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2287-DEDF-4765-BD24-13233C88DF02}" type="doc">
      <dgm:prSet loTypeId="urn:microsoft.com/office/officeart/2005/8/layout/hierarchy1" loCatId="hierarchy" qsTypeId="urn:microsoft.com/office/officeart/2005/8/quickstyle/3d2#67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828F3CD-74E9-4130-97BB-EDA88CADDD9F}">
      <dgm:prSet phldrT="[Κείμενο]" custT="1"/>
      <dgm:spPr/>
      <dgm:t>
        <a:bodyPr/>
        <a:lstStyle/>
        <a:p>
          <a:pPr algn="ctr"/>
          <a:r>
            <a:rPr lang="en-US" sz="1600" b="1" i="0" dirty="0" smtClean="0">
              <a:solidFill>
                <a:srgbClr val="008000"/>
              </a:solidFill>
              <a:latin typeface="+mn-lt"/>
            </a:rPr>
            <a:t>Conceptual approach to tourism</a:t>
          </a:r>
          <a:endParaRPr lang="el-GR" sz="1600" b="1" i="0" dirty="0">
            <a:solidFill>
              <a:srgbClr val="008000"/>
            </a:solidFill>
            <a:latin typeface="+mn-lt"/>
          </a:endParaRPr>
        </a:p>
      </dgm:t>
    </dgm:pt>
    <dgm:pt modelId="{FF355E01-178B-42B2-A601-6BDA6D76BE70}" type="parTrans" cxnId="{69850EEA-D9FE-4A32-A4BE-A0A5DE5E5CE3}">
      <dgm:prSet/>
      <dgm:spPr/>
      <dgm:t>
        <a:bodyPr/>
        <a:lstStyle/>
        <a:p>
          <a:pPr algn="ctr"/>
          <a:endParaRPr lang="el-GR"/>
        </a:p>
      </dgm:t>
    </dgm:pt>
    <dgm:pt modelId="{E5840F19-479E-4F8B-ADF1-7D7B0377817D}" type="sibTrans" cxnId="{69850EEA-D9FE-4A32-A4BE-A0A5DE5E5CE3}">
      <dgm:prSet/>
      <dgm:spPr/>
      <dgm:t>
        <a:bodyPr/>
        <a:lstStyle/>
        <a:p>
          <a:pPr algn="ctr"/>
          <a:endParaRPr lang="el-GR"/>
        </a:p>
      </dgm:t>
    </dgm:pt>
    <dgm:pt modelId="{E3E6D695-BE95-4A4D-A368-F64A6C4FE946}">
      <dgm:prSet phldrT="[Κείμενο]" custT="1"/>
      <dgm:spPr/>
      <dgm:t>
        <a:bodyPr/>
        <a:lstStyle/>
        <a:p>
          <a:pPr algn="ctr"/>
          <a:r>
            <a:rPr lang="en-US" sz="1300" b="1" dirty="0" smtClean="0">
              <a:latin typeface="+mn-lt"/>
            </a:rPr>
            <a:t>Individual or group travel (at least 24-hour stay), in order to satisfy entertainment needs.</a:t>
          </a:r>
          <a:endParaRPr lang="el-GR" sz="1300" b="1" dirty="0">
            <a:solidFill>
              <a:schemeClr val="tx1"/>
            </a:solidFill>
          </a:endParaRPr>
        </a:p>
      </dgm:t>
    </dgm:pt>
    <dgm:pt modelId="{236ED51A-BDF8-4E8C-AB02-ECFE6CAF7247}" type="parTrans" cxnId="{9DF24729-B6F0-477E-8D47-4125FB314DE9}">
      <dgm:prSet/>
      <dgm:spPr>
        <a:ln>
          <a:solidFill>
            <a:srgbClr val="00CC00"/>
          </a:solidFill>
        </a:ln>
      </dgm:spPr>
      <dgm:t>
        <a:bodyPr/>
        <a:lstStyle/>
        <a:p>
          <a:pPr algn="ctr"/>
          <a:endParaRPr lang="el-GR"/>
        </a:p>
      </dgm:t>
    </dgm:pt>
    <dgm:pt modelId="{68D06ABC-DFA8-4159-A18D-7B5F54C7A061}" type="sibTrans" cxnId="{9DF24729-B6F0-477E-8D47-4125FB314DE9}">
      <dgm:prSet/>
      <dgm:spPr/>
      <dgm:t>
        <a:bodyPr/>
        <a:lstStyle/>
        <a:p>
          <a:pPr algn="ctr"/>
          <a:endParaRPr lang="el-GR"/>
        </a:p>
      </dgm:t>
    </dgm:pt>
    <dgm:pt modelId="{A1A7E0EE-9606-44D1-8CA2-3A9F8DAB7DEB}">
      <dgm:prSet custT="1"/>
      <dgm:spPr/>
      <dgm:t>
        <a:bodyPr/>
        <a:lstStyle/>
        <a:p>
          <a:pPr algn="ctr"/>
          <a:r>
            <a:rPr lang="en-US" sz="1300" b="1" dirty="0" smtClean="0"/>
            <a:t>People visit tourist destinations for touristic </a:t>
          </a:r>
          <a:r>
            <a:rPr lang="en-US" sz="1300" b="1" dirty="0" smtClean="0"/>
            <a:t>purposes, </a:t>
          </a:r>
          <a:r>
            <a:rPr lang="en-US" sz="1300" b="1" dirty="0" smtClean="0"/>
            <a:t>that is, for purposes other than those of permanent residence or profession.</a:t>
          </a:r>
          <a:endParaRPr lang="el-GR" sz="1300" b="1" dirty="0">
            <a:solidFill>
              <a:schemeClr val="tx1"/>
            </a:solidFill>
          </a:endParaRPr>
        </a:p>
      </dgm:t>
    </dgm:pt>
    <dgm:pt modelId="{E6887213-39CF-48B3-B1A5-65D85DD35521}" type="parTrans" cxnId="{FD606C30-F47C-4EF5-AD71-3C4C40153AB2}">
      <dgm:prSet/>
      <dgm:spPr/>
      <dgm:t>
        <a:bodyPr/>
        <a:lstStyle/>
        <a:p>
          <a:pPr algn="ctr"/>
          <a:endParaRPr lang="el-GR"/>
        </a:p>
      </dgm:t>
    </dgm:pt>
    <dgm:pt modelId="{FF3E4FDC-A97D-42CC-9ECD-53B721BF518F}" type="sibTrans" cxnId="{FD606C30-F47C-4EF5-AD71-3C4C40153AB2}">
      <dgm:prSet/>
      <dgm:spPr/>
      <dgm:t>
        <a:bodyPr/>
        <a:lstStyle/>
        <a:p>
          <a:pPr algn="ctr"/>
          <a:endParaRPr lang="el-GR"/>
        </a:p>
      </dgm:t>
    </dgm:pt>
    <dgm:pt modelId="{491F8CC1-D792-4517-B44F-56F4B89F8357}">
      <dgm:prSet custT="1"/>
      <dgm:spPr/>
      <dgm:t>
        <a:bodyPr/>
        <a:lstStyle/>
        <a:p>
          <a:pPr algn="ctr"/>
          <a:r>
            <a:rPr lang="en-US" sz="1300" b="1" dirty="0" smtClean="0"/>
            <a:t>Travel to various tourist destinations is temporary and short-term.</a:t>
          </a:r>
          <a:endParaRPr lang="el-GR" sz="1300" b="1" dirty="0">
            <a:solidFill>
              <a:schemeClr val="tx1"/>
            </a:solidFill>
          </a:endParaRPr>
        </a:p>
      </dgm:t>
    </dgm:pt>
    <dgm:pt modelId="{2D35F0DF-56D9-4624-8AF8-F504019DF327}" type="sibTrans" cxnId="{E5ACB136-E560-4006-97EE-BA4BF4736900}">
      <dgm:prSet/>
      <dgm:spPr/>
      <dgm:t>
        <a:bodyPr/>
        <a:lstStyle/>
        <a:p>
          <a:pPr algn="ctr"/>
          <a:endParaRPr lang="el-GR"/>
        </a:p>
      </dgm:t>
    </dgm:pt>
    <dgm:pt modelId="{8602578E-E5C5-41E2-8ACE-42A001A7DEFB}" type="parTrans" cxnId="{E5ACB136-E560-4006-97EE-BA4BF4736900}">
      <dgm:prSet/>
      <dgm:spPr>
        <a:ln>
          <a:solidFill>
            <a:srgbClr val="00B0F0"/>
          </a:solidFill>
        </a:ln>
      </dgm:spPr>
      <dgm:t>
        <a:bodyPr/>
        <a:lstStyle/>
        <a:p>
          <a:pPr algn="ctr"/>
          <a:endParaRPr lang="el-GR"/>
        </a:p>
      </dgm:t>
    </dgm:pt>
    <dgm:pt modelId="{24D413CF-4E75-43C6-AD03-7676854FE4DA}">
      <dgm:prSet phldrT="[Κείμενο]" custT="1"/>
      <dgm:spPr/>
      <dgm:t>
        <a:bodyPr/>
        <a:lstStyle/>
        <a:p>
          <a:pPr algn="ctr"/>
          <a:r>
            <a:rPr lang="en-US" sz="1300" b="1" dirty="0" smtClean="0"/>
            <a:t>Travel and stay take place at a place other than permanent residence.</a:t>
          </a:r>
          <a:endParaRPr lang="el-GR" sz="1300" b="1" dirty="0">
            <a:solidFill>
              <a:schemeClr val="tx1"/>
            </a:solidFill>
          </a:endParaRPr>
        </a:p>
      </dgm:t>
    </dgm:pt>
    <dgm:pt modelId="{8D238A56-9B19-4298-A931-8FE0658F4A58}" type="sibTrans" cxnId="{DE65EDF2-C9AA-474B-A053-BD8E7A691EBA}">
      <dgm:prSet/>
      <dgm:spPr/>
      <dgm:t>
        <a:bodyPr/>
        <a:lstStyle/>
        <a:p>
          <a:pPr algn="ctr"/>
          <a:endParaRPr lang="el-GR"/>
        </a:p>
      </dgm:t>
    </dgm:pt>
    <dgm:pt modelId="{46D39744-3A54-4BCB-9588-C24E3419958A}" type="parTrans" cxnId="{DE65EDF2-C9AA-474B-A053-BD8E7A691EBA}">
      <dgm:prSet/>
      <dgm:spPr>
        <a:ln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</a:ln>
      </dgm:spPr>
      <dgm:t>
        <a:bodyPr/>
        <a:lstStyle/>
        <a:p>
          <a:pPr algn="ctr"/>
          <a:endParaRPr lang="el-GR"/>
        </a:p>
      </dgm:t>
    </dgm:pt>
    <dgm:pt modelId="{5BDAB99E-817B-4AB6-9AE1-B8EB7813C0C7}" type="pres">
      <dgm:prSet presAssocID="{11822287-DEDF-4765-BD24-13233C88DF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CC15CB-AB0F-47A0-84E1-6763D750AA32}" type="pres">
      <dgm:prSet presAssocID="{9828F3CD-74E9-4130-97BB-EDA88CADDD9F}" presName="hierRoot1" presStyleCnt="0"/>
      <dgm:spPr/>
    </dgm:pt>
    <dgm:pt modelId="{6B5867C8-C48F-4CBA-8B55-C05C2C2DDD9C}" type="pres">
      <dgm:prSet presAssocID="{9828F3CD-74E9-4130-97BB-EDA88CADDD9F}" presName="composite" presStyleCnt="0"/>
      <dgm:spPr/>
    </dgm:pt>
    <dgm:pt modelId="{428D3946-A306-4B4A-9A45-6940F82E14A6}" type="pres">
      <dgm:prSet presAssocID="{9828F3CD-74E9-4130-97BB-EDA88CADDD9F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9D57DB-991A-4718-831C-CBC0509A5B3F}" type="pres">
      <dgm:prSet presAssocID="{9828F3CD-74E9-4130-97BB-EDA88CADDD9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FD615-72D3-4D62-BA3F-F5C7DFF974E6}" type="pres">
      <dgm:prSet presAssocID="{9828F3CD-74E9-4130-97BB-EDA88CADDD9F}" presName="hierChild2" presStyleCnt="0"/>
      <dgm:spPr/>
    </dgm:pt>
    <dgm:pt modelId="{FB4D40C8-8C70-4DE5-8DBD-91211C79BA87}" type="pres">
      <dgm:prSet presAssocID="{236ED51A-BDF8-4E8C-AB02-ECFE6CAF724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72FC9094-BA10-4409-BE63-47CC7BD72F4A}" type="pres">
      <dgm:prSet presAssocID="{E3E6D695-BE95-4A4D-A368-F64A6C4FE946}" presName="hierRoot2" presStyleCnt="0"/>
      <dgm:spPr/>
    </dgm:pt>
    <dgm:pt modelId="{E519C173-FD0E-48B2-95DF-00F96B989903}" type="pres">
      <dgm:prSet presAssocID="{E3E6D695-BE95-4A4D-A368-F64A6C4FE946}" presName="composite2" presStyleCnt="0"/>
      <dgm:spPr/>
    </dgm:pt>
    <dgm:pt modelId="{FBD36F8B-2B37-404E-9E1F-B1CEC2C14E92}" type="pres">
      <dgm:prSet presAssocID="{E3E6D695-BE95-4A4D-A368-F64A6C4FE946}" presName="background2" presStyleLbl="node2" presStyleIdx="0" presStyleCnt="4"/>
      <dgm:spPr>
        <a:solidFill>
          <a:srgbClr val="00B050"/>
        </a:solidFill>
      </dgm:spPr>
    </dgm:pt>
    <dgm:pt modelId="{D700BAC0-8B82-43F9-9AC7-E160B715A5CE}" type="pres">
      <dgm:prSet presAssocID="{E3E6D695-BE95-4A4D-A368-F64A6C4FE94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76C7E-6FAC-42BC-830F-740430937A98}" type="pres">
      <dgm:prSet presAssocID="{E3E6D695-BE95-4A4D-A368-F64A6C4FE946}" presName="hierChild3" presStyleCnt="0"/>
      <dgm:spPr/>
    </dgm:pt>
    <dgm:pt modelId="{A240413B-9799-43F7-A18B-84628F5F4881}" type="pres">
      <dgm:prSet presAssocID="{46D39744-3A54-4BCB-9588-C24E3419958A}" presName="Name10" presStyleLbl="parChTrans1D2" presStyleIdx="1" presStyleCnt="4"/>
      <dgm:spPr/>
      <dgm:t>
        <a:bodyPr/>
        <a:lstStyle/>
        <a:p>
          <a:endParaRPr lang="en-US"/>
        </a:p>
      </dgm:t>
    </dgm:pt>
    <dgm:pt modelId="{8FC6AE87-82CF-4395-964C-C54EB941A155}" type="pres">
      <dgm:prSet presAssocID="{24D413CF-4E75-43C6-AD03-7676854FE4DA}" presName="hierRoot2" presStyleCnt="0"/>
      <dgm:spPr/>
    </dgm:pt>
    <dgm:pt modelId="{A038C4D6-CF8D-4394-9E3F-1BE48CFF1AA3}" type="pres">
      <dgm:prSet presAssocID="{24D413CF-4E75-43C6-AD03-7676854FE4DA}" presName="composite2" presStyleCnt="0"/>
      <dgm:spPr/>
    </dgm:pt>
    <dgm:pt modelId="{D1CE3DD7-93C3-4E2F-BBBC-070779198283}" type="pres">
      <dgm:prSet presAssocID="{24D413CF-4E75-43C6-AD03-7676854FE4DA}" presName="background2" presStyleLbl="node2" presStyleIdx="1" presStyleCnt="4"/>
      <dgm:spPr>
        <a:solidFill>
          <a:srgbClr val="FFFF00"/>
        </a:solidFill>
      </dgm:spPr>
    </dgm:pt>
    <dgm:pt modelId="{CD803383-1A8D-4A4E-A1FA-9BFC9BCDFD8E}" type="pres">
      <dgm:prSet presAssocID="{24D413CF-4E75-43C6-AD03-7676854FE4D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5438-64A7-4B26-B7F2-EEC1EE6438BA}" type="pres">
      <dgm:prSet presAssocID="{24D413CF-4E75-43C6-AD03-7676854FE4DA}" presName="hierChild3" presStyleCnt="0"/>
      <dgm:spPr/>
    </dgm:pt>
    <dgm:pt modelId="{484BAB26-3838-41D3-B931-A0ADC5A5C045}" type="pres">
      <dgm:prSet presAssocID="{8602578E-E5C5-41E2-8ACE-42A001A7DEF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2B69A745-658D-41D1-996F-E9F02ED315C3}" type="pres">
      <dgm:prSet presAssocID="{491F8CC1-D792-4517-B44F-56F4B89F8357}" presName="hierRoot2" presStyleCnt="0"/>
      <dgm:spPr/>
    </dgm:pt>
    <dgm:pt modelId="{DEF277FD-5394-4C0A-BE00-3E914DA657F5}" type="pres">
      <dgm:prSet presAssocID="{491F8CC1-D792-4517-B44F-56F4B89F8357}" presName="composite2" presStyleCnt="0"/>
      <dgm:spPr/>
    </dgm:pt>
    <dgm:pt modelId="{0895D2F2-D585-427C-9D70-46A6F608B042}" type="pres">
      <dgm:prSet presAssocID="{491F8CC1-D792-4517-B44F-56F4B89F8357}" presName="background2" presStyleLbl="node2" presStyleIdx="2" presStyleCnt="4"/>
      <dgm:spPr>
        <a:solidFill>
          <a:srgbClr val="00B0F0"/>
        </a:solidFill>
      </dgm:spPr>
    </dgm:pt>
    <dgm:pt modelId="{D581515B-6C73-45D2-98C7-1DFE742BBC88}" type="pres">
      <dgm:prSet presAssocID="{491F8CC1-D792-4517-B44F-56F4B89F835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0D3756-82B4-4980-88C8-5BDC0DC41EE3}" type="pres">
      <dgm:prSet presAssocID="{491F8CC1-D792-4517-B44F-56F4B89F8357}" presName="hierChild3" presStyleCnt="0"/>
      <dgm:spPr/>
    </dgm:pt>
    <dgm:pt modelId="{AF329389-0896-421B-9135-27F2160CF013}" type="pres">
      <dgm:prSet presAssocID="{E6887213-39CF-48B3-B1A5-65D85DD35521}" presName="Name10" presStyleLbl="parChTrans1D2" presStyleIdx="3" presStyleCnt="4"/>
      <dgm:spPr/>
      <dgm:t>
        <a:bodyPr/>
        <a:lstStyle/>
        <a:p>
          <a:endParaRPr lang="en-US"/>
        </a:p>
      </dgm:t>
    </dgm:pt>
    <dgm:pt modelId="{7A3D6407-F2D2-4CC6-8C37-1B8707EB64FB}" type="pres">
      <dgm:prSet presAssocID="{A1A7E0EE-9606-44D1-8CA2-3A9F8DAB7DEB}" presName="hierRoot2" presStyleCnt="0"/>
      <dgm:spPr/>
    </dgm:pt>
    <dgm:pt modelId="{DDCACA5D-C53A-4747-AAC8-EB3C97BB1C37}" type="pres">
      <dgm:prSet presAssocID="{A1A7E0EE-9606-44D1-8CA2-3A9F8DAB7DEB}" presName="composite2" presStyleCnt="0"/>
      <dgm:spPr/>
    </dgm:pt>
    <dgm:pt modelId="{C53B31A7-C42E-4B88-B804-E6A3477F14D0}" type="pres">
      <dgm:prSet presAssocID="{A1A7E0EE-9606-44D1-8CA2-3A9F8DAB7DEB}" presName="background2" presStyleLbl="node2" presStyleIdx="3" presStyleCnt="4"/>
      <dgm:spPr>
        <a:solidFill>
          <a:srgbClr val="FF99FF"/>
        </a:solidFill>
      </dgm:spPr>
    </dgm:pt>
    <dgm:pt modelId="{F966AFFB-AEFB-47A9-8067-BEA5293333EA}" type="pres">
      <dgm:prSet presAssocID="{A1A7E0EE-9606-44D1-8CA2-3A9F8DAB7DE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EF03AA-CA25-45A6-AD35-E73D47FBC57E}" type="pres">
      <dgm:prSet presAssocID="{A1A7E0EE-9606-44D1-8CA2-3A9F8DAB7DEB}" presName="hierChild3" presStyleCnt="0"/>
      <dgm:spPr/>
    </dgm:pt>
  </dgm:ptLst>
  <dgm:cxnLst>
    <dgm:cxn modelId="{9DF24729-B6F0-477E-8D47-4125FB314DE9}" srcId="{9828F3CD-74E9-4130-97BB-EDA88CADDD9F}" destId="{E3E6D695-BE95-4A4D-A368-F64A6C4FE946}" srcOrd="0" destOrd="0" parTransId="{236ED51A-BDF8-4E8C-AB02-ECFE6CAF7247}" sibTransId="{68D06ABC-DFA8-4159-A18D-7B5F54C7A061}"/>
    <dgm:cxn modelId="{69850EEA-D9FE-4A32-A4BE-A0A5DE5E5CE3}" srcId="{11822287-DEDF-4765-BD24-13233C88DF02}" destId="{9828F3CD-74E9-4130-97BB-EDA88CADDD9F}" srcOrd="0" destOrd="0" parTransId="{FF355E01-178B-42B2-A601-6BDA6D76BE70}" sibTransId="{E5840F19-479E-4F8B-ADF1-7D7B0377817D}"/>
    <dgm:cxn modelId="{BF5A8A36-27CB-4510-986A-6FC426A7BEB1}" type="presOf" srcId="{A1A7E0EE-9606-44D1-8CA2-3A9F8DAB7DEB}" destId="{F966AFFB-AEFB-47A9-8067-BEA5293333EA}" srcOrd="0" destOrd="0" presId="urn:microsoft.com/office/officeart/2005/8/layout/hierarchy1"/>
    <dgm:cxn modelId="{DFC2E8EE-EB45-4EDE-BF83-11C35D399E4F}" type="presOf" srcId="{24D413CF-4E75-43C6-AD03-7676854FE4DA}" destId="{CD803383-1A8D-4A4E-A1FA-9BFC9BCDFD8E}" srcOrd="0" destOrd="0" presId="urn:microsoft.com/office/officeart/2005/8/layout/hierarchy1"/>
    <dgm:cxn modelId="{EFBB82AA-860B-4352-AB14-025401991EAF}" type="presOf" srcId="{491F8CC1-D792-4517-B44F-56F4B89F8357}" destId="{D581515B-6C73-45D2-98C7-1DFE742BBC88}" srcOrd="0" destOrd="0" presId="urn:microsoft.com/office/officeart/2005/8/layout/hierarchy1"/>
    <dgm:cxn modelId="{E5ACB136-E560-4006-97EE-BA4BF4736900}" srcId="{9828F3CD-74E9-4130-97BB-EDA88CADDD9F}" destId="{491F8CC1-D792-4517-B44F-56F4B89F8357}" srcOrd="2" destOrd="0" parTransId="{8602578E-E5C5-41E2-8ACE-42A001A7DEFB}" sibTransId="{2D35F0DF-56D9-4624-8AF8-F504019DF327}"/>
    <dgm:cxn modelId="{61899A0D-C099-4995-BD78-0C2B6B8D5DD8}" type="presOf" srcId="{46D39744-3A54-4BCB-9588-C24E3419958A}" destId="{A240413B-9799-43F7-A18B-84628F5F4881}" srcOrd="0" destOrd="0" presId="urn:microsoft.com/office/officeart/2005/8/layout/hierarchy1"/>
    <dgm:cxn modelId="{DE65EDF2-C9AA-474B-A053-BD8E7A691EBA}" srcId="{9828F3CD-74E9-4130-97BB-EDA88CADDD9F}" destId="{24D413CF-4E75-43C6-AD03-7676854FE4DA}" srcOrd="1" destOrd="0" parTransId="{46D39744-3A54-4BCB-9588-C24E3419958A}" sibTransId="{8D238A56-9B19-4298-A931-8FE0658F4A58}"/>
    <dgm:cxn modelId="{4DFC4D65-A78A-4A9E-BFA9-435C609795FB}" type="presOf" srcId="{8602578E-E5C5-41E2-8ACE-42A001A7DEFB}" destId="{484BAB26-3838-41D3-B931-A0ADC5A5C045}" srcOrd="0" destOrd="0" presId="urn:microsoft.com/office/officeart/2005/8/layout/hierarchy1"/>
    <dgm:cxn modelId="{F231D611-760A-48F8-9EA0-A982E37533B4}" type="presOf" srcId="{11822287-DEDF-4765-BD24-13233C88DF02}" destId="{5BDAB99E-817B-4AB6-9AE1-B8EB7813C0C7}" srcOrd="0" destOrd="0" presId="urn:microsoft.com/office/officeart/2005/8/layout/hierarchy1"/>
    <dgm:cxn modelId="{7243E7CE-8EB9-40CE-9BF2-CCB5E559AAC6}" type="presOf" srcId="{E6887213-39CF-48B3-B1A5-65D85DD35521}" destId="{AF329389-0896-421B-9135-27F2160CF013}" srcOrd="0" destOrd="0" presId="urn:microsoft.com/office/officeart/2005/8/layout/hierarchy1"/>
    <dgm:cxn modelId="{95144AAD-DB43-4BAB-BCA3-F296093BABF1}" type="presOf" srcId="{236ED51A-BDF8-4E8C-AB02-ECFE6CAF7247}" destId="{FB4D40C8-8C70-4DE5-8DBD-91211C79BA87}" srcOrd="0" destOrd="0" presId="urn:microsoft.com/office/officeart/2005/8/layout/hierarchy1"/>
    <dgm:cxn modelId="{FD606C30-F47C-4EF5-AD71-3C4C40153AB2}" srcId="{9828F3CD-74E9-4130-97BB-EDA88CADDD9F}" destId="{A1A7E0EE-9606-44D1-8CA2-3A9F8DAB7DEB}" srcOrd="3" destOrd="0" parTransId="{E6887213-39CF-48B3-B1A5-65D85DD35521}" sibTransId="{FF3E4FDC-A97D-42CC-9ECD-53B721BF518F}"/>
    <dgm:cxn modelId="{5997007E-4C98-43C7-898E-144445F3595E}" type="presOf" srcId="{E3E6D695-BE95-4A4D-A368-F64A6C4FE946}" destId="{D700BAC0-8B82-43F9-9AC7-E160B715A5CE}" srcOrd="0" destOrd="0" presId="urn:microsoft.com/office/officeart/2005/8/layout/hierarchy1"/>
    <dgm:cxn modelId="{EC495B8A-C5C1-4CFB-9D3F-8A0CFDCBCF12}" type="presOf" srcId="{9828F3CD-74E9-4130-97BB-EDA88CADDD9F}" destId="{349D57DB-991A-4718-831C-CBC0509A5B3F}" srcOrd="0" destOrd="0" presId="urn:microsoft.com/office/officeart/2005/8/layout/hierarchy1"/>
    <dgm:cxn modelId="{90E08A18-E649-4474-B195-1D56CE7396C5}" type="presParOf" srcId="{5BDAB99E-817B-4AB6-9AE1-B8EB7813C0C7}" destId="{DECC15CB-AB0F-47A0-84E1-6763D750AA32}" srcOrd="0" destOrd="0" presId="urn:microsoft.com/office/officeart/2005/8/layout/hierarchy1"/>
    <dgm:cxn modelId="{9A312160-ECE8-4F1C-979B-ED8DFF098FD4}" type="presParOf" srcId="{DECC15CB-AB0F-47A0-84E1-6763D750AA32}" destId="{6B5867C8-C48F-4CBA-8B55-C05C2C2DDD9C}" srcOrd="0" destOrd="0" presId="urn:microsoft.com/office/officeart/2005/8/layout/hierarchy1"/>
    <dgm:cxn modelId="{8195173E-219B-447E-AA0D-D9DDC423EBBA}" type="presParOf" srcId="{6B5867C8-C48F-4CBA-8B55-C05C2C2DDD9C}" destId="{428D3946-A306-4B4A-9A45-6940F82E14A6}" srcOrd="0" destOrd="0" presId="urn:microsoft.com/office/officeart/2005/8/layout/hierarchy1"/>
    <dgm:cxn modelId="{03911335-EDA3-427B-964F-D3D7C5B34D4A}" type="presParOf" srcId="{6B5867C8-C48F-4CBA-8B55-C05C2C2DDD9C}" destId="{349D57DB-991A-4718-831C-CBC0509A5B3F}" srcOrd="1" destOrd="0" presId="urn:microsoft.com/office/officeart/2005/8/layout/hierarchy1"/>
    <dgm:cxn modelId="{7FA2CC4E-9AD2-4A3C-8004-8EF76200EC1F}" type="presParOf" srcId="{DECC15CB-AB0F-47A0-84E1-6763D750AA32}" destId="{18BFD615-72D3-4D62-BA3F-F5C7DFF974E6}" srcOrd="1" destOrd="0" presId="urn:microsoft.com/office/officeart/2005/8/layout/hierarchy1"/>
    <dgm:cxn modelId="{7B6626AC-2E0D-41C5-B2AE-F858F6C00656}" type="presParOf" srcId="{18BFD615-72D3-4D62-BA3F-F5C7DFF974E6}" destId="{FB4D40C8-8C70-4DE5-8DBD-91211C79BA87}" srcOrd="0" destOrd="0" presId="urn:microsoft.com/office/officeart/2005/8/layout/hierarchy1"/>
    <dgm:cxn modelId="{841AA50C-ADC9-46EB-B99B-3A9CA860BB0E}" type="presParOf" srcId="{18BFD615-72D3-4D62-BA3F-F5C7DFF974E6}" destId="{72FC9094-BA10-4409-BE63-47CC7BD72F4A}" srcOrd="1" destOrd="0" presId="urn:microsoft.com/office/officeart/2005/8/layout/hierarchy1"/>
    <dgm:cxn modelId="{EE5CEF10-F8FC-460D-8953-A5771D0E1C87}" type="presParOf" srcId="{72FC9094-BA10-4409-BE63-47CC7BD72F4A}" destId="{E519C173-FD0E-48B2-95DF-00F96B989903}" srcOrd="0" destOrd="0" presId="urn:microsoft.com/office/officeart/2005/8/layout/hierarchy1"/>
    <dgm:cxn modelId="{7ECB556B-1DA6-4DE3-A0EE-6F68715A3580}" type="presParOf" srcId="{E519C173-FD0E-48B2-95DF-00F96B989903}" destId="{FBD36F8B-2B37-404E-9E1F-B1CEC2C14E92}" srcOrd="0" destOrd="0" presId="urn:microsoft.com/office/officeart/2005/8/layout/hierarchy1"/>
    <dgm:cxn modelId="{F24C80D5-D8E5-482C-B918-6691756D1526}" type="presParOf" srcId="{E519C173-FD0E-48B2-95DF-00F96B989903}" destId="{D700BAC0-8B82-43F9-9AC7-E160B715A5CE}" srcOrd="1" destOrd="0" presId="urn:microsoft.com/office/officeart/2005/8/layout/hierarchy1"/>
    <dgm:cxn modelId="{87B293B6-17BC-4DC7-A64C-43B49E6F3DD7}" type="presParOf" srcId="{72FC9094-BA10-4409-BE63-47CC7BD72F4A}" destId="{02176C7E-6FAC-42BC-830F-740430937A98}" srcOrd="1" destOrd="0" presId="urn:microsoft.com/office/officeart/2005/8/layout/hierarchy1"/>
    <dgm:cxn modelId="{803F255E-44EC-4AC1-ADF9-821D242A5BA7}" type="presParOf" srcId="{18BFD615-72D3-4D62-BA3F-F5C7DFF974E6}" destId="{A240413B-9799-43F7-A18B-84628F5F4881}" srcOrd="2" destOrd="0" presId="urn:microsoft.com/office/officeart/2005/8/layout/hierarchy1"/>
    <dgm:cxn modelId="{F6CC3E51-0C48-4469-B430-D81C30B8029E}" type="presParOf" srcId="{18BFD615-72D3-4D62-BA3F-F5C7DFF974E6}" destId="{8FC6AE87-82CF-4395-964C-C54EB941A155}" srcOrd="3" destOrd="0" presId="urn:microsoft.com/office/officeart/2005/8/layout/hierarchy1"/>
    <dgm:cxn modelId="{834473DB-D6C6-4011-B105-FD552C078FF6}" type="presParOf" srcId="{8FC6AE87-82CF-4395-964C-C54EB941A155}" destId="{A038C4D6-CF8D-4394-9E3F-1BE48CFF1AA3}" srcOrd="0" destOrd="0" presId="urn:microsoft.com/office/officeart/2005/8/layout/hierarchy1"/>
    <dgm:cxn modelId="{A60F95F3-5545-44F9-9037-B79DE479DF4C}" type="presParOf" srcId="{A038C4D6-CF8D-4394-9E3F-1BE48CFF1AA3}" destId="{D1CE3DD7-93C3-4E2F-BBBC-070779198283}" srcOrd="0" destOrd="0" presId="urn:microsoft.com/office/officeart/2005/8/layout/hierarchy1"/>
    <dgm:cxn modelId="{52985E9B-54D7-4C8B-B1F7-B1755CC06C5B}" type="presParOf" srcId="{A038C4D6-CF8D-4394-9E3F-1BE48CFF1AA3}" destId="{CD803383-1A8D-4A4E-A1FA-9BFC9BCDFD8E}" srcOrd="1" destOrd="0" presId="urn:microsoft.com/office/officeart/2005/8/layout/hierarchy1"/>
    <dgm:cxn modelId="{127BFB33-B816-41DE-8D66-D370F5562571}" type="presParOf" srcId="{8FC6AE87-82CF-4395-964C-C54EB941A155}" destId="{CA4D5438-64A7-4B26-B7F2-EEC1EE6438BA}" srcOrd="1" destOrd="0" presId="urn:microsoft.com/office/officeart/2005/8/layout/hierarchy1"/>
    <dgm:cxn modelId="{A4A1E63C-6CE2-4C3B-A5CD-29E5D7D7B905}" type="presParOf" srcId="{18BFD615-72D3-4D62-BA3F-F5C7DFF974E6}" destId="{484BAB26-3838-41D3-B931-A0ADC5A5C045}" srcOrd="4" destOrd="0" presId="urn:microsoft.com/office/officeart/2005/8/layout/hierarchy1"/>
    <dgm:cxn modelId="{AC681357-5EC4-4C78-AA53-AB1237E7F866}" type="presParOf" srcId="{18BFD615-72D3-4D62-BA3F-F5C7DFF974E6}" destId="{2B69A745-658D-41D1-996F-E9F02ED315C3}" srcOrd="5" destOrd="0" presId="urn:microsoft.com/office/officeart/2005/8/layout/hierarchy1"/>
    <dgm:cxn modelId="{EDAEFD4D-4CDE-440F-8A84-7FA0A309B325}" type="presParOf" srcId="{2B69A745-658D-41D1-996F-E9F02ED315C3}" destId="{DEF277FD-5394-4C0A-BE00-3E914DA657F5}" srcOrd="0" destOrd="0" presId="urn:microsoft.com/office/officeart/2005/8/layout/hierarchy1"/>
    <dgm:cxn modelId="{C35F707D-90B1-4614-A72F-58549687ACE1}" type="presParOf" srcId="{DEF277FD-5394-4C0A-BE00-3E914DA657F5}" destId="{0895D2F2-D585-427C-9D70-46A6F608B042}" srcOrd="0" destOrd="0" presId="urn:microsoft.com/office/officeart/2005/8/layout/hierarchy1"/>
    <dgm:cxn modelId="{24C849DE-7078-49DD-B875-EE29E4E454FE}" type="presParOf" srcId="{DEF277FD-5394-4C0A-BE00-3E914DA657F5}" destId="{D581515B-6C73-45D2-98C7-1DFE742BBC88}" srcOrd="1" destOrd="0" presId="urn:microsoft.com/office/officeart/2005/8/layout/hierarchy1"/>
    <dgm:cxn modelId="{13E1B541-008E-4248-961B-25624EC3F5A2}" type="presParOf" srcId="{2B69A745-658D-41D1-996F-E9F02ED315C3}" destId="{650D3756-82B4-4980-88C8-5BDC0DC41EE3}" srcOrd="1" destOrd="0" presId="urn:microsoft.com/office/officeart/2005/8/layout/hierarchy1"/>
    <dgm:cxn modelId="{13C9D99B-90C0-464B-9CCC-5C89DB8AE0DA}" type="presParOf" srcId="{18BFD615-72D3-4D62-BA3F-F5C7DFF974E6}" destId="{AF329389-0896-421B-9135-27F2160CF013}" srcOrd="6" destOrd="0" presId="urn:microsoft.com/office/officeart/2005/8/layout/hierarchy1"/>
    <dgm:cxn modelId="{11C4BA95-AD78-431F-9E83-EE799B59810D}" type="presParOf" srcId="{18BFD615-72D3-4D62-BA3F-F5C7DFF974E6}" destId="{7A3D6407-F2D2-4CC6-8C37-1B8707EB64FB}" srcOrd="7" destOrd="0" presId="urn:microsoft.com/office/officeart/2005/8/layout/hierarchy1"/>
    <dgm:cxn modelId="{2958C651-82BD-4264-B28F-773C4F9610BC}" type="presParOf" srcId="{7A3D6407-F2D2-4CC6-8C37-1B8707EB64FB}" destId="{DDCACA5D-C53A-4747-AAC8-EB3C97BB1C37}" srcOrd="0" destOrd="0" presId="urn:microsoft.com/office/officeart/2005/8/layout/hierarchy1"/>
    <dgm:cxn modelId="{4BE772AA-DF03-43E8-9FAC-5664F800C4A9}" type="presParOf" srcId="{DDCACA5D-C53A-4747-AAC8-EB3C97BB1C37}" destId="{C53B31A7-C42E-4B88-B804-E6A3477F14D0}" srcOrd="0" destOrd="0" presId="urn:microsoft.com/office/officeart/2005/8/layout/hierarchy1"/>
    <dgm:cxn modelId="{AD80DAA0-C905-4B7D-BD1C-E7679FCE6157}" type="presParOf" srcId="{DDCACA5D-C53A-4747-AAC8-EB3C97BB1C37}" destId="{F966AFFB-AEFB-47A9-8067-BEA5293333EA}" srcOrd="1" destOrd="0" presId="urn:microsoft.com/office/officeart/2005/8/layout/hierarchy1"/>
    <dgm:cxn modelId="{9C346140-EC07-4FFD-93DA-EE90F1125A36}" type="presParOf" srcId="{7A3D6407-F2D2-4CC6-8C37-1B8707EB64FB}" destId="{BEEF03AA-CA25-45A6-AD35-E73D47FBC5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E3945-4867-4EC4-AC6A-2FE01817AE52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5372802-5C2A-4921-BC67-CC1A314AA4C3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just"/>
          <a:r>
            <a:rPr lang="el-GR" sz="1400" b="1" dirty="0" smtClean="0">
              <a:latin typeface="+mn-lt"/>
              <a:cs typeface="Calibri"/>
            </a:rPr>
            <a:t>● </a:t>
          </a:r>
          <a:r>
            <a:rPr lang="en-US" sz="1400" b="1" i="0" dirty="0" smtClean="0"/>
            <a:t>The growing urbanization of the population</a:t>
          </a:r>
          <a:r>
            <a:rPr lang="el-GR" sz="1400" b="1" dirty="0" smtClean="0"/>
            <a:t> </a:t>
          </a:r>
          <a:endParaRPr lang="el-GR" sz="1400" b="1" dirty="0">
            <a:latin typeface="+mn-lt"/>
          </a:endParaRPr>
        </a:p>
      </dgm:t>
    </dgm:pt>
    <dgm:pt modelId="{D73B1CC3-958A-45F5-B392-D11FA4B31244}" type="sibTrans" cxnId="{8E216426-FBC4-429C-AB28-195C80DF867D}">
      <dgm:prSet/>
      <dgm:spPr/>
      <dgm:t>
        <a:bodyPr/>
        <a:lstStyle/>
        <a:p>
          <a:endParaRPr lang="el-GR"/>
        </a:p>
      </dgm:t>
    </dgm:pt>
    <dgm:pt modelId="{001DED95-0B32-43B3-BB4F-15A1B7CF4AE6}" type="parTrans" cxnId="{8E216426-FBC4-429C-AB28-195C80DF867D}">
      <dgm:prSet/>
      <dgm:spPr/>
      <dgm:t>
        <a:bodyPr/>
        <a:lstStyle/>
        <a:p>
          <a:endParaRPr lang="el-GR"/>
        </a:p>
      </dgm:t>
    </dgm:pt>
    <dgm:pt modelId="{C94CD29C-D0AC-4E98-A0C6-5481411572B0}">
      <dgm:prSet phldrT="[Κείμενο]" custT="1"/>
      <dgm:spPr>
        <a:solidFill>
          <a:srgbClr val="66FF33">
            <a:alpha val="89804"/>
          </a:srgbClr>
        </a:solidFill>
      </dgm:spPr>
      <dgm:t>
        <a:bodyPr/>
        <a:lstStyle/>
        <a:p>
          <a:pPr algn="ctr"/>
          <a:r>
            <a:rPr lang="en-US" sz="1500" b="1" dirty="0" smtClean="0">
              <a:solidFill>
                <a:schemeClr val="tx1"/>
              </a:solidFill>
            </a:rPr>
            <a:t>Factors contributing to the high increase in tourism after 1950:</a:t>
          </a:r>
          <a:endParaRPr lang="el-GR" sz="1500" b="1" dirty="0">
            <a:solidFill>
              <a:schemeClr val="tx1"/>
            </a:solidFill>
            <a:latin typeface="+mn-lt"/>
          </a:endParaRPr>
        </a:p>
      </dgm:t>
    </dgm:pt>
    <dgm:pt modelId="{CBB0EFF8-8A43-48BE-8312-D0A9017628FB}" type="sibTrans" cxnId="{E28B859F-BE05-44A6-83F2-C6269CF67FF1}">
      <dgm:prSet/>
      <dgm:spPr/>
      <dgm:t>
        <a:bodyPr/>
        <a:lstStyle/>
        <a:p>
          <a:endParaRPr lang="el-GR"/>
        </a:p>
      </dgm:t>
    </dgm:pt>
    <dgm:pt modelId="{E42E830E-FB5D-413C-B838-65FD1A5D37FB}" type="parTrans" cxnId="{E28B859F-BE05-44A6-83F2-C6269CF67FF1}">
      <dgm:prSet/>
      <dgm:spPr/>
      <dgm:t>
        <a:bodyPr/>
        <a:lstStyle/>
        <a:p>
          <a:endParaRPr lang="el-GR"/>
        </a:p>
      </dgm:t>
    </dgm:pt>
    <dgm:pt modelId="{449753BE-F61D-4A37-A28D-F1125D55E54B}">
      <dgm:prSet custT="1"/>
      <dgm:spPr>
        <a:solidFill>
          <a:srgbClr val="66FF33">
            <a:alpha val="90000"/>
          </a:srgbClr>
        </a:solidFill>
      </dgm:spPr>
      <dgm:t>
        <a:bodyPr/>
        <a:lstStyle/>
        <a:p>
          <a:pPr algn="just"/>
          <a:r>
            <a:rPr lang="el-GR" sz="1400" b="1" dirty="0" smtClean="0">
              <a:latin typeface="+mn-lt"/>
              <a:cs typeface="Calibri"/>
            </a:rPr>
            <a:t>●</a:t>
          </a:r>
          <a:r>
            <a:rPr lang="en-US" sz="1400" b="1" dirty="0" smtClean="0">
              <a:latin typeface="+mn-lt"/>
              <a:cs typeface="Calibri"/>
            </a:rPr>
            <a:t> </a:t>
          </a:r>
          <a:r>
            <a:rPr lang="en-US" sz="1400" b="1" i="0" dirty="0" smtClean="0">
              <a:latin typeface="+mn-lt"/>
            </a:rPr>
            <a:t>The rising standard of living, which provides opportunities for entertainment expenses.</a:t>
          </a:r>
          <a:endParaRPr lang="el-GR" sz="1400" b="1" dirty="0">
            <a:latin typeface="+mn-lt"/>
          </a:endParaRPr>
        </a:p>
      </dgm:t>
    </dgm:pt>
    <dgm:pt modelId="{14A06711-10C5-4A9A-B659-982E856A5A82}" type="parTrans" cxnId="{9C77DADF-B287-4020-9309-AC13645D3E8C}">
      <dgm:prSet/>
      <dgm:spPr/>
      <dgm:t>
        <a:bodyPr/>
        <a:lstStyle/>
        <a:p>
          <a:endParaRPr lang="el-GR"/>
        </a:p>
      </dgm:t>
    </dgm:pt>
    <dgm:pt modelId="{2BBCD14B-8320-40E8-BE9F-557BE8427144}" type="sibTrans" cxnId="{9C77DADF-B287-4020-9309-AC13645D3E8C}">
      <dgm:prSet/>
      <dgm:spPr/>
      <dgm:t>
        <a:bodyPr/>
        <a:lstStyle/>
        <a:p>
          <a:endParaRPr lang="el-GR"/>
        </a:p>
      </dgm:t>
    </dgm:pt>
    <dgm:pt modelId="{158A2A5D-9831-4B43-B374-AF58D00FB085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just"/>
          <a:r>
            <a:rPr lang="el-GR" sz="1400" b="1" dirty="0" smtClean="0">
              <a:latin typeface="+mn-lt"/>
              <a:cs typeface="Calibri"/>
            </a:rPr>
            <a:t>● </a:t>
          </a:r>
          <a:r>
            <a:rPr lang="en-US" sz="1400" b="1" dirty="0" smtClean="0"/>
            <a:t>The improvement in transportation networks (especially airlines, since the </a:t>
          </a:r>
          <a:r>
            <a:rPr lang="en-US" sz="1400" b="1" dirty="0" err="1" smtClean="0"/>
            <a:t>aeroplane</a:t>
          </a:r>
          <a:r>
            <a:rPr lang="en-US" sz="1400" b="1" dirty="0" smtClean="0"/>
            <a:t> is the main means of transport for international tourism) and affordable ticket prices.</a:t>
          </a:r>
          <a:r>
            <a:rPr lang="en-US" sz="1400" b="1" i="0" dirty="0" smtClean="0"/>
            <a:t> </a:t>
          </a:r>
        </a:p>
      </dgm:t>
    </dgm:pt>
    <dgm:pt modelId="{61CE27BB-5CAB-4B8B-9631-AE3275F3FB74}" type="parTrans" cxnId="{2F724BB7-C1EF-4087-8849-08C1BBA3AE24}">
      <dgm:prSet/>
      <dgm:spPr/>
      <dgm:t>
        <a:bodyPr/>
        <a:lstStyle/>
        <a:p>
          <a:endParaRPr lang="el-GR"/>
        </a:p>
      </dgm:t>
    </dgm:pt>
    <dgm:pt modelId="{927A4B3A-BAD5-4699-AD17-D89A31EC3C85}" type="sibTrans" cxnId="{2F724BB7-C1EF-4087-8849-08C1BBA3AE24}">
      <dgm:prSet/>
      <dgm:spPr/>
      <dgm:t>
        <a:bodyPr/>
        <a:lstStyle/>
        <a:p>
          <a:endParaRPr lang="el-GR"/>
        </a:p>
      </dgm:t>
    </dgm:pt>
    <dgm:pt modelId="{CDB828CB-2EAE-490A-941B-9F1FD0D42CE6}" type="pres">
      <dgm:prSet presAssocID="{511E3945-4867-4EC4-AC6A-2FE01817AE5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D044D40-4BB5-4A9B-8F46-A07F9077C097}" type="pres">
      <dgm:prSet presAssocID="{511E3945-4867-4EC4-AC6A-2FE01817AE52}" presName="pyramid" presStyleLbl="node1" presStyleIdx="0" presStyleCnt="1" custLinFactNeighborX="-14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C146FD-0C88-41A4-BDAD-6CBE64101345}" type="pres">
      <dgm:prSet presAssocID="{511E3945-4867-4EC4-AC6A-2FE01817AE52}" presName="theList" presStyleCnt="0"/>
      <dgm:spPr/>
    </dgm:pt>
    <dgm:pt modelId="{91332356-3F68-41D6-9E46-8F90730659FA}" type="pres">
      <dgm:prSet presAssocID="{C94CD29C-D0AC-4E98-A0C6-5481411572B0}" presName="aNode" presStyleLbl="fgAcc1" presStyleIdx="0" presStyleCnt="4" custScaleX="128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C8019-1B18-45DF-B966-9A7A34B39360}" type="pres">
      <dgm:prSet presAssocID="{C94CD29C-D0AC-4E98-A0C6-5481411572B0}" presName="aSpace" presStyleCnt="0"/>
      <dgm:spPr/>
    </dgm:pt>
    <dgm:pt modelId="{3C85615E-D6A0-465A-A756-3BDB105BA268}" type="pres">
      <dgm:prSet presAssocID="{95372802-5C2A-4921-BC67-CC1A314AA4C3}" presName="aNode" presStyleLbl="fgAcc1" presStyleIdx="1" presStyleCnt="4" custScaleX="130048" custLinFactNeighborX="226" custLinFactNeighborY="-26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EF3EA-4199-4AD6-A3BF-0C7456B3AC3B}" type="pres">
      <dgm:prSet presAssocID="{95372802-5C2A-4921-BC67-CC1A314AA4C3}" presName="aSpace" presStyleCnt="0"/>
      <dgm:spPr/>
    </dgm:pt>
    <dgm:pt modelId="{F739F1E8-24BF-445B-9039-0002B0B6B3A3}" type="pres">
      <dgm:prSet presAssocID="{449753BE-F61D-4A37-A28D-F1125D55E54B}" presName="aNode" presStyleLbl="fgAcc1" presStyleIdx="2" presStyleCnt="4" custScaleX="133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B2F5A-72B2-451D-9A25-A766E6DCC753}" type="pres">
      <dgm:prSet presAssocID="{449753BE-F61D-4A37-A28D-F1125D55E54B}" presName="aSpace" presStyleCnt="0"/>
      <dgm:spPr/>
    </dgm:pt>
    <dgm:pt modelId="{68E4904F-CC4A-4973-949D-426297008831}" type="pres">
      <dgm:prSet presAssocID="{158A2A5D-9831-4B43-B374-AF58D00FB085}" presName="aNode" presStyleLbl="fgAcc1" presStyleIdx="3" presStyleCnt="4" custScaleX="135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720EB-F937-4751-900D-B9EEF9195412}" type="pres">
      <dgm:prSet presAssocID="{158A2A5D-9831-4B43-B374-AF58D00FB085}" presName="aSpace" presStyleCnt="0"/>
      <dgm:spPr/>
    </dgm:pt>
  </dgm:ptLst>
  <dgm:cxnLst>
    <dgm:cxn modelId="{CE7F7FEB-1FB5-437A-BA38-79356B54828D}" type="presOf" srcId="{449753BE-F61D-4A37-A28D-F1125D55E54B}" destId="{F739F1E8-24BF-445B-9039-0002B0B6B3A3}" srcOrd="0" destOrd="0" presId="urn:microsoft.com/office/officeart/2005/8/layout/pyramid2"/>
    <dgm:cxn modelId="{9C77DADF-B287-4020-9309-AC13645D3E8C}" srcId="{511E3945-4867-4EC4-AC6A-2FE01817AE52}" destId="{449753BE-F61D-4A37-A28D-F1125D55E54B}" srcOrd="2" destOrd="0" parTransId="{14A06711-10C5-4A9A-B659-982E856A5A82}" sibTransId="{2BBCD14B-8320-40E8-BE9F-557BE8427144}"/>
    <dgm:cxn modelId="{B0563E76-3244-4F35-BED6-A6B950B870B8}" type="presOf" srcId="{158A2A5D-9831-4B43-B374-AF58D00FB085}" destId="{68E4904F-CC4A-4973-949D-426297008831}" srcOrd="0" destOrd="0" presId="urn:microsoft.com/office/officeart/2005/8/layout/pyramid2"/>
    <dgm:cxn modelId="{A6E1C48E-996D-4D0C-9A3E-9FAAF68C8054}" type="presOf" srcId="{95372802-5C2A-4921-BC67-CC1A314AA4C3}" destId="{3C85615E-D6A0-465A-A756-3BDB105BA268}" srcOrd="0" destOrd="0" presId="urn:microsoft.com/office/officeart/2005/8/layout/pyramid2"/>
    <dgm:cxn modelId="{E28B859F-BE05-44A6-83F2-C6269CF67FF1}" srcId="{511E3945-4867-4EC4-AC6A-2FE01817AE52}" destId="{C94CD29C-D0AC-4E98-A0C6-5481411572B0}" srcOrd="0" destOrd="0" parTransId="{E42E830E-FB5D-413C-B838-65FD1A5D37FB}" sibTransId="{CBB0EFF8-8A43-48BE-8312-D0A9017628FB}"/>
    <dgm:cxn modelId="{87F3B96D-F4E7-428F-8C59-B96C528C5269}" type="presOf" srcId="{511E3945-4867-4EC4-AC6A-2FE01817AE52}" destId="{CDB828CB-2EAE-490A-941B-9F1FD0D42CE6}" srcOrd="0" destOrd="0" presId="urn:microsoft.com/office/officeart/2005/8/layout/pyramid2"/>
    <dgm:cxn modelId="{2F724BB7-C1EF-4087-8849-08C1BBA3AE24}" srcId="{511E3945-4867-4EC4-AC6A-2FE01817AE52}" destId="{158A2A5D-9831-4B43-B374-AF58D00FB085}" srcOrd="3" destOrd="0" parTransId="{61CE27BB-5CAB-4B8B-9631-AE3275F3FB74}" sibTransId="{927A4B3A-BAD5-4699-AD17-D89A31EC3C85}"/>
    <dgm:cxn modelId="{EAA2C4B6-D403-4709-8CE3-725EF2BFDCF2}" type="presOf" srcId="{C94CD29C-D0AC-4E98-A0C6-5481411572B0}" destId="{91332356-3F68-41D6-9E46-8F90730659FA}" srcOrd="0" destOrd="0" presId="urn:microsoft.com/office/officeart/2005/8/layout/pyramid2"/>
    <dgm:cxn modelId="{8E216426-FBC4-429C-AB28-195C80DF867D}" srcId="{511E3945-4867-4EC4-AC6A-2FE01817AE52}" destId="{95372802-5C2A-4921-BC67-CC1A314AA4C3}" srcOrd="1" destOrd="0" parTransId="{001DED95-0B32-43B3-BB4F-15A1B7CF4AE6}" sibTransId="{D73B1CC3-958A-45F5-B392-D11FA4B31244}"/>
    <dgm:cxn modelId="{3282599B-5994-4B9D-90B4-911512E67459}" type="presParOf" srcId="{CDB828CB-2EAE-490A-941B-9F1FD0D42CE6}" destId="{AD044D40-4BB5-4A9B-8F46-A07F9077C097}" srcOrd="0" destOrd="0" presId="urn:microsoft.com/office/officeart/2005/8/layout/pyramid2"/>
    <dgm:cxn modelId="{33F5638E-E19E-4E32-930E-3604108320A0}" type="presParOf" srcId="{CDB828CB-2EAE-490A-941B-9F1FD0D42CE6}" destId="{3AC146FD-0C88-41A4-BDAD-6CBE64101345}" srcOrd="1" destOrd="0" presId="urn:microsoft.com/office/officeart/2005/8/layout/pyramid2"/>
    <dgm:cxn modelId="{FD8ABAE8-E236-48D9-A3AD-057790CF56E7}" type="presParOf" srcId="{3AC146FD-0C88-41A4-BDAD-6CBE64101345}" destId="{91332356-3F68-41D6-9E46-8F90730659FA}" srcOrd="0" destOrd="0" presId="urn:microsoft.com/office/officeart/2005/8/layout/pyramid2"/>
    <dgm:cxn modelId="{C7914D4E-8816-4CEF-82B9-0BF725FDB400}" type="presParOf" srcId="{3AC146FD-0C88-41A4-BDAD-6CBE64101345}" destId="{25EC8019-1B18-45DF-B966-9A7A34B39360}" srcOrd="1" destOrd="0" presId="urn:microsoft.com/office/officeart/2005/8/layout/pyramid2"/>
    <dgm:cxn modelId="{55926007-4F8D-4A34-961B-00C003691E8D}" type="presParOf" srcId="{3AC146FD-0C88-41A4-BDAD-6CBE64101345}" destId="{3C85615E-D6A0-465A-A756-3BDB105BA268}" srcOrd="2" destOrd="0" presId="urn:microsoft.com/office/officeart/2005/8/layout/pyramid2"/>
    <dgm:cxn modelId="{E8B42FD6-29F8-450B-A0E6-037179F30D16}" type="presParOf" srcId="{3AC146FD-0C88-41A4-BDAD-6CBE64101345}" destId="{1B7EF3EA-4199-4AD6-A3BF-0C7456B3AC3B}" srcOrd="3" destOrd="0" presId="urn:microsoft.com/office/officeart/2005/8/layout/pyramid2"/>
    <dgm:cxn modelId="{8910F660-EE8E-4868-9E40-D9FEB43C956C}" type="presParOf" srcId="{3AC146FD-0C88-41A4-BDAD-6CBE64101345}" destId="{F739F1E8-24BF-445B-9039-0002B0B6B3A3}" srcOrd="4" destOrd="0" presId="urn:microsoft.com/office/officeart/2005/8/layout/pyramid2"/>
    <dgm:cxn modelId="{67E3D612-BF86-47AF-ACD9-5454C8D7E2A6}" type="presParOf" srcId="{3AC146FD-0C88-41A4-BDAD-6CBE64101345}" destId="{497B2F5A-72B2-451D-9A25-A766E6DCC753}" srcOrd="5" destOrd="0" presId="urn:microsoft.com/office/officeart/2005/8/layout/pyramid2"/>
    <dgm:cxn modelId="{2B16F943-E399-414C-9E98-3530DCFEB4C7}" type="presParOf" srcId="{3AC146FD-0C88-41A4-BDAD-6CBE64101345}" destId="{68E4904F-CC4A-4973-949D-426297008831}" srcOrd="6" destOrd="0" presId="urn:microsoft.com/office/officeart/2005/8/layout/pyramid2"/>
    <dgm:cxn modelId="{573D654A-B32D-412F-93A6-AAF7261E6612}" type="presParOf" srcId="{3AC146FD-0C88-41A4-BDAD-6CBE64101345}" destId="{6CD720EB-F937-4751-900D-B9EEF919541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0B165-FFD5-4DA0-A461-8BF8B5E175B9}" type="doc">
      <dgm:prSet loTypeId="urn:microsoft.com/office/officeart/2005/8/layout/venn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E2A0EC6-AB55-4485-91B0-6D47DB0EE4C5}">
      <dgm:prSet phldrT="[Κείμενο]" custT="1"/>
      <dgm:spPr>
        <a:solidFill>
          <a:srgbClr val="FF00FF">
            <a:alpha val="49804"/>
          </a:srgbClr>
        </a:solidFill>
      </dgm:spPr>
      <dgm:t>
        <a:bodyPr/>
        <a:lstStyle/>
        <a:p>
          <a:r>
            <a:rPr lang="en-US" sz="2400" b="1" dirty="0" smtClean="0"/>
            <a:t>Mass </a:t>
          </a:r>
        </a:p>
        <a:p>
          <a:r>
            <a:rPr lang="en-US" sz="2400" b="1" dirty="0" smtClean="0"/>
            <a:t>tourism</a:t>
          </a:r>
          <a:endParaRPr lang="el-GR" sz="2400" b="1" dirty="0"/>
        </a:p>
      </dgm:t>
    </dgm:pt>
    <dgm:pt modelId="{D8F902EB-5981-4EE6-A4EF-CA7F296E58FA}" type="parTrans" cxnId="{328FAAFB-1561-4F2C-8765-41AB5CBD5329}">
      <dgm:prSet/>
      <dgm:spPr/>
      <dgm:t>
        <a:bodyPr/>
        <a:lstStyle/>
        <a:p>
          <a:endParaRPr lang="el-GR"/>
        </a:p>
      </dgm:t>
    </dgm:pt>
    <dgm:pt modelId="{7CBA595F-6645-4673-ABF3-686893BC48CD}" type="sibTrans" cxnId="{328FAAFB-1561-4F2C-8765-41AB5CBD5329}">
      <dgm:prSet/>
      <dgm:spPr/>
      <dgm:t>
        <a:bodyPr/>
        <a:lstStyle/>
        <a:p>
          <a:endParaRPr lang="el-GR"/>
        </a:p>
      </dgm:t>
    </dgm:pt>
    <dgm:pt modelId="{865FB13A-C114-4DAF-9BAA-7E64703FA033}">
      <dgm:prSet phldrT="[Κείμενο]" custT="1"/>
      <dgm:spPr>
        <a:solidFill>
          <a:srgbClr val="00FFFF">
            <a:alpha val="49804"/>
          </a:srgbClr>
        </a:solidFill>
      </dgm:spPr>
      <dgm:t>
        <a:bodyPr/>
        <a:lstStyle/>
        <a:p>
          <a:r>
            <a:rPr lang="en-US" sz="2400" b="1" dirty="0" smtClean="0"/>
            <a:t>Domestic tourism</a:t>
          </a:r>
          <a:endParaRPr lang="el-GR" sz="2400" b="1" dirty="0"/>
        </a:p>
      </dgm:t>
    </dgm:pt>
    <dgm:pt modelId="{438F26D1-2424-4312-BB99-703EA87D984D}" type="parTrans" cxnId="{721DD901-207E-4E87-BD94-BE0358712FA2}">
      <dgm:prSet/>
      <dgm:spPr/>
      <dgm:t>
        <a:bodyPr/>
        <a:lstStyle/>
        <a:p>
          <a:endParaRPr lang="el-GR"/>
        </a:p>
      </dgm:t>
    </dgm:pt>
    <dgm:pt modelId="{74E561B0-AE42-43F1-921E-C286CC596A30}" type="sibTrans" cxnId="{721DD901-207E-4E87-BD94-BE0358712FA2}">
      <dgm:prSet/>
      <dgm:spPr/>
      <dgm:t>
        <a:bodyPr/>
        <a:lstStyle/>
        <a:p>
          <a:endParaRPr lang="el-GR"/>
        </a:p>
      </dgm:t>
    </dgm:pt>
    <dgm:pt modelId="{C79802AA-E4BC-4F2C-B04B-04F42DFF930A}">
      <dgm:prSet phldrT="[Κείμενο]" custT="1"/>
      <dgm:spPr>
        <a:solidFill>
          <a:srgbClr val="66FF33">
            <a:alpha val="49804"/>
          </a:srgbClr>
        </a:solidFill>
      </dgm:spPr>
      <dgm:t>
        <a:bodyPr/>
        <a:lstStyle/>
        <a:p>
          <a:r>
            <a:rPr lang="en-US" sz="2400" b="1" dirty="0" smtClean="0"/>
            <a:t>International tourism (inbound &amp; outbound</a:t>
          </a:r>
          <a:r>
            <a:rPr lang="el-GR" sz="2400" b="1" dirty="0" smtClean="0"/>
            <a:t>)</a:t>
          </a:r>
          <a:endParaRPr lang="el-GR" sz="2400" b="1" dirty="0"/>
        </a:p>
      </dgm:t>
    </dgm:pt>
    <dgm:pt modelId="{D57C7058-181B-49A4-8E8C-B9B469FE267D}" type="parTrans" cxnId="{1D9A81CA-63BD-4FF8-9E20-B2D6E8A8A701}">
      <dgm:prSet/>
      <dgm:spPr/>
      <dgm:t>
        <a:bodyPr/>
        <a:lstStyle/>
        <a:p>
          <a:endParaRPr lang="el-GR"/>
        </a:p>
      </dgm:t>
    </dgm:pt>
    <dgm:pt modelId="{EF451AD8-0232-48FD-A3F6-375309FCD026}" type="sibTrans" cxnId="{1D9A81CA-63BD-4FF8-9E20-B2D6E8A8A701}">
      <dgm:prSet/>
      <dgm:spPr/>
      <dgm:t>
        <a:bodyPr/>
        <a:lstStyle/>
        <a:p>
          <a:endParaRPr lang="el-GR"/>
        </a:p>
      </dgm:t>
    </dgm:pt>
    <dgm:pt modelId="{C977872E-08C4-4D73-9B12-AAF2B7803FF3}">
      <dgm:prSet custT="1"/>
      <dgm:spPr>
        <a:solidFill>
          <a:srgbClr val="6600FF">
            <a:alpha val="49804"/>
          </a:srgbClr>
        </a:solidFill>
      </dgm:spPr>
      <dgm:t>
        <a:bodyPr/>
        <a:lstStyle/>
        <a:p>
          <a:r>
            <a:rPr lang="en-US" sz="2400" b="1" dirty="0" smtClean="0"/>
            <a:t>Alternative tourism</a:t>
          </a:r>
          <a:endParaRPr lang="el-GR" sz="2400" b="1" dirty="0"/>
        </a:p>
      </dgm:t>
    </dgm:pt>
    <dgm:pt modelId="{2F1F182C-3B54-4E6A-B7C5-8432FD61A782}" type="parTrans" cxnId="{F0651A38-0E89-4EE6-BD1A-96B2B5582D24}">
      <dgm:prSet/>
      <dgm:spPr/>
      <dgm:t>
        <a:bodyPr/>
        <a:lstStyle/>
        <a:p>
          <a:endParaRPr lang="el-GR"/>
        </a:p>
      </dgm:t>
    </dgm:pt>
    <dgm:pt modelId="{F244C793-FECF-43CF-B662-10C96152E23F}" type="sibTrans" cxnId="{F0651A38-0E89-4EE6-BD1A-96B2B5582D24}">
      <dgm:prSet/>
      <dgm:spPr/>
      <dgm:t>
        <a:bodyPr/>
        <a:lstStyle/>
        <a:p>
          <a:endParaRPr lang="el-GR"/>
        </a:p>
      </dgm:t>
    </dgm:pt>
    <dgm:pt modelId="{E10A994D-BB94-4050-9E59-82108A0B262D}" type="pres">
      <dgm:prSet presAssocID="{0460B165-FFD5-4DA0-A461-8BF8B5E175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E58C2-7E67-4BAF-9061-A112DC9A2C5F}" type="pres">
      <dgm:prSet presAssocID="{DE2A0EC6-AB55-4485-91B0-6D47DB0EE4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3A852-0F38-4B5E-819B-E127917C1D93}" type="pres">
      <dgm:prSet presAssocID="{7CBA595F-6645-4673-ABF3-686893BC48CD}" presName="space" presStyleCnt="0"/>
      <dgm:spPr/>
    </dgm:pt>
    <dgm:pt modelId="{87A08484-1C70-458B-A18D-9DD8D637FF16}" type="pres">
      <dgm:prSet presAssocID="{C977872E-08C4-4D73-9B12-AAF2B7803FF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CFC5C-850C-4A45-803E-7CD74DB83D23}" type="pres">
      <dgm:prSet presAssocID="{F244C793-FECF-43CF-B662-10C96152E23F}" presName="space" presStyleCnt="0"/>
      <dgm:spPr/>
    </dgm:pt>
    <dgm:pt modelId="{36B27387-B423-4C6F-8979-D914F39F6DC2}" type="pres">
      <dgm:prSet presAssocID="{865FB13A-C114-4DAF-9BAA-7E64703FA03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284FC-390D-4EEF-81EA-5597349A8B08}" type="pres">
      <dgm:prSet presAssocID="{74E561B0-AE42-43F1-921E-C286CC596A30}" presName="space" presStyleCnt="0"/>
      <dgm:spPr/>
    </dgm:pt>
    <dgm:pt modelId="{1E836C48-8E11-4DC3-8714-3C2582140DBD}" type="pres">
      <dgm:prSet presAssocID="{C79802AA-E4BC-4F2C-B04B-04F42DFF930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882A6-7FC0-41B8-BD55-DC96CF35ECEC}" type="presOf" srcId="{865FB13A-C114-4DAF-9BAA-7E64703FA033}" destId="{36B27387-B423-4C6F-8979-D914F39F6DC2}" srcOrd="0" destOrd="0" presId="urn:microsoft.com/office/officeart/2005/8/layout/venn3"/>
    <dgm:cxn modelId="{B6789CDB-8084-4591-B6C6-3907BCCD693A}" type="presOf" srcId="{DE2A0EC6-AB55-4485-91B0-6D47DB0EE4C5}" destId="{CA7E58C2-7E67-4BAF-9061-A112DC9A2C5F}" srcOrd="0" destOrd="0" presId="urn:microsoft.com/office/officeart/2005/8/layout/venn3"/>
    <dgm:cxn modelId="{721DD901-207E-4E87-BD94-BE0358712FA2}" srcId="{0460B165-FFD5-4DA0-A461-8BF8B5E175B9}" destId="{865FB13A-C114-4DAF-9BAA-7E64703FA033}" srcOrd="2" destOrd="0" parTransId="{438F26D1-2424-4312-BB99-703EA87D984D}" sibTransId="{74E561B0-AE42-43F1-921E-C286CC596A30}"/>
    <dgm:cxn modelId="{1D9A81CA-63BD-4FF8-9E20-B2D6E8A8A701}" srcId="{0460B165-FFD5-4DA0-A461-8BF8B5E175B9}" destId="{C79802AA-E4BC-4F2C-B04B-04F42DFF930A}" srcOrd="3" destOrd="0" parTransId="{D57C7058-181B-49A4-8E8C-B9B469FE267D}" sibTransId="{EF451AD8-0232-48FD-A3F6-375309FCD026}"/>
    <dgm:cxn modelId="{165A68B6-8D8B-4023-8E07-C37FFF4D1829}" type="presOf" srcId="{C977872E-08C4-4D73-9B12-AAF2B7803FF3}" destId="{87A08484-1C70-458B-A18D-9DD8D637FF16}" srcOrd="0" destOrd="0" presId="urn:microsoft.com/office/officeart/2005/8/layout/venn3"/>
    <dgm:cxn modelId="{4FBCB43B-4ABA-44EE-B269-66428BCE9D64}" type="presOf" srcId="{C79802AA-E4BC-4F2C-B04B-04F42DFF930A}" destId="{1E836C48-8E11-4DC3-8714-3C2582140DBD}" srcOrd="0" destOrd="0" presId="urn:microsoft.com/office/officeart/2005/8/layout/venn3"/>
    <dgm:cxn modelId="{23CEE625-EB90-4A23-85B0-E2BF4EE49D5D}" type="presOf" srcId="{0460B165-FFD5-4DA0-A461-8BF8B5E175B9}" destId="{E10A994D-BB94-4050-9E59-82108A0B262D}" srcOrd="0" destOrd="0" presId="urn:microsoft.com/office/officeart/2005/8/layout/venn3"/>
    <dgm:cxn modelId="{F0651A38-0E89-4EE6-BD1A-96B2B5582D24}" srcId="{0460B165-FFD5-4DA0-A461-8BF8B5E175B9}" destId="{C977872E-08C4-4D73-9B12-AAF2B7803FF3}" srcOrd="1" destOrd="0" parTransId="{2F1F182C-3B54-4E6A-B7C5-8432FD61A782}" sibTransId="{F244C793-FECF-43CF-B662-10C96152E23F}"/>
    <dgm:cxn modelId="{328FAAFB-1561-4F2C-8765-41AB5CBD5329}" srcId="{0460B165-FFD5-4DA0-A461-8BF8B5E175B9}" destId="{DE2A0EC6-AB55-4485-91B0-6D47DB0EE4C5}" srcOrd="0" destOrd="0" parTransId="{D8F902EB-5981-4EE6-A4EF-CA7F296E58FA}" sibTransId="{7CBA595F-6645-4673-ABF3-686893BC48CD}"/>
    <dgm:cxn modelId="{E823A57D-BA0F-4B9F-AF52-C88A6E41D746}" type="presParOf" srcId="{E10A994D-BB94-4050-9E59-82108A0B262D}" destId="{CA7E58C2-7E67-4BAF-9061-A112DC9A2C5F}" srcOrd="0" destOrd="0" presId="urn:microsoft.com/office/officeart/2005/8/layout/venn3"/>
    <dgm:cxn modelId="{D3CB4B80-924F-4B9D-A1DB-D605A115156E}" type="presParOf" srcId="{E10A994D-BB94-4050-9E59-82108A0B262D}" destId="{59A3A852-0F38-4B5E-819B-E127917C1D93}" srcOrd="1" destOrd="0" presId="urn:microsoft.com/office/officeart/2005/8/layout/venn3"/>
    <dgm:cxn modelId="{B2DC0370-CC19-43B5-9AF8-3D51104A048C}" type="presParOf" srcId="{E10A994D-BB94-4050-9E59-82108A0B262D}" destId="{87A08484-1C70-458B-A18D-9DD8D637FF16}" srcOrd="2" destOrd="0" presId="urn:microsoft.com/office/officeart/2005/8/layout/venn3"/>
    <dgm:cxn modelId="{8D9652E3-9ED0-4F35-A4C3-8751D7AF9897}" type="presParOf" srcId="{E10A994D-BB94-4050-9E59-82108A0B262D}" destId="{54FCFC5C-850C-4A45-803E-7CD74DB83D23}" srcOrd="3" destOrd="0" presId="urn:microsoft.com/office/officeart/2005/8/layout/venn3"/>
    <dgm:cxn modelId="{1A1BA6A8-93B1-45CE-B1C2-799C6D8A14F1}" type="presParOf" srcId="{E10A994D-BB94-4050-9E59-82108A0B262D}" destId="{36B27387-B423-4C6F-8979-D914F39F6DC2}" srcOrd="4" destOrd="0" presId="urn:microsoft.com/office/officeart/2005/8/layout/venn3"/>
    <dgm:cxn modelId="{BC496FA8-C8BB-47A5-A2E0-E03B2656501E}" type="presParOf" srcId="{E10A994D-BB94-4050-9E59-82108A0B262D}" destId="{FEB284FC-390D-4EEF-81EA-5597349A8B08}" srcOrd="5" destOrd="0" presId="urn:microsoft.com/office/officeart/2005/8/layout/venn3"/>
    <dgm:cxn modelId="{9BBE75D2-F5FC-4187-A746-0D383B1744B0}" type="presParOf" srcId="{E10A994D-BB94-4050-9E59-82108A0B262D}" destId="{1E836C48-8E11-4DC3-8714-3C2582140DB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D25A41-3D5B-41BE-A933-299630109A47}" type="doc">
      <dgm:prSet loTypeId="urn:diagrams.loki3.com/TabbedArc+Icon" loCatId="relationship" qsTypeId="urn:microsoft.com/office/officeart/2005/8/quickstyle/3d5" qsCatId="3D" csTypeId="urn:microsoft.com/office/officeart/2005/8/colors/accent1_2" csCatId="accent1" phldr="1"/>
      <dgm:spPr/>
    </dgm:pt>
    <dgm:pt modelId="{450BC34A-8AE6-4CA1-8E71-5CC030DF676A}">
      <dgm:prSet phldrT="[Text]" custT="1"/>
      <dgm:spPr>
        <a:solidFill>
          <a:srgbClr val="FF330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Increase in employment</a:t>
          </a:r>
          <a:endParaRPr lang="en-US" sz="1800" b="1" dirty="0">
            <a:solidFill>
              <a:schemeClr val="tx1"/>
            </a:solidFill>
          </a:endParaRPr>
        </a:p>
      </dgm:t>
    </dgm:pt>
    <dgm:pt modelId="{072505A4-9DBF-4641-840C-3B160DCA04CF}" type="parTrans" cxnId="{D8BA496C-6963-43AA-9F91-7AED5955F57C}">
      <dgm:prSet/>
      <dgm:spPr/>
      <dgm:t>
        <a:bodyPr/>
        <a:lstStyle/>
        <a:p>
          <a:endParaRPr lang="en-US"/>
        </a:p>
      </dgm:t>
    </dgm:pt>
    <dgm:pt modelId="{1B40D692-06CF-408E-ACD6-E163AB2D84A9}" type="sibTrans" cxnId="{D8BA496C-6963-43AA-9F91-7AED5955F57C}">
      <dgm:prSet/>
      <dgm:spPr/>
      <dgm:t>
        <a:bodyPr/>
        <a:lstStyle/>
        <a:p>
          <a:endParaRPr lang="en-US"/>
        </a:p>
      </dgm:t>
    </dgm:pt>
    <dgm:pt modelId="{FE009283-ED91-48CC-9AC6-99128CA93C94}">
      <dgm:prSet custT="1"/>
      <dgm:spPr>
        <a:solidFill>
          <a:srgbClr val="0066FF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Increase in income</a:t>
          </a:r>
          <a:endParaRPr lang="en-US" sz="1800" b="1" dirty="0">
            <a:solidFill>
              <a:schemeClr val="tx1"/>
            </a:solidFill>
          </a:endParaRPr>
        </a:p>
      </dgm:t>
    </dgm:pt>
    <dgm:pt modelId="{56A8EB7C-E401-4F11-934A-0A2929822166}" type="parTrans" cxnId="{459529A6-C211-4581-8BDB-3F43CACC0D83}">
      <dgm:prSet/>
      <dgm:spPr/>
      <dgm:t>
        <a:bodyPr/>
        <a:lstStyle/>
        <a:p>
          <a:endParaRPr lang="en-US"/>
        </a:p>
      </dgm:t>
    </dgm:pt>
    <dgm:pt modelId="{134D6983-3E3C-4255-96F9-AA9BF6598739}" type="sibTrans" cxnId="{459529A6-C211-4581-8BDB-3F43CACC0D83}">
      <dgm:prSet/>
      <dgm:spPr/>
      <dgm:t>
        <a:bodyPr/>
        <a:lstStyle/>
        <a:p>
          <a:endParaRPr lang="en-US"/>
        </a:p>
      </dgm:t>
    </dgm:pt>
    <dgm:pt modelId="{14DD4AA7-9281-4BC2-8651-BCF0144FEFE6}">
      <dgm:prSet custT="1"/>
      <dgm:spPr>
        <a:solidFill>
          <a:srgbClr val="FFFF0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Economic development</a:t>
          </a:r>
          <a:endParaRPr lang="en-US" sz="1800" b="1" dirty="0">
            <a:solidFill>
              <a:schemeClr val="tx1"/>
            </a:solidFill>
          </a:endParaRPr>
        </a:p>
      </dgm:t>
    </dgm:pt>
    <dgm:pt modelId="{9FE94A13-60CE-4B37-8C17-4CCE96EF9F21}" type="parTrans" cxnId="{5F5C697C-236A-4AB0-9318-34D27CB65166}">
      <dgm:prSet/>
      <dgm:spPr/>
      <dgm:t>
        <a:bodyPr/>
        <a:lstStyle/>
        <a:p>
          <a:endParaRPr lang="en-US"/>
        </a:p>
      </dgm:t>
    </dgm:pt>
    <dgm:pt modelId="{25D5D09B-ACB2-4F92-97ED-7D12AC507EF2}" type="sibTrans" cxnId="{5F5C697C-236A-4AB0-9318-34D27CB65166}">
      <dgm:prSet/>
      <dgm:spPr/>
      <dgm:t>
        <a:bodyPr/>
        <a:lstStyle/>
        <a:p>
          <a:endParaRPr lang="en-US"/>
        </a:p>
      </dgm:t>
    </dgm:pt>
    <dgm:pt modelId="{BCFABC8F-136B-4243-BDD9-A20488B8FBEB}">
      <dgm:prSet custT="1"/>
      <dgm:spPr>
        <a:solidFill>
          <a:srgbClr val="9933FF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Improvement in quality of life</a:t>
          </a:r>
          <a:endParaRPr lang="en-US" sz="1800" b="1" dirty="0">
            <a:solidFill>
              <a:schemeClr val="tx1"/>
            </a:solidFill>
          </a:endParaRPr>
        </a:p>
      </dgm:t>
    </dgm:pt>
    <dgm:pt modelId="{3A9AD690-B1C6-4849-9D3E-02709AA77F7E}" type="parTrans" cxnId="{8F6A8B17-A9A9-46CC-8B5B-4F5FFC258E63}">
      <dgm:prSet/>
      <dgm:spPr/>
      <dgm:t>
        <a:bodyPr/>
        <a:lstStyle/>
        <a:p>
          <a:endParaRPr lang="en-US"/>
        </a:p>
      </dgm:t>
    </dgm:pt>
    <dgm:pt modelId="{DF3088C0-F67B-4F36-B4A5-250DF3E8B68B}" type="sibTrans" cxnId="{8F6A8B17-A9A9-46CC-8B5B-4F5FFC258E63}">
      <dgm:prSet/>
      <dgm:spPr/>
      <dgm:t>
        <a:bodyPr/>
        <a:lstStyle/>
        <a:p>
          <a:endParaRPr lang="en-US"/>
        </a:p>
      </dgm:t>
    </dgm:pt>
    <dgm:pt modelId="{B720BEB7-1E4E-4D69-B28A-0F0C527503C6}">
      <dgm:prSet custT="1"/>
      <dgm:spPr>
        <a:solidFill>
          <a:srgbClr val="FF0066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Culture promotion</a:t>
          </a:r>
          <a:endParaRPr lang="en-US" sz="1800" b="1" dirty="0">
            <a:solidFill>
              <a:schemeClr val="tx1"/>
            </a:solidFill>
          </a:endParaRPr>
        </a:p>
      </dgm:t>
    </dgm:pt>
    <dgm:pt modelId="{E85FE170-5CA1-4CFA-AC23-C2A0D9B6A501}" type="parTrans" cxnId="{42B48FBE-6D57-429D-933E-618EE594B6CC}">
      <dgm:prSet/>
      <dgm:spPr/>
      <dgm:t>
        <a:bodyPr/>
        <a:lstStyle/>
        <a:p>
          <a:endParaRPr lang="en-US"/>
        </a:p>
      </dgm:t>
    </dgm:pt>
    <dgm:pt modelId="{9A2F84D9-C700-4E48-BD4A-FFBC20B856AC}" type="sibTrans" cxnId="{42B48FBE-6D57-429D-933E-618EE594B6CC}">
      <dgm:prSet/>
      <dgm:spPr/>
      <dgm:t>
        <a:bodyPr/>
        <a:lstStyle/>
        <a:p>
          <a:endParaRPr lang="en-US"/>
        </a:p>
      </dgm:t>
    </dgm:pt>
    <dgm:pt modelId="{3AC354DE-6A8A-4046-A2A4-81FD129F82E4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Infrastructure development</a:t>
          </a:r>
          <a:endParaRPr lang="en-US" sz="1800" b="1" dirty="0">
            <a:solidFill>
              <a:schemeClr val="tx1"/>
            </a:solidFill>
          </a:endParaRPr>
        </a:p>
      </dgm:t>
    </dgm:pt>
    <dgm:pt modelId="{B0FF6224-5679-4EE0-B18F-677CD0ECEA02}" type="parTrans" cxnId="{8D108F89-BA5E-4F1A-A2DE-37E72B0A46C3}">
      <dgm:prSet/>
      <dgm:spPr/>
      <dgm:t>
        <a:bodyPr/>
        <a:lstStyle/>
        <a:p>
          <a:endParaRPr lang="en-US"/>
        </a:p>
      </dgm:t>
    </dgm:pt>
    <dgm:pt modelId="{365A3FC0-4F0C-4019-A98D-20FEB8D5154C}" type="sibTrans" cxnId="{8D108F89-BA5E-4F1A-A2DE-37E72B0A46C3}">
      <dgm:prSet/>
      <dgm:spPr/>
      <dgm:t>
        <a:bodyPr/>
        <a:lstStyle/>
        <a:p>
          <a:endParaRPr lang="en-US"/>
        </a:p>
      </dgm:t>
    </dgm:pt>
    <dgm:pt modelId="{91065E10-8E7F-48FE-890E-73A033438B43}" type="pres">
      <dgm:prSet presAssocID="{BCD25A41-3D5B-41BE-A933-299630109A47}" presName="Name0" presStyleCnt="0">
        <dgm:presLayoutVars>
          <dgm:dir/>
          <dgm:resizeHandles val="exact"/>
        </dgm:presLayoutVars>
      </dgm:prSet>
      <dgm:spPr/>
    </dgm:pt>
    <dgm:pt modelId="{8BC80A38-511A-433F-8A7C-27E190D668A0}" type="pres">
      <dgm:prSet presAssocID="{450BC34A-8AE6-4CA1-8E71-5CC030DF676A}" presName="twoplus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3D710-C4AE-48A5-8080-D1004CD59908}" type="pres">
      <dgm:prSet presAssocID="{FE009283-ED91-48CC-9AC6-99128CA93C94}" presName="twoplu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07116-CCEA-42E7-995D-A655D4BC2A94}" type="pres">
      <dgm:prSet presAssocID="{14DD4AA7-9281-4BC2-8651-BCF0144FEFE6}" presName="twoplu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1769F-C980-4936-80FF-2226064866D0}" type="pres">
      <dgm:prSet presAssocID="{3AC354DE-6A8A-4046-A2A4-81FD129F82E4}" presName="twoplu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256C7-0F69-426B-9EDE-486A4E4E9439}" type="pres">
      <dgm:prSet presAssocID="{B720BEB7-1E4E-4D69-B28A-0F0C527503C6}" presName="twoplu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37C97-59BD-4C37-999B-BFD67F3C6182}" type="pres">
      <dgm:prSet presAssocID="{BCFABC8F-136B-4243-BDD9-A20488B8FBEB}" presName="twoplu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C697C-236A-4AB0-9318-34D27CB65166}" srcId="{BCD25A41-3D5B-41BE-A933-299630109A47}" destId="{14DD4AA7-9281-4BC2-8651-BCF0144FEFE6}" srcOrd="2" destOrd="0" parTransId="{9FE94A13-60CE-4B37-8C17-4CCE96EF9F21}" sibTransId="{25D5D09B-ACB2-4F92-97ED-7D12AC507EF2}"/>
    <dgm:cxn modelId="{8D108F89-BA5E-4F1A-A2DE-37E72B0A46C3}" srcId="{BCD25A41-3D5B-41BE-A933-299630109A47}" destId="{3AC354DE-6A8A-4046-A2A4-81FD129F82E4}" srcOrd="3" destOrd="0" parTransId="{B0FF6224-5679-4EE0-B18F-677CD0ECEA02}" sibTransId="{365A3FC0-4F0C-4019-A98D-20FEB8D5154C}"/>
    <dgm:cxn modelId="{542E9A21-99DF-4F82-ADDF-EEC89A32E21C}" type="presOf" srcId="{3AC354DE-6A8A-4046-A2A4-81FD129F82E4}" destId="{C8E1769F-C980-4936-80FF-2226064866D0}" srcOrd="0" destOrd="0" presId="urn:diagrams.loki3.com/TabbedArc+Icon"/>
    <dgm:cxn modelId="{6DF55259-53B6-4309-A892-4D0AD1531909}" type="presOf" srcId="{B720BEB7-1E4E-4D69-B28A-0F0C527503C6}" destId="{678256C7-0F69-426B-9EDE-486A4E4E9439}" srcOrd="0" destOrd="0" presId="urn:diagrams.loki3.com/TabbedArc+Icon"/>
    <dgm:cxn modelId="{3E143906-9217-4F58-BF49-CB88EEC5454B}" type="presOf" srcId="{BCFABC8F-136B-4243-BDD9-A20488B8FBEB}" destId="{66A37C97-59BD-4C37-999B-BFD67F3C6182}" srcOrd="0" destOrd="0" presId="urn:diagrams.loki3.com/TabbedArc+Icon"/>
    <dgm:cxn modelId="{174A9838-F2DF-454E-BBE2-69CDAA0267CA}" type="presOf" srcId="{450BC34A-8AE6-4CA1-8E71-5CC030DF676A}" destId="{8BC80A38-511A-433F-8A7C-27E190D668A0}" srcOrd="0" destOrd="0" presId="urn:diagrams.loki3.com/TabbedArc+Icon"/>
    <dgm:cxn modelId="{D8BA496C-6963-43AA-9F91-7AED5955F57C}" srcId="{BCD25A41-3D5B-41BE-A933-299630109A47}" destId="{450BC34A-8AE6-4CA1-8E71-5CC030DF676A}" srcOrd="0" destOrd="0" parTransId="{072505A4-9DBF-4641-840C-3B160DCA04CF}" sibTransId="{1B40D692-06CF-408E-ACD6-E163AB2D84A9}"/>
    <dgm:cxn modelId="{26D8EB2E-9AF2-4609-AA6E-8933A1B60D07}" type="presOf" srcId="{14DD4AA7-9281-4BC2-8651-BCF0144FEFE6}" destId="{97407116-CCEA-42E7-995D-A655D4BC2A94}" srcOrd="0" destOrd="0" presId="urn:diagrams.loki3.com/TabbedArc+Icon"/>
    <dgm:cxn modelId="{AEA0337F-2221-4369-84AF-044A1F31089A}" type="presOf" srcId="{FE009283-ED91-48CC-9AC6-99128CA93C94}" destId="{7723D710-C4AE-48A5-8080-D1004CD59908}" srcOrd="0" destOrd="0" presId="urn:diagrams.loki3.com/TabbedArc+Icon"/>
    <dgm:cxn modelId="{42B48FBE-6D57-429D-933E-618EE594B6CC}" srcId="{BCD25A41-3D5B-41BE-A933-299630109A47}" destId="{B720BEB7-1E4E-4D69-B28A-0F0C527503C6}" srcOrd="4" destOrd="0" parTransId="{E85FE170-5CA1-4CFA-AC23-C2A0D9B6A501}" sibTransId="{9A2F84D9-C700-4E48-BD4A-FFBC20B856AC}"/>
    <dgm:cxn modelId="{459529A6-C211-4581-8BDB-3F43CACC0D83}" srcId="{BCD25A41-3D5B-41BE-A933-299630109A47}" destId="{FE009283-ED91-48CC-9AC6-99128CA93C94}" srcOrd="1" destOrd="0" parTransId="{56A8EB7C-E401-4F11-934A-0A2929822166}" sibTransId="{134D6983-3E3C-4255-96F9-AA9BF6598739}"/>
    <dgm:cxn modelId="{8F6A8B17-A9A9-46CC-8B5B-4F5FFC258E63}" srcId="{BCD25A41-3D5B-41BE-A933-299630109A47}" destId="{BCFABC8F-136B-4243-BDD9-A20488B8FBEB}" srcOrd="5" destOrd="0" parTransId="{3A9AD690-B1C6-4849-9D3E-02709AA77F7E}" sibTransId="{DF3088C0-F67B-4F36-B4A5-250DF3E8B68B}"/>
    <dgm:cxn modelId="{72D7D429-0096-4E1F-B819-7698F84990A4}" type="presOf" srcId="{BCD25A41-3D5B-41BE-A933-299630109A47}" destId="{91065E10-8E7F-48FE-890E-73A033438B43}" srcOrd="0" destOrd="0" presId="urn:diagrams.loki3.com/TabbedArc+Icon"/>
    <dgm:cxn modelId="{34F38F83-3D7E-44DC-88CB-8237CB6AEF3C}" type="presParOf" srcId="{91065E10-8E7F-48FE-890E-73A033438B43}" destId="{8BC80A38-511A-433F-8A7C-27E190D668A0}" srcOrd="0" destOrd="0" presId="urn:diagrams.loki3.com/TabbedArc+Icon"/>
    <dgm:cxn modelId="{89C04FA0-D79D-441E-B1FA-DA29B3918D20}" type="presParOf" srcId="{91065E10-8E7F-48FE-890E-73A033438B43}" destId="{7723D710-C4AE-48A5-8080-D1004CD59908}" srcOrd="1" destOrd="0" presId="urn:diagrams.loki3.com/TabbedArc+Icon"/>
    <dgm:cxn modelId="{9C65C427-E38B-4F28-9923-DF1A76083BFC}" type="presParOf" srcId="{91065E10-8E7F-48FE-890E-73A033438B43}" destId="{97407116-CCEA-42E7-995D-A655D4BC2A94}" srcOrd="2" destOrd="0" presId="urn:diagrams.loki3.com/TabbedArc+Icon"/>
    <dgm:cxn modelId="{E403A6EC-6F1D-45F7-84A1-96A0E78135A0}" type="presParOf" srcId="{91065E10-8E7F-48FE-890E-73A033438B43}" destId="{C8E1769F-C980-4936-80FF-2226064866D0}" srcOrd="3" destOrd="0" presId="urn:diagrams.loki3.com/TabbedArc+Icon"/>
    <dgm:cxn modelId="{75B63CAE-1B4F-4FD2-A3A4-B3F26A1C921C}" type="presParOf" srcId="{91065E10-8E7F-48FE-890E-73A033438B43}" destId="{678256C7-0F69-426B-9EDE-486A4E4E9439}" srcOrd="4" destOrd="0" presId="urn:diagrams.loki3.com/TabbedArc+Icon"/>
    <dgm:cxn modelId="{26229056-7C21-4198-ADBF-B38E7ACD29EB}" type="presParOf" srcId="{91065E10-8E7F-48FE-890E-73A033438B43}" destId="{66A37C97-59BD-4C37-999B-BFD67F3C6182}" srcOrd="5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392C4A-B753-4BCA-B532-BE7E084AD1F5}" type="doc">
      <dgm:prSet loTypeId="urn:microsoft.com/office/officeart/2005/8/layout/rings+Icon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471E0-E394-4C5C-95A2-6C725558E2B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800" b="1" dirty="0" smtClean="0"/>
            <a:t>Tourism offices</a:t>
          </a:r>
          <a:r>
            <a:rPr lang="el-GR" sz="1800" b="1" dirty="0" smtClean="0"/>
            <a:t> </a:t>
          </a:r>
          <a:endParaRPr lang="en-US" sz="1800" b="1" dirty="0"/>
        </a:p>
      </dgm:t>
    </dgm:pt>
    <dgm:pt modelId="{C8035F6E-476A-4CF2-8079-901891A6F6AA}" type="parTrans" cxnId="{DBC0E77A-A3C8-494D-B05F-ED34C2D1DF25}">
      <dgm:prSet/>
      <dgm:spPr/>
      <dgm:t>
        <a:bodyPr/>
        <a:lstStyle/>
        <a:p>
          <a:endParaRPr lang="en-US"/>
        </a:p>
      </dgm:t>
    </dgm:pt>
    <dgm:pt modelId="{2DCB93BD-7B08-4EB0-9183-11BE01848D11}" type="sibTrans" cxnId="{DBC0E77A-A3C8-494D-B05F-ED34C2D1DF25}">
      <dgm:prSet/>
      <dgm:spPr/>
      <dgm:t>
        <a:bodyPr/>
        <a:lstStyle/>
        <a:p>
          <a:endParaRPr lang="en-US"/>
        </a:p>
      </dgm:t>
    </dgm:pt>
    <dgm:pt modelId="{E2B1F000-7835-4BBB-960B-897A5D65089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800" b="1" dirty="0" smtClean="0"/>
            <a:t>Tourist items trade</a:t>
          </a:r>
          <a:endParaRPr lang="en-US" sz="1800" b="1" dirty="0"/>
        </a:p>
      </dgm:t>
    </dgm:pt>
    <dgm:pt modelId="{63487BEA-E76E-45D3-88A6-D564E791B8B0}" type="parTrans" cxnId="{E3A6C885-5D84-4C5B-938B-E5309841E7FF}">
      <dgm:prSet/>
      <dgm:spPr/>
      <dgm:t>
        <a:bodyPr/>
        <a:lstStyle/>
        <a:p>
          <a:endParaRPr lang="en-US"/>
        </a:p>
      </dgm:t>
    </dgm:pt>
    <dgm:pt modelId="{4200BE2A-6A9A-4C6A-955D-1B9C653CC6DC}" type="sibTrans" cxnId="{E3A6C885-5D84-4C5B-938B-E5309841E7FF}">
      <dgm:prSet/>
      <dgm:spPr/>
      <dgm:t>
        <a:bodyPr/>
        <a:lstStyle/>
        <a:p>
          <a:endParaRPr lang="en-US"/>
        </a:p>
      </dgm:t>
    </dgm:pt>
    <dgm:pt modelId="{0662AD4A-75E8-41DB-B254-F77A4528EBB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800" b="1" dirty="0" smtClean="0"/>
            <a:t>Healthcare sector</a:t>
          </a:r>
          <a:r>
            <a:rPr lang="el-GR" sz="1800" b="1" dirty="0" smtClean="0"/>
            <a:t> </a:t>
          </a:r>
          <a:endParaRPr lang="en-US" sz="1800" b="1" dirty="0"/>
        </a:p>
      </dgm:t>
    </dgm:pt>
    <dgm:pt modelId="{50F07A2E-BACE-415A-A898-96DFDEE45AE1}" type="parTrans" cxnId="{977F61C4-D6EE-44DF-9B53-25EE3E9906BB}">
      <dgm:prSet/>
      <dgm:spPr/>
      <dgm:t>
        <a:bodyPr/>
        <a:lstStyle/>
        <a:p>
          <a:endParaRPr lang="en-US"/>
        </a:p>
      </dgm:t>
    </dgm:pt>
    <dgm:pt modelId="{94F788AC-ED5A-450F-9306-53887477F040}" type="sibTrans" cxnId="{977F61C4-D6EE-44DF-9B53-25EE3E9906BB}">
      <dgm:prSet/>
      <dgm:spPr/>
      <dgm:t>
        <a:bodyPr/>
        <a:lstStyle/>
        <a:p>
          <a:endParaRPr lang="en-US"/>
        </a:p>
      </dgm:t>
    </dgm:pt>
    <dgm:pt modelId="{AF2D1104-1498-4A17-8AC3-27C0E0F6814E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1800" b="1" dirty="0" smtClean="0"/>
            <a:t>Telecommunications</a:t>
          </a:r>
          <a:endParaRPr lang="en-US" sz="1800" b="1" dirty="0"/>
        </a:p>
      </dgm:t>
    </dgm:pt>
    <dgm:pt modelId="{3E9BC19C-170E-422F-8B36-9F55FC4F41F3}" type="parTrans" cxnId="{D1FA5C48-7039-4A65-8736-C25D5E711253}">
      <dgm:prSet/>
      <dgm:spPr/>
      <dgm:t>
        <a:bodyPr/>
        <a:lstStyle/>
        <a:p>
          <a:endParaRPr lang="en-US"/>
        </a:p>
      </dgm:t>
    </dgm:pt>
    <dgm:pt modelId="{32E4A955-D62E-43A1-AC81-6F2DB8195935}" type="sibTrans" cxnId="{D1FA5C48-7039-4A65-8736-C25D5E711253}">
      <dgm:prSet/>
      <dgm:spPr/>
      <dgm:t>
        <a:bodyPr/>
        <a:lstStyle/>
        <a:p>
          <a:endParaRPr lang="en-US"/>
        </a:p>
      </dgm:t>
    </dgm:pt>
    <dgm:pt modelId="{21B6524D-25DD-4660-9A9D-E73240153084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1800" b="1" dirty="0" smtClean="0"/>
            <a:t>Tourist items industries</a:t>
          </a:r>
          <a:endParaRPr lang="en-US" sz="1800" b="1" dirty="0"/>
        </a:p>
      </dgm:t>
    </dgm:pt>
    <dgm:pt modelId="{E58AC5C7-6F1F-488D-A5B0-E55BBC11F7E8}" type="parTrans" cxnId="{CAE07114-CD7F-46E4-85BD-9D739A972BE6}">
      <dgm:prSet/>
      <dgm:spPr/>
      <dgm:t>
        <a:bodyPr/>
        <a:lstStyle/>
        <a:p>
          <a:endParaRPr lang="en-US"/>
        </a:p>
      </dgm:t>
    </dgm:pt>
    <dgm:pt modelId="{B73B5C2B-57AD-4FC6-9719-B14841335458}" type="sibTrans" cxnId="{CAE07114-CD7F-46E4-85BD-9D739A972BE6}">
      <dgm:prSet/>
      <dgm:spPr/>
      <dgm:t>
        <a:bodyPr/>
        <a:lstStyle/>
        <a:p>
          <a:endParaRPr lang="en-US"/>
        </a:p>
      </dgm:t>
    </dgm:pt>
    <dgm:pt modelId="{95957BC2-9F44-40C2-B79F-AD716A8A66B0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1800" b="1" dirty="0" smtClean="0"/>
            <a:t>Restaurants, bars, cafeterias, etc.</a:t>
          </a:r>
          <a:r>
            <a:rPr lang="el-GR" sz="1800" b="1" dirty="0" smtClean="0"/>
            <a:t> </a:t>
          </a:r>
          <a:endParaRPr lang="en-US" sz="1800" b="1" dirty="0"/>
        </a:p>
      </dgm:t>
    </dgm:pt>
    <dgm:pt modelId="{55992669-7F26-4679-A38F-6766F5A6531C}" type="parTrans" cxnId="{999EF734-A8E2-4585-9FA9-AF8487693B12}">
      <dgm:prSet/>
      <dgm:spPr/>
      <dgm:t>
        <a:bodyPr/>
        <a:lstStyle/>
        <a:p>
          <a:endParaRPr lang="en-US"/>
        </a:p>
      </dgm:t>
    </dgm:pt>
    <dgm:pt modelId="{46420EF6-20AC-452C-8EDE-EC585EB5CE88}" type="sibTrans" cxnId="{999EF734-A8E2-4585-9FA9-AF8487693B12}">
      <dgm:prSet/>
      <dgm:spPr/>
      <dgm:t>
        <a:bodyPr/>
        <a:lstStyle/>
        <a:p>
          <a:endParaRPr lang="en-US"/>
        </a:p>
      </dgm:t>
    </dgm:pt>
    <dgm:pt modelId="{0B326F69-FF4A-40F7-ADB4-4E197E7AB651}" type="pres">
      <dgm:prSet presAssocID="{C4392C4A-B753-4BCA-B532-BE7E084AD1F5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A4BE8-8053-442C-838A-32BF4CE5D930}" type="pres">
      <dgm:prSet presAssocID="{C4392C4A-B753-4BCA-B532-BE7E084AD1F5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44ACB-2212-459D-89C6-68BAAD5944F2}" type="pres">
      <dgm:prSet presAssocID="{C4392C4A-B753-4BCA-B532-BE7E084AD1F5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DE967-AC0C-4299-943C-32897854BD63}" type="pres">
      <dgm:prSet presAssocID="{C4392C4A-B753-4BCA-B532-BE7E084AD1F5}" presName="ellipse3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8D1E6-DEA8-4D69-B473-99A4CBC6066F}" type="pres">
      <dgm:prSet presAssocID="{C4392C4A-B753-4BCA-B532-BE7E084AD1F5}" presName="ellipse4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80C87-C918-49D0-977F-F02E51B323E1}" type="pres">
      <dgm:prSet presAssocID="{C4392C4A-B753-4BCA-B532-BE7E084AD1F5}" presName="ellips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00763-3F15-476E-ABD9-25DD2F64574B}" type="pres">
      <dgm:prSet presAssocID="{C4392C4A-B753-4BCA-B532-BE7E084AD1F5}" presName="ellipse6" presStyleLbl="vennNode1" presStyleIdx="5" presStyleCnt="6" custScaleX="104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6C885-5D84-4C5B-938B-E5309841E7FF}" srcId="{C4392C4A-B753-4BCA-B532-BE7E084AD1F5}" destId="{E2B1F000-7835-4BBB-960B-897A5D650891}" srcOrd="3" destOrd="0" parTransId="{63487BEA-E76E-45D3-88A6-D564E791B8B0}" sibTransId="{4200BE2A-6A9A-4C6A-955D-1B9C653CC6DC}"/>
    <dgm:cxn modelId="{DBC0E77A-A3C8-494D-B05F-ED34C2D1DF25}" srcId="{C4392C4A-B753-4BCA-B532-BE7E084AD1F5}" destId="{E01471E0-E394-4C5C-95A2-6C725558E2B2}" srcOrd="0" destOrd="0" parTransId="{C8035F6E-476A-4CF2-8079-901891A6F6AA}" sibTransId="{2DCB93BD-7B08-4EB0-9183-11BE01848D11}"/>
    <dgm:cxn modelId="{C5C336E3-A610-4109-80D1-EC3C0B6F588D}" type="presOf" srcId="{0662AD4A-75E8-41DB-B254-F77A4528EBBB}" destId="{7F880C87-C918-49D0-977F-F02E51B323E1}" srcOrd="0" destOrd="0" presId="urn:microsoft.com/office/officeart/2005/8/layout/rings+Icon"/>
    <dgm:cxn modelId="{063AA9FB-B92D-4991-93C9-95B026F0A408}" type="presOf" srcId="{AF2D1104-1498-4A17-8AC3-27C0E0F6814E}" destId="{16E00763-3F15-476E-ABD9-25DD2F64574B}" srcOrd="0" destOrd="0" presId="urn:microsoft.com/office/officeart/2005/8/layout/rings+Icon"/>
    <dgm:cxn modelId="{16354579-053B-4D40-971C-A05C0B4B6ED7}" type="presOf" srcId="{95957BC2-9F44-40C2-B79F-AD716A8A66B0}" destId="{3E344ACB-2212-459D-89C6-68BAAD5944F2}" srcOrd="0" destOrd="0" presId="urn:microsoft.com/office/officeart/2005/8/layout/rings+Icon"/>
    <dgm:cxn modelId="{CAE07114-CD7F-46E4-85BD-9D739A972BE6}" srcId="{C4392C4A-B753-4BCA-B532-BE7E084AD1F5}" destId="{21B6524D-25DD-4660-9A9D-E73240153084}" srcOrd="2" destOrd="0" parTransId="{E58AC5C7-6F1F-488D-A5B0-E55BBC11F7E8}" sibTransId="{B73B5C2B-57AD-4FC6-9719-B14841335458}"/>
    <dgm:cxn modelId="{75EDFCAD-B1DB-4CD5-A383-4E027226C18E}" type="presOf" srcId="{E2B1F000-7835-4BBB-960B-897A5D650891}" destId="{04C8D1E6-DEA8-4D69-B473-99A4CBC6066F}" srcOrd="0" destOrd="0" presId="urn:microsoft.com/office/officeart/2005/8/layout/rings+Icon"/>
    <dgm:cxn modelId="{F6EA9441-14BE-42A7-AC77-78B2E32AE848}" type="presOf" srcId="{C4392C4A-B753-4BCA-B532-BE7E084AD1F5}" destId="{0B326F69-FF4A-40F7-ADB4-4E197E7AB651}" srcOrd="0" destOrd="0" presId="urn:microsoft.com/office/officeart/2005/8/layout/rings+Icon"/>
    <dgm:cxn modelId="{D1FA5C48-7039-4A65-8736-C25D5E711253}" srcId="{C4392C4A-B753-4BCA-B532-BE7E084AD1F5}" destId="{AF2D1104-1498-4A17-8AC3-27C0E0F6814E}" srcOrd="5" destOrd="0" parTransId="{3E9BC19C-170E-422F-8B36-9F55FC4F41F3}" sibTransId="{32E4A955-D62E-43A1-AC81-6F2DB8195935}"/>
    <dgm:cxn modelId="{977F61C4-D6EE-44DF-9B53-25EE3E9906BB}" srcId="{C4392C4A-B753-4BCA-B532-BE7E084AD1F5}" destId="{0662AD4A-75E8-41DB-B254-F77A4528EBBB}" srcOrd="4" destOrd="0" parTransId="{50F07A2E-BACE-415A-A898-96DFDEE45AE1}" sibTransId="{94F788AC-ED5A-450F-9306-53887477F040}"/>
    <dgm:cxn modelId="{40B54DBE-3B87-49E1-BDB0-2EA0E49A3757}" type="presOf" srcId="{E01471E0-E394-4C5C-95A2-6C725558E2B2}" destId="{8EEA4BE8-8053-442C-838A-32BF4CE5D930}" srcOrd="0" destOrd="0" presId="urn:microsoft.com/office/officeart/2005/8/layout/rings+Icon"/>
    <dgm:cxn modelId="{0E0EAB06-7B38-433D-9DC4-4D50EA019059}" type="presOf" srcId="{21B6524D-25DD-4660-9A9D-E73240153084}" destId="{6C8DE967-AC0C-4299-943C-32897854BD63}" srcOrd="0" destOrd="0" presId="urn:microsoft.com/office/officeart/2005/8/layout/rings+Icon"/>
    <dgm:cxn modelId="{999EF734-A8E2-4585-9FA9-AF8487693B12}" srcId="{C4392C4A-B753-4BCA-B532-BE7E084AD1F5}" destId="{95957BC2-9F44-40C2-B79F-AD716A8A66B0}" srcOrd="1" destOrd="0" parTransId="{55992669-7F26-4679-A38F-6766F5A6531C}" sibTransId="{46420EF6-20AC-452C-8EDE-EC585EB5CE88}"/>
    <dgm:cxn modelId="{D6818050-5F74-4A61-8B09-FFFAAD494090}" type="presParOf" srcId="{0B326F69-FF4A-40F7-ADB4-4E197E7AB651}" destId="{8EEA4BE8-8053-442C-838A-32BF4CE5D930}" srcOrd="0" destOrd="0" presId="urn:microsoft.com/office/officeart/2005/8/layout/rings+Icon"/>
    <dgm:cxn modelId="{4068104A-041E-4701-BA19-AFBE3B17BCCB}" type="presParOf" srcId="{0B326F69-FF4A-40F7-ADB4-4E197E7AB651}" destId="{3E344ACB-2212-459D-89C6-68BAAD5944F2}" srcOrd="1" destOrd="0" presId="urn:microsoft.com/office/officeart/2005/8/layout/rings+Icon"/>
    <dgm:cxn modelId="{5F4B9C11-C3E0-4409-918B-117AF347CF9E}" type="presParOf" srcId="{0B326F69-FF4A-40F7-ADB4-4E197E7AB651}" destId="{6C8DE967-AC0C-4299-943C-32897854BD63}" srcOrd="2" destOrd="0" presId="urn:microsoft.com/office/officeart/2005/8/layout/rings+Icon"/>
    <dgm:cxn modelId="{7730EC67-D61B-4FEC-BC65-A82CBEDDC55F}" type="presParOf" srcId="{0B326F69-FF4A-40F7-ADB4-4E197E7AB651}" destId="{04C8D1E6-DEA8-4D69-B473-99A4CBC6066F}" srcOrd="3" destOrd="0" presId="urn:microsoft.com/office/officeart/2005/8/layout/rings+Icon"/>
    <dgm:cxn modelId="{821DF138-C973-4DEF-BB2F-B6BDBF3806AD}" type="presParOf" srcId="{0B326F69-FF4A-40F7-ADB4-4E197E7AB651}" destId="{7F880C87-C918-49D0-977F-F02E51B323E1}" srcOrd="4" destOrd="0" presId="urn:microsoft.com/office/officeart/2005/8/layout/rings+Icon"/>
    <dgm:cxn modelId="{6A1A24DF-549E-4E7E-9839-9D688703D7C5}" type="presParOf" srcId="{0B326F69-FF4A-40F7-ADB4-4E197E7AB651}" destId="{16E00763-3F15-476E-ABD9-25DD2F64574B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4613D1-0B0C-4361-919D-6C43E94C3E7B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F0E8B295-B6C6-4477-AD44-96F905DDBB4A}">
      <dgm:prSet phldrT="[Κείμενο]" custT="1"/>
      <dgm:spPr>
        <a:solidFill>
          <a:srgbClr val="FFCCFF"/>
        </a:solidFill>
      </dgm:spPr>
      <dgm:t>
        <a:bodyPr/>
        <a:lstStyle/>
        <a:p>
          <a:r>
            <a:rPr lang="el-GR" sz="1400" b="1" dirty="0">
              <a:solidFill>
                <a:schemeClr val="tx1"/>
              </a:solidFill>
            </a:rPr>
            <a:t>→  </a:t>
          </a:r>
          <a:r>
            <a:rPr lang="en-US" sz="1400" b="1" i="0" dirty="0" smtClean="0">
              <a:solidFill>
                <a:schemeClr val="tx1"/>
              </a:solidFill>
            </a:rPr>
            <a:t>Distortion of cultural characteristics, habits and customs of </a:t>
          </a:r>
          <a:r>
            <a:rPr lang="en-US" sz="1400" b="1" i="0" dirty="0" smtClean="0">
              <a:solidFill>
                <a:schemeClr val="tx1"/>
              </a:solidFill>
            </a:rPr>
            <a:t>the</a:t>
          </a:r>
          <a:r>
            <a:rPr lang="el-GR" sz="1400" b="1" i="0" dirty="0" smtClean="0">
              <a:solidFill>
                <a:schemeClr val="tx1"/>
              </a:solidFill>
            </a:rPr>
            <a:t> </a:t>
          </a:r>
          <a:r>
            <a:rPr lang="en-US" sz="1400" b="1" i="0" dirty="0" smtClean="0">
              <a:solidFill>
                <a:schemeClr val="tx1"/>
              </a:solidFill>
            </a:rPr>
            <a:t>host country.</a:t>
          </a:r>
          <a:endParaRPr lang="el-GR" sz="1400" b="1" dirty="0">
            <a:solidFill>
              <a:schemeClr val="tx1"/>
            </a:solidFill>
          </a:endParaRPr>
        </a:p>
      </dgm:t>
    </dgm:pt>
    <dgm:pt modelId="{8096AE20-DC35-4F0A-B61A-B89B38907BA4}" type="parTrans" cxnId="{8E3CBF71-637C-49E4-8CD6-DBA4FA26EC70}">
      <dgm:prSet/>
      <dgm:spPr/>
      <dgm:t>
        <a:bodyPr/>
        <a:lstStyle/>
        <a:p>
          <a:endParaRPr lang="el-GR"/>
        </a:p>
      </dgm:t>
    </dgm:pt>
    <dgm:pt modelId="{9ED94B21-8760-44B5-B7DC-B58301AAFADA}" type="sibTrans" cxnId="{8E3CBF71-637C-49E4-8CD6-DBA4FA26EC70}">
      <dgm:prSet/>
      <dgm:spPr/>
      <dgm:t>
        <a:bodyPr/>
        <a:lstStyle/>
        <a:p>
          <a:endParaRPr lang="el-GR"/>
        </a:p>
      </dgm:t>
    </dgm:pt>
    <dgm:pt modelId="{4B3E93E7-8DC7-463D-A182-71F6ADEE730E}">
      <dgm:prSet phldrT="[Κείμενο]" custT="1"/>
      <dgm:spPr>
        <a:solidFill>
          <a:srgbClr val="FF66FF"/>
        </a:solidFill>
      </dgm:spPr>
      <dgm:t>
        <a:bodyPr/>
        <a:lstStyle/>
        <a:p>
          <a:r>
            <a:rPr lang="el-GR" sz="1400" b="1" dirty="0">
              <a:solidFill>
                <a:schemeClr val="tx1"/>
              </a:solidFill>
            </a:rPr>
            <a:t>→ </a:t>
          </a:r>
          <a:r>
            <a:rPr lang="en-US" sz="1400" b="1" i="0" dirty="0" smtClean="0">
              <a:solidFill>
                <a:schemeClr val="tx1"/>
              </a:solidFill>
            </a:rPr>
            <a:t>Degradation of</a:t>
          </a:r>
          <a:r>
            <a:rPr lang="el-GR" sz="1400" b="1" i="0" dirty="0" smtClean="0">
              <a:solidFill>
                <a:schemeClr val="tx1"/>
              </a:solidFill>
            </a:rPr>
            <a:t> </a:t>
          </a:r>
          <a:r>
            <a:rPr lang="en-US" sz="1400" b="1" i="0" dirty="0" smtClean="0">
              <a:solidFill>
                <a:schemeClr val="tx1"/>
              </a:solidFill>
            </a:rPr>
            <a:t>the natural environment.</a:t>
          </a:r>
          <a:endParaRPr lang="el-GR" sz="1400" b="1" dirty="0">
            <a:solidFill>
              <a:schemeClr val="tx1"/>
            </a:solidFill>
          </a:endParaRPr>
        </a:p>
      </dgm:t>
    </dgm:pt>
    <dgm:pt modelId="{05F6D1E4-DB76-4D15-88D1-536E3A99AEC4}" type="parTrans" cxnId="{270C13CA-8DCF-43A3-959B-C8AF93FAF408}">
      <dgm:prSet/>
      <dgm:spPr/>
      <dgm:t>
        <a:bodyPr/>
        <a:lstStyle/>
        <a:p>
          <a:endParaRPr lang="el-GR"/>
        </a:p>
      </dgm:t>
    </dgm:pt>
    <dgm:pt modelId="{B1E60DE2-59F6-431C-849E-D1821B18378C}" type="sibTrans" cxnId="{270C13CA-8DCF-43A3-959B-C8AF93FAF408}">
      <dgm:prSet/>
      <dgm:spPr/>
      <dgm:t>
        <a:bodyPr/>
        <a:lstStyle/>
        <a:p>
          <a:endParaRPr lang="el-GR"/>
        </a:p>
      </dgm:t>
    </dgm:pt>
    <dgm:pt modelId="{09622D34-C1E6-4776-8C78-BCD6980C6402}">
      <dgm:prSet custT="1"/>
      <dgm:spPr>
        <a:solidFill>
          <a:srgbClr val="FF66FF"/>
        </a:solidFill>
      </dgm:spPr>
      <dgm:t>
        <a:bodyPr/>
        <a:lstStyle/>
        <a:p>
          <a:r>
            <a:rPr lang="el-GR" sz="1400" b="1" dirty="0">
              <a:solidFill>
                <a:schemeClr val="tx1"/>
              </a:solidFill>
            </a:rPr>
            <a:t>→ </a:t>
          </a:r>
          <a:r>
            <a:rPr lang="en-US" sz="1400" b="1" dirty="0" smtClean="0">
              <a:solidFill>
                <a:schemeClr val="tx1"/>
              </a:solidFill>
            </a:rPr>
            <a:t>I</a:t>
          </a:r>
          <a:r>
            <a:rPr lang="en-US" sz="1400" b="1" i="0" dirty="0" smtClean="0">
              <a:solidFill>
                <a:schemeClr val="tx1"/>
              </a:solidFill>
            </a:rPr>
            <a:t>ncrease </a:t>
          </a:r>
          <a:r>
            <a:rPr lang="en-US" sz="1400" b="1" i="0" dirty="0" smtClean="0">
              <a:solidFill>
                <a:schemeClr val="tx1"/>
              </a:solidFill>
            </a:rPr>
            <a:t>in the value of land and products.</a:t>
          </a:r>
          <a:endParaRPr lang="el-GR" sz="1400" b="1" dirty="0">
            <a:solidFill>
              <a:schemeClr val="tx1"/>
            </a:solidFill>
          </a:endParaRPr>
        </a:p>
      </dgm:t>
    </dgm:pt>
    <dgm:pt modelId="{CA6271C7-1223-4B56-BDE8-E83B2C9F9A54}" type="parTrans" cxnId="{8CB877AF-4F62-4CE2-AC12-03590441F7D3}">
      <dgm:prSet/>
      <dgm:spPr/>
      <dgm:t>
        <a:bodyPr/>
        <a:lstStyle/>
        <a:p>
          <a:endParaRPr lang="el-GR"/>
        </a:p>
      </dgm:t>
    </dgm:pt>
    <dgm:pt modelId="{C4B568A0-A8C8-4B3B-A6BC-2F133C7143F0}" type="sibTrans" cxnId="{8CB877AF-4F62-4CE2-AC12-03590441F7D3}">
      <dgm:prSet/>
      <dgm:spPr/>
      <dgm:t>
        <a:bodyPr/>
        <a:lstStyle/>
        <a:p>
          <a:endParaRPr lang="el-GR"/>
        </a:p>
      </dgm:t>
    </dgm:pt>
    <dgm:pt modelId="{CFEAF69F-B665-4C5F-853A-82AFFC7D7480}">
      <dgm:prSet phldrT="[Κείμενο]" custT="1"/>
      <dgm:spPr>
        <a:solidFill>
          <a:srgbClr val="FFCCFF"/>
        </a:solidFill>
      </dgm:spPr>
      <dgm:t>
        <a:bodyPr/>
        <a:lstStyle/>
        <a:p>
          <a:endParaRPr lang="el-GR" sz="1400" b="1" dirty="0">
            <a:solidFill>
              <a:schemeClr val="tx1"/>
            </a:solidFill>
          </a:endParaRPr>
        </a:p>
        <a:p>
          <a:r>
            <a:rPr lang="el-GR" sz="1400" b="1" dirty="0">
              <a:solidFill>
                <a:schemeClr val="tx1"/>
              </a:solidFill>
            </a:rPr>
            <a:t> </a:t>
          </a:r>
          <a:r>
            <a:rPr lang="el-GR" sz="1400" b="1" dirty="0" smtClean="0">
              <a:solidFill>
                <a:schemeClr val="tx1"/>
              </a:solidFill>
            </a:rPr>
            <a:t>→</a:t>
          </a:r>
          <a:r>
            <a:rPr lang="en-US" sz="1400" b="1" i="0" dirty="0" smtClean="0">
              <a:solidFill>
                <a:schemeClr val="tx1"/>
              </a:solidFill>
            </a:rPr>
            <a:t> Faster depletion</a:t>
          </a:r>
          <a:r>
            <a:rPr lang="el-GR" sz="1400" b="1" i="0" dirty="0" smtClean="0">
              <a:solidFill>
                <a:schemeClr val="tx1"/>
              </a:solidFill>
            </a:rPr>
            <a:t> </a:t>
          </a:r>
          <a:r>
            <a:rPr lang="en-US" sz="1400" b="1" i="0" dirty="0" smtClean="0">
              <a:solidFill>
                <a:schemeClr val="tx1"/>
              </a:solidFill>
            </a:rPr>
            <a:t>of natural resources.</a:t>
          </a:r>
          <a:endParaRPr lang="el-GR" sz="1400" b="1" dirty="0">
            <a:solidFill>
              <a:schemeClr val="tx1"/>
            </a:solidFill>
          </a:endParaRPr>
        </a:p>
        <a:p>
          <a:endParaRPr lang="el-GR" sz="1400" b="1" dirty="0">
            <a:solidFill>
              <a:schemeClr val="tx1"/>
            </a:solidFill>
          </a:endParaRPr>
        </a:p>
      </dgm:t>
    </dgm:pt>
    <dgm:pt modelId="{8AC5DDAE-7A61-49A3-986C-90CD2B8A47E6}" type="sibTrans" cxnId="{B1543A46-2B7B-4F92-BFC5-97427702BF35}">
      <dgm:prSet/>
      <dgm:spPr/>
      <dgm:t>
        <a:bodyPr/>
        <a:lstStyle/>
        <a:p>
          <a:endParaRPr lang="el-GR"/>
        </a:p>
      </dgm:t>
    </dgm:pt>
    <dgm:pt modelId="{FDC07881-52D1-459D-BAAE-6FDA4EC3DB59}" type="parTrans" cxnId="{B1543A46-2B7B-4F92-BFC5-97427702BF35}">
      <dgm:prSet/>
      <dgm:spPr/>
      <dgm:t>
        <a:bodyPr/>
        <a:lstStyle/>
        <a:p>
          <a:endParaRPr lang="el-GR"/>
        </a:p>
      </dgm:t>
    </dgm:pt>
    <dgm:pt modelId="{AB713E33-C09E-4058-B40E-A35F961D1D2C}">
      <dgm:prSet custT="1"/>
      <dgm:spPr>
        <a:solidFill>
          <a:srgbClr val="FFCCFF"/>
        </a:solidFill>
      </dgm:spPr>
      <dgm:t>
        <a:bodyPr/>
        <a:lstStyle/>
        <a:p>
          <a:r>
            <a:rPr lang="el-GR" sz="1400" b="1" dirty="0" smtClean="0">
              <a:solidFill>
                <a:schemeClr val="tx1"/>
              </a:solidFill>
            </a:rPr>
            <a:t>→</a:t>
          </a:r>
          <a:r>
            <a:rPr lang="en-US" sz="1400" b="1" dirty="0" smtClean="0">
              <a:solidFill>
                <a:schemeClr val="tx1"/>
              </a:solidFill>
            </a:rPr>
            <a:t> Unemployment during off-seasons, since local economies aim at tourism and lack other employment opportunities.</a:t>
          </a:r>
          <a:endParaRPr lang="el-GR" sz="1400" b="1" dirty="0">
            <a:solidFill>
              <a:schemeClr val="tx1"/>
            </a:solidFill>
          </a:endParaRPr>
        </a:p>
      </dgm:t>
    </dgm:pt>
    <dgm:pt modelId="{471EA903-C23B-4E8A-900A-433FA81D27EB}" type="sibTrans" cxnId="{C8697811-8EDA-4A53-85FD-CBBADE3017C8}">
      <dgm:prSet/>
      <dgm:spPr/>
      <dgm:t>
        <a:bodyPr/>
        <a:lstStyle/>
        <a:p>
          <a:endParaRPr lang="el-GR"/>
        </a:p>
      </dgm:t>
    </dgm:pt>
    <dgm:pt modelId="{C7A4C928-6CE7-4D31-9A1D-9E94421F4916}" type="parTrans" cxnId="{C8697811-8EDA-4A53-85FD-CBBADE3017C8}">
      <dgm:prSet/>
      <dgm:spPr/>
      <dgm:t>
        <a:bodyPr/>
        <a:lstStyle/>
        <a:p>
          <a:endParaRPr lang="el-GR"/>
        </a:p>
      </dgm:t>
    </dgm:pt>
    <dgm:pt modelId="{13EF7A24-E651-45C6-895C-E7927400C870}" type="pres">
      <dgm:prSet presAssocID="{B04613D1-0B0C-4361-919D-6C43E94C3E7B}" presName="CompostProcess" presStyleCnt="0">
        <dgm:presLayoutVars>
          <dgm:dir/>
          <dgm:resizeHandles val="exact"/>
        </dgm:presLayoutVars>
      </dgm:prSet>
      <dgm:spPr/>
    </dgm:pt>
    <dgm:pt modelId="{997FC1AA-7F5A-49FD-B0F6-586FFE2F5B92}" type="pres">
      <dgm:prSet presAssocID="{B04613D1-0B0C-4361-919D-6C43E94C3E7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6EA01F-43B3-4B43-962B-A9B4A11192A9}" type="pres">
      <dgm:prSet presAssocID="{B04613D1-0B0C-4361-919D-6C43E94C3E7B}" presName="linearProcess" presStyleCnt="0"/>
      <dgm:spPr/>
    </dgm:pt>
    <dgm:pt modelId="{D480D1E1-C3D3-4019-96F9-63BEE56A6827}" type="pres">
      <dgm:prSet presAssocID="{F0E8B295-B6C6-4477-AD44-96F905DDBB4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7337E-B51B-4107-BA13-A4667B650919}" type="pres">
      <dgm:prSet presAssocID="{9ED94B21-8760-44B5-B7DC-B58301AAFADA}" presName="sibTrans" presStyleCnt="0"/>
      <dgm:spPr/>
    </dgm:pt>
    <dgm:pt modelId="{B3552347-0B06-40FF-9176-A1EAE0ADA9A0}" type="pres">
      <dgm:prSet presAssocID="{4B3E93E7-8DC7-463D-A182-71F6ADEE730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DEEF8-7884-4AE5-B492-7F87B589D50E}" type="pres">
      <dgm:prSet presAssocID="{B1E60DE2-59F6-431C-849E-D1821B18378C}" presName="sibTrans" presStyleCnt="0"/>
      <dgm:spPr/>
    </dgm:pt>
    <dgm:pt modelId="{BB3AC852-D93B-4408-8207-A09F52885948}" type="pres">
      <dgm:prSet presAssocID="{CFEAF69F-B665-4C5F-853A-82AFFC7D748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B4F34-8856-4A6C-9CE0-D80F6E528E74}" type="pres">
      <dgm:prSet presAssocID="{8AC5DDAE-7A61-49A3-986C-90CD2B8A47E6}" presName="sibTrans" presStyleCnt="0"/>
      <dgm:spPr/>
    </dgm:pt>
    <dgm:pt modelId="{321C15CB-FC93-44D9-8845-C82954F2037A}" type="pres">
      <dgm:prSet presAssocID="{09622D34-C1E6-4776-8C78-BCD6980C640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A495C-BE3D-4CE6-8EFA-3E8B781A028D}" type="pres">
      <dgm:prSet presAssocID="{C4B568A0-A8C8-4B3B-A6BC-2F133C7143F0}" presName="sibTrans" presStyleCnt="0"/>
      <dgm:spPr/>
    </dgm:pt>
    <dgm:pt modelId="{A88DB5BA-ED4A-49D3-BCBF-3B0CD034DEDE}" type="pres">
      <dgm:prSet presAssocID="{AB713E33-C09E-4058-B40E-A35F961D1D2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860A02-13D3-4EA5-97F5-95488B5E7E2F}" type="presOf" srcId="{CFEAF69F-B665-4C5F-853A-82AFFC7D7480}" destId="{BB3AC852-D93B-4408-8207-A09F52885948}" srcOrd="0" destOrd="0" presId="urn:microsoft.com/office/officeart/2005/8/layout/hProcess9"/>
    <dgm:cxn modelId="{C8697811-8EDA-4A53-85FD-CBBADE3017C8}" srcId="{B04613D1-0B0C-4361-919D-6C43E94C3E7B}" destId="{AB713E33-C09E-4058-B40E-A35F961D1D2C}" srcOrd="4" destOrd="0" parTransId="{C7A4C928-6CE7-4D31-9A1D-9E94421F4916}" sibTransId="{471EA903-C23B-4E8A-900A-433FA81D27EB}"/>
    <dgm:cxn modelId="{67716044-B5E6-4EA1-A804-0F23662F8A55}" type="presOf" srcId="{F0E8B295-B6C6-4477-AD44-96F905DDBB4A}" destId="{D480D1E1-C3D3-4019-96F9-63BEE56A6827}" srcOrd="0" destOrd="0" presId="urn:microsoft.com/office/officeart/2005/8/layout/hProcess9"/>
    <dgm:cxn modelId="{8E527521-DA50-45A1-8C86-4F0E0875DFD0}" type="presOf" srcId="{09622D34-C1E6-4776-8C78-BCD6980C6402}" destId="{321C15CB-FC93-44D9-8845-C82954F2037A}" srcOrd="0" destOrd="0" presId="urn:microsoft.com/office/officeart/2005/8/layout/hProcess9"/>
    <dgm:cxn modelId="{994A0F7C-19F8-4136-B7B8-F873BB9C3D0C}" type="presOf" srcId="{4B3E93E7-8DC7-463D-A182-71F6ADEE730E}" destId="{B3552347-0B06-40FF-9176-A1EAE0ADA9A0}" srcOrd="0" destOrd="0" presId="urn:microsoft.com/office/officeart/2005/8/layout/hProcess9"/>
    <dgm:cxn modelId="{8CB877AF-4F62-4CE2-AC12-03590441F7D3}" srcId="{B04613D1-0B0C-4361-919D-6C43E94C3E7B}" destId="{09622D34-C1E6-4776-8C78-BCD6980C6402}" srcOrd="3" destOrd="0" parTransId="{CA6271C7-1223-4B56-BDE8-E83B2C9F9A54}" sibTransId="{C4B568A0-A8C8-4B3B-A6BC-2F133C7143F0}"/>
    <dgm:cxn modelId="{2FF0812C-61DF-47D9-8473-5365021F0F1E}" type="presOf" srcId="{AB713E33-C09E-4058-B40E-A35F961D1D2C}" destId="{A88DB5BA-ED4A-49D3-BCBF-3B0CD034DEDE}" srcOrd="0" destOrd="0" presId="urn:microsoft.com/office/officeart/2005/8/layout/hProcess9"/>
    <dgm:cxn modelId="{13C357DC-D1C6-4082-BD84-6C89DB828E6B}" type="presOf" srcId="{B04613D1-0B0C-4361-919D-6C43E94C3E7B}" destId="{13EF7A24-E651-45C6-895C-E7927400C870}" srcOrd="0" destOrd="0" presId="urn:microsoft.com/office/officeart/2005/8/layout/hProcess9"/>
    <dgm:cxn modelId="{270C13CA-8DCF-43A3-959B-C8AF93FAF408}" srcId="{B04613D1-0B0C-4361-919D-6C43E94C3E7B}" destId="{4B3E93E7-8DC7-463D-A182-71F6ADEE730E}" srcOrd="1" destOrd="0" parTransId="{05F6D1E4-DB76-4D15-88D1-536E3A99AEC4}" sibTransId="{B1E60DE2-59F6-431C-849E-D1821B18378C}"/>
    <dgm:cxn modelId="{B1543A46-2B7B-4F92-BFC5-97427702BF35}" srcId="{B04613D1-0B0C-4361-919D-6C43E94C3E7B}" destId="{CFEAF69F-B665-4C5F-853A-82AFFC7D7480}" srcOrd="2" destOrd="0" parTransId="{FDC07881-52D1-459D-BAAE-6FDA4EC3DB59}" sibTransId="{8AC5DDAE-7A61-49A3-986C-90CD2B8A47E6}"/>
    <dgm:cxn modelId="{8E3CBF71-637C-49E4-8CD6-DBA4FA26EC70}" srcId="{B04613D1-0B0C-4361-919D-6C43E94C3E7B}" destId="{F0E8B295-B6C6-4477-AD44-96F905DDBB4A}" srcOrd="0" destOrd="0" parTransId="{8096AE20-DC35-4F0A-B61A-B89B38907BA4}" sibTransId="{9ED94B21-8760-44B5-B7DC-B58301AAFADA}"/>
    <dgm:cxn modelId="{C25C8390-02EF-45FD-B9FC-F6D045140416}" type="presParOf" srcId="{13EF7A24-E651-45C6-895C-E7927400C870}" destId="{997FC1AA-7F5A-49FD-B0F6-586FFE2F5B92}" srcOrd="0" destOrd="0" presId="urn:microsoft.com/office/officeart/2005/8/layout/hProcess9"/>
    <dgm:cxn modelId="{2B07279E-B9F7-49D1-8A5F-A5C2FA7788C4}" type="presParOf" srcId="{13EF7A24-E651-45C6-895C-E7927400C870}" destId="{8D6EA01F-43B3-4B43-962B-A9B4A11192A9}" srcOrd="1" destOrd="0" presId="urn:microsoft.com/office/officeart/2005/8/layout/hProcess9"/>
    <dgm:cxn modelId="{CD6F9204-35B9-4436-B00F-330E50B61308}" type="presParOf" srcId="{8D6EA01F-43B3-4B43-962B-A9B4A11192A9}" destId="{D480D1E1-C3D3-4019-96F9-63BEE56A6827}" srcOrd="0" destOrd="0" presId="urn:microsoft.com/office/officeart/2005/8/layout/hProcess9"/>
    <dgm:cxn modelId="{5B297601-41CF-43EE-BAA8-74738BD15267}" type="presParOf" srcId="{8D6EA01F-43B3-4B43-962B-A9B4A11192A9}" destId="{D687337E-B51B-4107-BA13-A4667B650919}" srcOrd="1" destOrd="0" presId="urn:microsoft.com/office/officeart/2005/8/layout/hProcess9"/>
    <dgm:cxn modelId="{5B8ACC23-64E2-43C5-93E5-83D33FA07753}" type="presParOf" srcId="{8D6EA01F-43B3-4B43-962B-A9B4A11192A9}" destId="{B3552347-0B06-40FF-9176-A1EAE0ADA9A0}" srcOrd="2" destOrd="0" presId="urn:microsoft.com/office/officeart/2005/8/layout/hProcess9"/>
    <dgm:cxn modelId="{D3D6D8A8-E219-49F7-8E20-986F83D86E37}" type="presParOf" srcId="{8D6EA01F-43B3-4B43-962B-A9B4A11192A9}" destId="{AB5DEEF8-7884-4AE5-B492-7F87B589D50E}" srcOrd="3" destOrd="0" presId="urn:microsoft.com/office/officeart/2005/8/layout/hProcess9"/>
    <dgm:cxn modelId="{F044C2C1-22CB-4DDD-B94D-10707FECDAF6}" type="presParOf" srcId="{8D6EA01F-43B3-4B43-962B-A9B4A11192A9}" destId="{BB3AC852-D93B-4408-8207-A09F52885948}" srcOrd="4" destOrd="0" presId="urn:microsoft.com/office/officeart/2005/8/layout/hProcess9"/>
    <dgm:cxn modelId="{D580129C-3541-44DD-84D7-E8A7E36668A7}" type="presParOf" srcId="{8D6EA01F-43B3-4B43-962B-A9B4A11192A9}" destId="{39DB4F34-8856-4A6C-9CE0-D80F6E528E74}" srcOrd="5" destOrd="0" presId="urn:microsoft.com/office/officeart/2005/8/layout/hProcess9"/>
    <dgm:cxn modelId="{DD041DF9-44E6-4AE9-AD51-03613073AE01}" type="presParOf" srcId="{8D6EA01F-43B3-4B43-962B-A9B4A11192A9}" destId="{321C15CB-FC93-44D9-8845-C82954F2037A}" srcOrd="6" destOrd="0" presId="urn:microsoft.com/office/officeart/2005/8/layout/hProcess9"/>
    <dgm:cxn modelId="{D7E2B3FE-0A97-428B-9463-8E65255524A9}" type="presParOf" srcId="{8D6EA01F-43B3-4B43-962B-A9B4A11192A9}" destId="{992A495C-BE3D-4CE6-8EFA-3E8B781A028D}" srcOrd="7" destOrd="0" presId="urn:microsoft.com/office/officeart/2005/8/layout/hProcess9"/>
    <dgm:cxn modelId="{57958178-6215-4477-B853-DE7F32E27967}" type="presParOf" srcId="{8D6EA01F-43B3-4B43-962B-A9B4A11192A9}" destId="{A88DB5BA-ED4A-49D3-BCBF-3B0CD034DED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A87701-D423-4E3C-AE28-4751275FE1D9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465759D-6412-44AC-B65C-6E3DCAC488F5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+mn-lt"/>
            </a:rPr>
            <a:t>Factors contributing to an increase in tourism</a:t>
          </a:r>
          <a:endParaRPr lang="el-GR" sz="1800" b="1" dirty="0">
            <a:solidFill>
              <a:schemeClr val="tx1"/>
            </a:solidFill>
            <a:latin typeface="+mn-lt"/>
          </a:endParaRPr>
        </a:p>
      </dgm:t>
    </dgm:pt>
    <dgm:pt modelId="{B9C39977-CA1E-43BE-87B7-D81C306DAE3D}" type="parTrans" cxnId="{AEEFCF4D-3E42-47AF-B9C0-A89355F45527}">
      <dgm:prSet/>
      <dgm:spPr/>
      <dgm:t>
        <a:bodyPr/>
        <a:lstStyle/>
        <a:p>
          <a:endParaRPr lang="el-GR"/>
        </a:p>
      </dgm:t>
    </dgm:pt>
    <dgm:pt modelId="{EC9A4F71-88E1-4536-B233-AEF81976A1E3}" type="sibTrans" cxnId="{AEEFCF4D-3E42-47AF-B9C0-A89355F45527}">
      <dgm:prSet/>
      <dgm:spPr/>
      <dgm:t>
        <a:bodyPr/>
        <a:lstStyle/>
        <a:p>
          <a:endParaRPr lang="el-GR"/>
        </a:p>
      </dgm:t>
    </dgm:pt>
    <dgm:pt modelId="{EEF33A2C-7EA7-4C0A-97FD-E16991A6A940}">
      <dgm:prSet phldrT="[Κείμενο]" custT="1"/>
      <dgm:spPr>
        <a:solidFill>
          <a:srgbClr val="00FFFF"/>
        </a:solidFill>
      </dgm:spPr>
      <dgm:t>
        <a:bodyPr/>
        <a:lstStyle/>
        <a:p>
          <a:r>
            <a:rPr lang="en-US" sz="1600" b="1" i="0" dirty="0" smtClean="0">
              <a:solidFill>
                <a:schemeClr val="tx1"/>
              </a:solidFill>
            </a:rPr>
            <a:t>Geographical location</a:t>
          </a:r>
          <a:r>
            <a:rPr lang="el-GR" sz="1600" b="1" i="0" dirty="0">
              <a:solidFill>
                <a:schemeClr val="tx1"/>
              </a:solidFill>
            </a:rPr>
            <a:t> </a:t>
          </a:r>
          <a:endParaRPr lang="el-GR" sz="1600" b="1" dirty="0">
            <a:solidFill>
              <a:schemeClr val="tx1"/>
            </a:solidFill>
            <a:latin typeface="+mn-lt"/>
          </a:endParaRPr>
        </a:p>
      </dgm:t>
    </dgm:pt>
    <dgm:pt modelId="{FF53DCEC-AD5E-49BF-BB65-EDD69493C103}" type="parTrans" cxnId="{239F490C-A3D9-4128-8960-2A1E88F99BB2}">
      <dgm:prSet/>
      <dgm:spPr>
        <a:solidFill>
          <a:srgbClr val="00FFFF"/>
        </a:solidFill>
      </dgm:spPr>
      <dgm:t>
        <a:bodyPr/>
        <a:lstStyle/>
        <a:p>
          <a:endParaRPr lang="el-GR"/>
        </a:p>
      </dgm:t>
    </dgm:pt>
    <dgm:pt modelId="{B10E8195-595D-4CA4-B28C-CC020D6FFC14}" type="sibTrans" cxnId="{239F490C-A3D9-4128-8960-2A1E88F99BB2}">
      <dgm:prSet/>
      <dgm:spPr/>
      <dgm:t>
        <a:bodyPr/>
        <a:lstStyle/>
        <a:p>
          <a:endParaRPr lang="el-GR"/>
        </a:p>
      </dgm:t>
    </dgm:pt>
    <dgm:pt modelId="{FF849119-4552-4A08-8E6F-FAE1B10D41D7}">
      <dgm:prSet custT="1"/>
      <dgm:spPr>
        <a:solidFill>
          <a:srgbClr val="99FF33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Cost of living</a:t>
          </a:r>
          <a:endParaRPr lang="el-GR" sz="1600" b="1" dirty="0">
            <a:solidFill>
              <a:schemeClr val="tx1"/>
            </a:solidFill>
            <a:latin typeface="+mn-lt"/>
          </a:endParaRPr>
        </a:p>
      </dgm:t>
    </dgm:pt>
    <dgm:pt modelId="{2BB1A8E7-6AC7-4421-A987-4B1547627B1B}" type="parTrans" cxnId="{FDE8B0FD-F361-4122-BCB3-E06E55152856}">
      <dgm:prSet/>
      <dgm:spPr>
        <a:solidFill>
          <a:srgbClr val="99FF33"/>
        </a:solidFill>
      </dgm:spPr>
      <dgm:t>
        <a:bodyPr/>
        <a:lstStyle/>
        <a:p>
          <a:endParaRPr lang="el-GR"/>
        </a:p>
      </dgm:t>
    </dgm:pt>
    <dgm:pt modelId="{4153E054-59AF-4833-ADD9-5E51842F5465}" type="sibTrans" cxnId="{FDE8B0FD-F361-4122-BCB3-E06E55152856}">
      <dgm:prSet/>
      <dgm:spPr/>
      <dgm:t>
        <a:bodyPr/>
        <a:lstStyle/>
        <a:p>
          <a:endParaRPr lang="el-GR"/>
        </a:p>
      </dgm:t>
    </dgm:pt>
    <dgm:pt modelId="{922D0175-98BC-4050-A81E-35BFDA3EEE30}">
      <dgm:prSet custT="1"/>
      <dgm:spPr>
        <a:solidFill>
          <a:srgbClr val="00FFFF"/>
        </a:solidFill>
      </dgm:spPr>
      <dgm:t>
        <a:bodyPr/>
        <a:lstStyle/>
        <a:p>
          <a:r>
            <a:rPr lang="en-US" sz="1600" b="1" i="0" dirty="0" smtClean="0">
              <a:solidFill>
                <a:schemeClr val="tx1"/>
              </a:solidFill>
            </a:rPr>
            <a:t>Organization of tourist services</a:t>
          </a:r>
          <a:r>
            <a:rPr lang="el-GR" sz="1600" b="1" i="0" dirty="0">
              <a:solidFill>
                <a:schemeClr val="tx1"/>
              </a:solidFill>
            </a:rPr>
            <a:t> </a:t>
          </a:r>
          <a:endParaRPr lang="el-GR" sz="1600" b="1" dirty="0">
            <a:solidFill>
              <a:schemeClr val="tx1"/>
            </a:solidFill>
            <a:latin typeface="+mn-lt"/>
          </a:endParaRPr>
        </a:p>
      </dgm:t>
    </dgm:pt>
    <dgm:pt modelId="{5E61D09B-6F18-4AB1-910B-BDFEC4FF65B2}" type="parTrans" cxnId="{12272970-9D5A-4CF5-AF5F-9846910FD031}">
      <dgm:prSet/>
      <dgm:spPr>
        <a:solidFill>
          <a:srgbClr val="00FFFF"/>
        </a:solidFill>
      </dgm:spPr>
      <dgm:t>
        <a:bodyPr/>
        <a:lstStyle/>
        <a:p>
          <a:endParaRPr lang="el-GR"/>
        </a:p>
      </dgm:t>
    </dgm:pt>
    <dgm:pt modelId="{6CBF4ADD-0C8A-446E-9CDF-F75970C312D3}" type="sibTrans" cxnId="{12272970-9D5A-4CF5-AF5F-9846910FD031}">
      <dgm:prSet/>
      <dgm:spPr/>
      <dgm:t>
        <a:bodyPr/>
        <a:lstStyle/>
        <a:p>
          <a:endParaRPr lang="el-GR"/>
        </a:p>
      </dgm:t>
    </dgm:pt>
    <dgm:pt modelId="{8FDAB67B-3A31-462A-AD8B-FEC3028D7BB4}">
      <dgm:prSet/>
      <dgm:spPr/>
      <dgm:t>
        <a:bodyPr/>
        <a:lstStyle/>
        <a:p>
          <a:endParaRPr lang="el-GR" sz="1200" b="1" dirty="0">
            <a:solidFill>
              <a:schemeClr val="tx1"/>
            </a:solidFill>
            <a:latin typeface="+mn-lt"/>
          </a:endParaRPr>
        </a:p>
      </dgm:t>
    </dgm:pt>
    <dgm:pt modelId="{09384D17-B88C-4DD6-9582-9AB1A8F894C1}" type="parTrans" cxnId="{A37D8407-CA5C-4927-A4C3-87C4EDCC1E3F}">
      <dgm:prSet/>
      <dgm:spPr/>
      <dgm:t>
        <a:bodyPr/>
        <a:lstStyle/>
        <a:p>
          <a:endParaRPr lang="el-GR"/>
        </a:p>
      </dgm:t>
    </dgm:pt>
    <dgm:pt modelId="{86971FB3-9B9F-4CBD-847F-BD4A0A0D043D}" type="sibTrans" cxnId="{A37D8407-CA5C-4927-A4C3-87C4EDCC1E3F}">
      <dgm:prSet/>
      <dgm:spPr/>
      <dgm:t>
        <a:bodyPr/>
        <a:lstStyle/>
        <a:p>
          <a:endParaRPr lang="el-GR"/>
        </a:p>
      </dgm:t>
    </dgm:pt>
    <dgm:pt modelId="{3FB73092-1979-4DC9-A8C6-07DAF413C2B2}">
      <dgm:prSet/>
      <dgm:spPr/>
      <dgm:t>
        <a:bodyPr/>
        <a:lstStyle/>
        <a:p>
          <a:endParaRPr lang="el-GR" b="1" dirty="0">
            <a:solidFill>
              <a:schemeClr val="tx1"/>
            </a:solidFill>
          </a:endParaRPr>
        </a:p>
      </dgm:t>
    </dgm:pt>
    <dgm:pt modelId="{B17FECD1-FDEC-41E7-9519-12E79B416E7B}" type="parTrans" cxnId="{5FC9C735-EC6A-4AA2-8C2B-790A9A9E446C}">
      <dgm:prSet/>
      <dgm:spPr/>
      <dgm:t>
        <a:bodyPr/>
        <a:lstStyle/>
        <a:p>
          <a:endParaRPr lang="el-GR"/>
        </a:p>
      </dgm:t>
    </dgm:pt>
    <dgm:pt modelId="{4CC8B353-9DF6-46B9-9CA9-69F33323EBF5}" type="sibTrans" cxnId="{5FC9C735-EC6A-4AA2-8C2B-790A9A9E446C}">
      <dgm:prSet/>
      <dgm:spPr/>
      <dgm:t>
        <a:bodyPr/>
        <a:lstStyle/>
        <a:p>
          <a:endParaRPr lang="el-GR"/>
        </a:p>
      </dgm:t>
    </dgm:pt>
    <dgm:pt modelId="{305348A9-333B-409B-BCFD-078C48C2C8FD}">
      <dgm:prSet custT="1"/>
      <dgm:spPr>
        <a:solidFill>
          <a:srgbClr val="00FFFF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Climate</a:t>
          </a:r>
          <a:endParaRPr lang="el-GR" sz="1600" b="1" dirty="0">
            <a:solidFill>
              <a:schemeClr val="tx1"/>
            </a:solidFill>
            <a:latin typeface="+mn-lt"/>
          </a:endParaRPr>
        </a:p>
      </dgm:t>
    </dgm:pt>
    <dgm:pt modelId="{B4966015-1647-46EA-8F16-36477CD4A26B}" type="parTrans" cxnId="{BDF9F6F7-7900-4705-BAFB-7C97E259925B}">
      <dgm:prSet/>
      <dgm:spPr>
        <a:solidFill>
          <a:srgbClr val="00FFFF"/>
        </a:solidFill>
      </dgm:spPr>
      <dgm:t>
        <a:bodyPr/>
        <a:lstStyle/>
        <a:p>
          <a:endParaRPr lang="el-GR"/>
        </a:p>
      </dgm:t>
    </dgm:pt>
    <dgm:pt modelId="{F0E2BA67-58F0-41E1-B68B-42EB4F3413F0}" type="sibTrans" cxnId="{BDF9F6F7-7900-4705-BAFB-7C97E259925B}">
      <dgm:prSet/>
      <dgm:spPr/>
      <dgm:t>
        <a:bodyPr/>
        <a:lstStyle/>
        <a:p>
          <a:endParaRPr lang="el-GR"/>
        </a:p>
      </dgm:t>
    </dgm:pt>
    <dgm:pt modelId="{A33225E4-8A77-427D-8DDC-813E4D9B80A7}">
      <dgm:prSet custT="1"/>
      <dgm:spPr>
        <a:solidFill>
          <a:srgbClr val="99FF33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Natural Environment</a:t>
          </a:r>
          <a:endParaRPr lang="en-US" sz="1600" b="1" dirty="0">
            <a:solidFill>
              <a:schemeClr val="tx1"/>
            </a:solidFill>
            <a:latin typeface="+mn-lt"/>
          </a:endParaRPr>
        </a:p>
      </dgm:t>
    </dgm:pt>
    <dgm:pt modelId="{A639D8D2-DE5F-4571-8946-F545F8CB65F0}" type="parTrans" cxnId="{8F90D7CA-49D5-4DF4-9D7A-C4705C8B6735}">
      <dgm:prSet/>
      <dgm:spPr>
        <a:solidFill>
          <a:srgbClr val="99FF33"/>
        </a:solidFill>
      </dgm:spPr>
      <dgm:t>
        <a:bodyPr/>
        <a:lstStyle/>
        <a:p>
          <a:endParaRPr lang="en-US"/>
        </a:p>
      </dgm:t>
    </dgm:pt>
    <dgm:pt modelId="{C28C0993-ACFD-4613-B379-6B7CC4586373}" type="sibTrans" cxnId="{8F90D7CA-49D5-4DF4-9D7A-C4705C8B6735}">
      <dgm:prSet/>
      <dgm:spPr/>
      <dgm:t>
        <a:bodyPr/>
        <a:lstStyle/>
        <a:p>
          <a:endParaRPr lang="en-US"/>
        </a:p>
      </dgm:t>
    </dgm:pt>
    <dgm:pt modelId="{B3F448C0-7B68-4F09-B213-662CD5DEF89A}">
      <dgm:prSet custT="1"/>
      <dgm:spPr>
        <a:solidFill>
          <a:srgbClr val="00FFFF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Cultural Environment</a:t>
          </a:r>
          <a:endParaRPr lang="en-US" sz="1600" b="1" dirty="0">
            <a:solidFill>
              <a:schemeClr val="tx1"/>
            </a:solidFill>
            <a:latin typeface="+mn-lt"/>
          </a:endParaRPr>
        </a:p>
      </dgm:t>
    </dgm:pt>
    <dgm:pt modelId="{BC43C1A7-7E30-4883-890F-BDCF59C235DE}" type="parTrans" cxnId="{703F7799-9CD0-47C4-B3BF-DCFE24E85FB9}">
      <dgm:prSet/>
      <dgm:spPr>
        <a:solidFill>
          <a:srgbClr val="00FFFF"/>
        </a:solidFill>
      </dgm:spPr>
      <dgm:t>
        <a:bodyPr/>
        <a:lstStyle/>
        <a:p>
          <a:endParaRPr lang="en-US"/>
        </a:p>
      </dgm:t>
    </dgm:pt>
    <dgm:pt modelId="{91BF8AD5-338A-4623-8EAC-FD6F246BE03D}" type="sibTrans" cxnId="{703F7799-9CD0-47C4-B3BF-DCFE24E85FB9}">
      <dgm:prSet/>
      <dgm:spPr/>
      <dgm:t>
        <a:bodyPr/>
        <a:lstStyle/>
        <a:p>
          <a:endParaRPr lang="en-US"/>
        </a:p>
      </dgm:t>
    </dgm:pt>
    <dgm:pt modelId="{CB8EC019-A0D7-4F55-9D4C-41696908B9ED}">
      <dgm:prSet custT="1"/>
      <dgm:spPr>
        <a:solidFill>
          <a:srgbClr val="99FF33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Transportation infrastructure</a:t>
          </a:r>
          <a:endParaRPr lang="en-US" sz="1600" b="1" dirty="0">
            <a:solidFill>
              <a:schemeClr val="tx1"/>
            </a:solidFill>
            <a:latin typeface="+mn-lt"/>
          </a:endParaRPr>
        </a:p>
      </dgm:t>
    </dgm:pt>
    <dgm:pt modelId="{0BA3F9A8-3CAE-4593-B511-7CD09DB99DA6}" type="parTrans" cxnId="{FE6949F1-6D58-49D5-8AAE-AA12B6781E2E}">
      <dgm:prSet/>
      <dgm:spPr>
        <a:solidFill>
          <a:srgbClr val="99FF33"/>
        </a:solidFill>
      </dgm:spPr>
      <dgm:t>
        <a:bodyPr/>
        <a:lstStyle/>
        <a:p>
          <a:endParaRPr lang="en-US"/>
        </a:p>
      </dgm:t>
    </dgm:pt>
    <dgm:pt modelId="{BD8F20FA-7580-4A67-82F8-C824A7AFD106}" type="sibTrans" cxnId="{FE6949F1-6D58-49D5-8AAE-AA12B6781E2E}">
      <dgm:prSet/>
      <dgm:spPr/>
      <dgm:t>
        <a:bodyPr/>
        <a:lstStyle/>
        <a:p>
          <a:endParaRPr lang="en-US"/>
        </a:p>
      </dgm:t>
    </dgm:pt>
    <dgm:pt modelId="{0968439B-A7D5-4237-88F2-345E618D0338}" type="pres">
      <dgm:prSet presAssocID="{14A87701-D423-4E3C-AE28-4751275FE1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58503E-A62D-415D-A69C-878399AF578D}" type="pres">
      <dgm:prSet presAssocID="{B465759D-6412-44AC-B65C-6E3DCAC488F5}" presName="centerShape" presStyleLbl="node0" presStyleIdx="0" presStyleCnt="1" custScaleX="129630"/>
      <dgm:spPr/>
      <dgm:t>
        <a:bodyPr/>
        <a:lstStyle/>
        <a:p>
          <a:endParaRPr lang="en-US"/>
        </a:p>
      </dgm:t>
    </dgm:pt>
    <dgm:pt modelId="{5AE4C2A1-F480-45B0-933C-CF5AAF299D85}" type="pres">
      <dgm:prSet presAssocID="{FF53DCEC-AD5E-49BF-BB65-EDD69493C103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31DC4EDF-3FDC-460E-BCF0-4411DF334416}" type="pres">
      <dgm:prSet presAssocID="{EEF33A2C-7EA7-4C0A-97FD-E16991A6A94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1907E-0826-470D-BBD3-E1C909C35ABF}" type="pres">
      <dgm:prSet presAssocID="{2BB1A8E7-6AC7-4421-A987-4B1547627B1B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AB30FA7A-BF6A-4EFE-85D1-CC1C88C44653}" type="pres">
      <dgm:prSet presAssocID="{FF849119-4552-4A08-8E6F-FAE1B10D41D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C0794-6F83-45BC-90EB-90ACA51DB18A}" type="pres">
      <dgm:prSet presAssocID="{B4966015-1647-46EA-8F16-36477CD4A26B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914BF399-5746-48EB-A773-7FAD83A0649E}" type="pres">
      <dgm:prSet presAssocID="{305348A9-333B-409B-BCFD-078C48C2C8F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F2A2D-39D4-472F-A97E-D91DD786B60C}" type="pres">
      <dgm:prSet presAssocID="{A639D8D2-DE5F-4571-8946-F545F8CB65F0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6ACA9AEF-AA6B-4FDC-AB26-D24DE064B499}" type="pres">
      <dgm:prSet presAssocID="{A33225E4-8A77-427D-8DDC-813E4D9B80A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D4109-2DC7-461F-B6F8-D825B339E0E7}" type="pres">
      <dgm:prSet presAssocID="{BC43C1A7-7E30-4883-890F-BDCF59C235DE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BC31194F-A1CB-484E-A03F-F2F7AC99E326}" type="pres">
      <dgm:prSet presAssocID="{B3F448C0-7B68-4F09-B213-662CD5DEF89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C86CE-597A-4B25-8480-A41A2D698EBD}" type="pres">
      <dgm:prSet presAssocID="{0BA3F9A8-3CAE-4593-B511-7CD09DB99DA6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052215F8-4052-408C-966F-E4AA1124B656}" type="pres">
      <dgm:prSet presAssocID="{CB8EC019-A0D7-4F55-9D4C-41696908B9E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1DEDC-D710-49F0-8ABD-156990DB038A}" type="pres">
      <dgm:prSet presAssocID="{5E61D09B-6F18-4AB1-910B-BDFEC4FF65B2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52945BA8-05C0-4400-BA26-1D3DB854696A}" type="pres">
      <dgm:prSet presAssocID="{922D0175-98BC-4050-A81E-35BFDA3EEE3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B21CD-76CB-4AB2-B83D-A9ADCFC0FB46}" type="presOf" srcId="{B3F448C0-7B68-4F09-B213-662CD5DEF89A}" destId="{BC31194F-A1CB-484E-A03F-F2F7AC99E326}" srcOrd="0" destOrd="0" presId="urn:microsoft.com/office/officeart/2005/8/layout/radial4"/>
    <dgm:cxn modelId="{B732E311-7EBB-41BF-82A1-B3BC7B58940F}" type="presOf" srcId="{305348A9-333B-409B-BCFD-078C48C2C8FD}" destId="{914BF399-5746-48EB-A773-7FAD83A0649E}" srcOrd="0" destOrd="0" presId="urn:microsoft.com/office/officeart/2005/8/layout/radial4"/>
    <dgm:cxn modelId="{CEEFA0B7-107C-469B-8D46-6A1A8FACE2B5}" type="presOf" srcId="{0BA3F9A8-3CAE-4593-B511-7CD09DB99DA6}" destId="{6F1C86CE-597A-4B25-8480-A41A2D698EBD}" srcOrd="0" destOrd="0" presId="urn:microsoft.com/office/officeart/2005/8/layout/radial4"/>
    <dgm:cxn modelId="{96DE96EF-9ECD-4B91-A201-5EC7A8E0A0AA}" type="presOf" srcId="{BC43C1A7-7E30-4883-890F-BDCF59C235DE}" destId="{F72D4109-2DC7-461F-B6F8-D825B339E0E7}" srcOrd="0" destOrd="0" presId="urn:microsoft.com/office/officeart/2005/8/layout/radial4"/>
    <dgm:cxn modelId="{12272970-9D5A-4CF5-AF5F-9846910FD031}" srcId="{B465759D-6412-44AC-B65C-6E3DCAC488F5}" destId="{922D0175-98BC-4050-A81E-35BFDA3EEE30}" srcOrd="6" destOrd="0" parTransId="{5E61D09B-6F18-4AB1-910B-BDFEC4FF65B2}" sibTransId="{6CBF4ADD-0C8A-446E-9CDF-F75970C312D3}"/>
    <dgm:cxn modelId="{AEEFCF4D-3E42-47AF-B9C0-A89355F45527}" srcId="{14A87701-D423-4E3C-AE28-4751275FE1D9}" destId="{B465759D-6412-44AC-B65C-6E3DCAC488F5}" srcOrd="0" destOrd="0" parTransId="{B9C39977-CA1E-43BE-87B7-D81C306DAE3D}" sibTransId="{EC9A4F71-88E1-4536-B233-AEF81976A1E3}"/>
    <dgm:cxn modelId="{ACE81504-7D6A-48E5-B525-B0C2092ED08F}" type="presOf" srcId="{14A87701-D423-4E3C-AE28-4751275FE1D9}" destId="{0968439B-A7D5-4237-88F2-345E618D0338}" srcOrd="0" destOrd="0" presId="urn:microsoft.com/office/officeart/2005/8/layout/radial4"/>
    <dgm:cxn modelId="{64BF5BB3-C6FE-4F5B-B9E6-9F375D7BA15C}" type="presOf" srcId="{CB8EC019-A0D7-4F55-9D4C-41696908B9ED}" destId="{052215F8-4052-408C-966F-E4AA1124B656}" srcOrd="0" destOrd="0" presId="urn:microsoft.com/office/officeart/2005/8/layout/radial4"/>
    <dgm:cxn modelId="{239F490C-A3D9-4128-8960-2A1E88F99BB2}" srcId="{B465759D-6412-44AC-B65C-6E3DCAC488F5}" destId="{EEF33A2C-7EA7-4C0A-97FD-E16991A6A940}" srcOrd="0" destOrd="0" parTransId="{FF53DCEC-AD5E-49BF-BB65-EDD69493C103}" sibTransId="{B10E8195-595D-4CA4-B28C-CC020D6FFC14}"/>
    <dgm:cxn modelId="{703F7799-9CD0-47C4-B3BF-DCFE24E85FB9}" srcId="{B465759D-6412-44AC-B65C-6E3DCAC488F5}" destId="{B3F448C0-7B68-4F09-B213-662CD5DEF89A}" srcOrd="4" destOrd="0" parTransId="{BC43C1A7-7E30-4883-890F-BDCF59C235DE}" sibTransId="{91BF8AD5-338A-4623-8EAC-FD6F246BE03D}"/>
    <dgm:cxn modelId="{8F90D7CA-49D5-4DF4-9D7A-C4705C8B6735}" srcId="{B465759D-6412-44AC-B65C-6E3DCAC488F5}" destId="{A33225E4-8A77-427D-8DDC-813E4D9B80A7}" srcOrd="3" destOrd="0" parTransId="{A639D8D2-DE5F-4571-8946-F545F8CB65F0}" sibTransId="{C28C0993-ACFD-4613-B379-6B7CC4586373}"/>
    <dgm:cxn modelId="{28C53E70-E3B5-4BAE-8CEC-1EB3990083C2}" type="presOf" srcId="{5E61D09B-6F18-4AB1-910B-BDFEC4FF65B2}" destId="{1B31DEDC-D710-49F0-8ABD-156990DB038A}" srcOrd="0" destOrd="0" presId="urn:microsoft.com/office/officeart/2005/8/layout/radial4"/>
    <dgm:cxn modelId="{15D59A68-895B-48E7-9F34-4C84824F8D32}" type="presOf" srcId="{A33225E4-8A77-427D-8DDC-813E4D9B80A7}" destId="{6ACA9AEF-AA6B-4FDC-AB26-D24DE064B499}" srcOrd="0" destOrd="0" presId="urn:microsoft.com/office/officeart/2005/8/layout/radial4"/>
    <dgm:cxn modelId="{973273BD-C856-4564-963A-DA297AF66560}" type="presOf" srcId="{B4966015-1647-46EA-8F16-36477CD4A26B}" destId="{00DC0794-6F83-45BC-90EB-90ACA51DB18A}" srcOrd="0" destOrd="0" presId="urn:microsoft.com/office/officeart/2005/8/layout/radial4"/>
    <dgm:cxn modelId="{FDE8B0FD-F361-4122-BCB3-E06E55152856}" srcId="{B465759D-6412-44AC-B65C-6E3DCAC488F5}" destId="{FF849119-4552-4A08-8E6F-FAE1B10D41D7}" srcOrd="1" destOrd="0" parTransId="{2BB1A8E7-6AC7-4421-A987-4B1547627B1B}" sibTransId="{4153E054-59AF-4833-ADD9-5E51842F5465}"/>
    <dgm:cxn modelId="{DE4C3885-4827-4F90-A4BE-1BE096D5512A}" type="presOf" srcId="{FF849119-4552-4A08-8E6F-FAE1B10D41D7}" destId="{AB30FA7A-BF6A-4EFE-85D1-CC1C88C44653}" srcOrd="0" destOrd="0" presId="urn:microsoft.com/office/officeart/2005/8/layout/radial4"/>
    <dgm:cxn modelId="{4FA1C168-7AEB-40C5-A168-9CF5F3676465}" type="presOf" srcId="{2BB1A8E7-6AC7-4421-A987-4B1547627B1B}" destId="{1C01907E-0826-470D-BBD3-E1C909C35ABF}" srcOrd="0" destOrd="0" presId="urn:microsoft.com/office/officeart/2005/8/layout/radial4"/>
    <dgm:cxn modelId="{BBA7B2C8-3568-4AF4-A16F-56BB89F5ECC6}" type="presOf" srcId="{FF53DCEC-AD5E-49BF-BB65-EDD69493C103}" destId="{5AE4C2A1-F480-45B0-933C-CF5AAF299D85}" srcOrd="0" destOrd="0" presId="urn:microsoft.com/office/officeart/2005/8/layout/radial4"/>
    <dgm:cxn modelId="{6BEF19B3-BACA-4B98-A43B-B8B5C2F66336}" type="presOf" srcId="{922D0175-98BC-4050-A81E-35BFDA3EEE30}" destId="{52945BA8-05C0-4400-BA26-1D3DB854696A}" srcOrd="0" destOrd="0" presId="urn:microsoft.com/office/officeart/2005/8/layout/radial4"/>
    <dgm:cxn modelId="{3DA5F9CB-2422-44D0-86C4-511BC7CC7FFB}" type="presOf" srcId="{EEF33A2C-7EA7-4C0A-97FD-E16991A6A940}" destId="{31DC4EDF-3FDC-460E-BCF0-4411DF334416}" srcOrd="0" destOrd="0" presId="urn:microsoft.com/office/officeart/2005/8/layout/radial4"/>
    <dgm:cxn modelId="{5FC9C735-EC6A-4AA2-8C2B-790A9A9E446C}" srcId="{8FDAB67B-3A31-462A-AD8B-FEC3028D7BB4}" destId="{3FB73092-1979-4DC9-A8C6-07DAF413C2B2}" srcOrd="0" destOrd="0" parTransId="{B17FECD1-FDEC-41E7-9519-12E79B416E7B}" sibTransId="{4CC8B353-9DF6-46B9-9CA9-69F33323EBF5}"/>
    <dgm:cxn modelId="{A37D8407-CA5C-4927-A4C3-87C4EDCC1E3F}" srcId="{14A87701-D423-4E3C-AE28-4751275FE1D9}" destId="{8FDAB67B-3A31-462A-AD8B-FEC3028D7BB4}" srcOrd="1" destOrd="0" parTransId="{09384D17-B88C-4DD6-9582-9AB1A8F894C1}" sibTransId="{86971FB3-9B9F-4CBD-847F-BD4A0A0D043D}"/>
    <dgm:cxn modelId="{7639F82C-A1EE-4BAD-9C0D-47401A491DEA}" type="presOf" srcId="{B465759D-6412-44AC-B65C-6E3DCAC488F5}" destId="{4C58503E-A62D-415D-A69C-878399AF578D}" srcOrd="0" destOrd="0" presId="urn:microsoft.com/office/officeart/2005/8/layout/radial4"/>
    <dgm:cxn modelId="{BDF9F6F7-7900-4705-BAFB-7C97E259925B}" srcId="{B465759D-6412-44AC-B65C-6E3DCAC488F5}" destId="{305348A9-333B-409B-BCFD-078C48C2C8FD}" srcOrd="2" destOrd="0" parTransId="{B4966015-1647-46EA-8F16-36477CD4A26B}" sibTransId="{F0E2BA67-58F0-41E1-B68B-42EB4F3413F0}"/>
    <dgm:cxn modelId="{B335805B-39A0-45DA-95C7-3B608F3010D6}" type="presOf" srcId="{A639D8D2-DE5F-4571-8946-F545F8CB65F0}" destId="{835F2A2D-39D4-472F-A97E-D91DD786B60C}" srcOrd="0" destOrd="0" presId="urn:microsoft.com/office/officeart/2005/8/layout/radial4"/>
    <dgm:cxn modelId="{FE6949F1-6D58-49D5-8AAE-AA12B6781E2E}" srcId="{B465759D-6412-44AC-B65C-6E3DCAC488F5}" destId="{CB8EC019-A0D7-4F55-9D4C-41696908B9ED}" srcOrd="5" destOrd="0" parTransId="{0BA3F9A8-3CAE-4593-B511-7CD09DB99DA6}" sibTransId="{BD8F20FA-7580-4A67-82F8-C824A7AFD106}"/>
    <dgm:cxn modelId="{8A19EA7A-9148-48E7-946F-266EBD2F75C9}" type="presParOf" srcId="{0968439B-A7D5-4237-88F2-345E618D0338}" destId="{4C58503E-A62D-415D-A69C-878399AF578D}" srcOrd="0" destOrd="0" presId="urn:microsoft.com/office/officeart/2005/8/layout/radial4"/>
    <dgm:cxn modelId="{64D3C18F-5F67-40F6-B8DF-A027CF0562E4}" type="presParOf" srcId="{0968439B-A7D5-4237-88F2-345E618D0338}" destId="{5AE4C2A1-F480-45B0-933C-CF5AAF299D85}" srcOrd="1" destOrd="0" presId="urn:microsoft.com/office/officeart/2005/8/layout/radial4"/>
    <dgm:cxn modelId="{6FCBAFC4-D528-4C6B-BF7A-A768DBF6C19D}" type="presParOf" srcId="{0968439B-A7D5-4237-88F2-345E618D0338}" destId="{31DC4EDF-3FDC-460E-BCF0-4411DF334416}" srcOrd="2" destOrd="0" presId="urn:microsoft.com/office/officeart/2005/8/layout/radial4"/>
    <dgm:cxn modelId="{D6D73E5A-CB9F-41BC-AF98-0A8F5FFD8147}" type="presParOf" srcId="{0968439B-A7D5-4237-88F2-345E618D0338}" destId="{1C01907E-0826-470D-BBD3-E1C909C35ABF}" srcOrd="3" destOrd="0" presId="urn:microsoft.com/office/officeart/2005/8/layout/radial4"/>
    <dgm:cxn modelId="{29F1CC16-32BE-4AE7-90B7-A943AA292F65}" type="presParOf" srcId="{0968439B-A7D5-4237-88F2-345E618D0338}" destId="{AB30FA7A-BF6A-4EFE-85D1-CC1C88C44653}" srcOrd="4" destOrd="0" presId="urn:microsoft.com/office/officeart/2005/8/layout/radial4"/>
    <dgm:cxn modelId="{3B756B74-D94B-403B-B0F8-C595D5B87D42}" type="presParOf" srcId="{0968439B-A7D5-4237-88F2-345E618D0338}" destId="{00DC0794-6F83-45BC-90EB-90ACA51DB18A}" srcOrd="5" destOrd="0" presId="urn:microsoft.com/office/officeart/2005/8/layout/radial4"/>
    <dgm:cxn modelId="{B27A9F90-62B2-4B13-BDA3-09BCE4B3AED2}" type="presParOf" srcId="{0968439B-A7D5-4237-88F2-345E618D0338}" destId="{914BF399-5746-48EB-A773-7FAD83A0649E}" srcOrd="6" destOrd="0" presId="urn:microsoft.com/office/officeart/2005/8/layout/radial4"/>
    <dgm:cxn modelId="{9000D62C-73A8-4987-B510-43B377196AED}" type="presParOf" srcId="{0968439B-A7D5-4237-88F2-345E618D0338}" destId="{835F2A2D-39D4-472F-A97E-D91DD786B60C}" srcOrd="7" destOrd="0" presId="urn:microsoft.com/office/officeart/2005/8/layout/radial4"/>
    <dgm:cxn modelId="{02A8CC4E-A3CF-41C0-899C-CE6F1C9B62F1}" type="presParOf" srcId="{0968439B-A7D5-4237-88F2-345E618D0338}" destId="{6ACA9AEF-AA6B-4FDC-AB26-D24DE064B499}" srcOrd="8" destOrd="0" presId="urn:microsoft.com/office/officeart/2005/8/layout/radial4"/>
    <dgm:cxn modelId="{67DE556E-4218-4F99-A729-99164BB92F18}" type="presParOf" srcId="{0968439B-A7D5-4237-88F2-345E618D0338}" destId="{F72D4109-2DC7-461F-B6F8-D825B339E0E7}" srcOrd="9" destOrd="0" presId="urn:microsoft.com/office/officeart/2005/8/layout/radial4"/>
    <dgm:cxn modelId="{665F36CB-C61F-45F8-A159-15E79354011E}" type="presParOf" srcId="{0968439B-A7D5-4237-88F2-345E618D0338}" destId="{BC31194F-A1CB-484E-A03F-F2F7AC99E326}" srcOrd="10" destOrd="0" presId="urn:microsoft.com/office/officeart/2005/8/layout/radial4"/>
    <dgm:cxn modelId="{E3D17646-C208-4EA4-B922-6133A2D68B43}" type="presParOf" srcId="{0968439B-A7D5-4237-88F2-345E618D0338}" destId="{6F1C86CE-597A-4B25-8480-A41A2D698EBD}" srcOrd="11" destOrd="0" presId="urn:microsoft.com/office/officeart/2005/8/layout/radial4"/>
    <dgm:cxn modelId="{E5F2C1B8-E0BA-4B49-97D7-4F3B09201676}" type="presParOf" srcId="{0968439B-A7D5-4237-88F2-345E618D0338}" destId="{052215F8-4052-408C-966F-E4AA1124B656}" srcOrd="12" destOrd="0" presId="urn:microsoft.com/office/officeart/2005/8/layout/radial4"/>
    <dgm:cxn modelId="{DE782C7D-7D91-465D-8EE1-249129863694}" type="presParOf" srcId="{0968439B-A7D5-4237-88F2-345E618D0338}" destId="{1B31DEDC-D710-49F0-8ABD-156990DB038A}" srcOrd="13" destOrd="0" presId="urn:microsoft.com/office/officeart/2005/8/layout/radial4"/>
    <dgm:cxn modelId="{DEBF9697-1F8C-4D96-B5EA-F795D6FAB6FC}" type="presParOf" srcId="{0968439B-A7D5-4237-88F2-345E618D0338}" destId="{52945BA8-05C0-4400-BA26-1D3DB854696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29389-0896-421B-9135-27F2160CF013}">
      <dsp:nvSpPr>
        <dsp:cNvPr id="0" name=""/>
        <dsp:cNvSpPr/>
      </dsp:nvSpPr>
      <dsp:spPr>
        <a:xfrm>
          <a:off x="5610402" y="2465811"/>
          <a:ext cx="4405529" cy="698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264"/>
              </a:lnTo>
              <a:lnTo>
                <a:pt x="4405529" y="476264"/>
              </a:lnTo>
              <a:lnTo>
                <a:pt x="4405529" y="698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BAB26-3838-41D3-B931-A0ADC5A5C045}">
      <dsp:nvSpPr>
        <dsp:cNvPr id="0" name=""/>
        <dsp:cNvSpPr/>
      </dsp:nvSpPr>
      <dsp:spPr>
        <a:xfrm>
          <a:off x="5610402" y="2465811"/>
          <a:ext cx="1468509" cy="698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264"/>
              </a:lnTo>
              <a:lnTo>
                <a:pt x="1468509" y="476264"/>
              </a:lnTo>
              <a:lnTo>
                <a:pt x="1468509" y="698877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0413B-9799-43F7-A18B-84628F5F4881}">
      <dsp:nvSpPr>
        <dsp:cNvPr id="0" name=""/>
        <dsp:cNvSpPr/>
      </dsp:nvSpPr>
      <dsp:spPr>
        <a:xfrm>
          <a:off x="4141892" y="2465811"/>
          <a:ext cx="1468509" cy="698877"/>
        </a:xfrm>
        <a:custGeom>
          <a:avLst/>
          <a:gdLst/>
          <a:ahLst/>
          <a:cxnLst/>
          <a:rect l="0" t="0" r="0" b="0"/>
          <a:pathLst>
            <a:path>
              <a:moveTo>
                <a:pt x="1468509" y="0"/>
              </a:moveTo>
              <a:lnTo>
                <a:pt x="1468509" y="476264"/>
              </a:lnTo>
              <a:lnTo>
                <a:pt x="0" y="476264"/>
              </a:lnTo>
              <a:lnTo>
                <a:pt x="0" y="698877"/>
              </a:lnTo>
            </a:path>
          </a:pathLst>
        </a:custGeom>
        <a:noFill/>
        <a:ln w="12700" cap="flat" cmpd="sng" algn="ctr"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D40C8-8C70-4DE5-8DBD-91211C79BA87}">
      <dsp:nvSpPr>
        <dsp:cNvPr id="0" name=""/>
        <dsp:cNvSpPr/>
      </dsp:nvSpPr>
      <dsp:spPr>
        <a:xfrm>
          <a:off x="1204873" y="2465811"/>
          <a:ext cx="4405529" cy="698877"/>
        </a:xfrm>
        <a:custGeom>
          <a:avLst/>
          <a:gdLst/>
          <a:ahLst/>
          <a:cxnLst/>
          <a:rect l="0" t="0" r="0" b="0"/>
          <a:pathLst>
            <a:path>
              <a:moveTo>
                <a:pt x="4405529" y="0"/>
              </a:moveTo>
              <a:lnTo>
                <a:pt x="4405529" y="476264"/>
              </a:lnTo>
              <a:lnTo>
                <a:pt x="0" y="476264"/>
              </a:lnTo>
              <a:lnTo>
                <a:pt x="0" y="698877"/>
              </a:lnTo>
            </a:path>
          </a:pathLst>
        </a:custGeom>
        <a:noFill/>
        <a:ln w="12700" cap="flat" cmpd="sng" algn="ctr">
          <a:solidFill>
            <a:srgbClr val="00CC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D3946-A306-4B4A-9A45-6940F82E14A6}">
      <dsp:nvSpPr>
        <dsp:cNvPr id="0" name=""/>
        <dsp:cNvSpPr/>
      </dsp:nvSpPr>
      <dsp:spPr>
        <a:xfrm>
          <a:off x="4408894" y="939896"/>
          <a:ext cx="2403015" cy="15259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D57DB-991A-4718-831C-CBC0509A5B3F}">
      <dsp:nvSpPr>
        <dsp:cNvPr id="0" name=""/>
        <dsp:cNvSpPr/>
      </dsp:nvSpPr>
      <dsp:spPr>
        <a:xfrm>
          <a:off x="4675896" y="1193547"/>
          <a:ext cx="2403015" cy="152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08000"/>
              </a:solidFill>
              <a:latin typeface="+mn-lt"/>
            </a:rPr>
            <a:t>Conceptual approach to tourism</a:t>
          </a:r>
          <a:endParaRPr lang="el-GR" sz="1600" b="1" i="0" kern="1200" dirty="0">
            <a:solidFill>
              <a:srgbClr val="008000"/>
            </a:solidFill>
            <a:latin typeface="+mn-lt"/>
          </a:endParaRPr>
        </a:p>
      </dsp:txBody>
      <dsp:txXfrm>
        <a:off x="4720589" y="1238240"/>
        <a:ext cx="2313629" cy="1436529"/>
      </dsp:txXfrm>
    </dsp:sp>
    <dsp:sp modelId="{FBD36F8B-2B37-404E-9E1F-B1CEC2C14E92}">
      <dsp:nvSpPr>
        <dsp:cNvPr id="0" name=""/>
        <dsp:cNvSpPr/>
      </dsp:nvSpPr>
      <dsp:spPr>
        <a:xfrm>
          <a:off x="3365" y="3164688"/>
          <a:ext cx="2403015" cy="152591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0BAC0-8B82-43F9-9AC7-E160B715A5CE}">
      <dsp:nvSpPr>
        <dsp:cNvPr id="0" name=""/>
        <dsp:cNvSpPr/>
      </dsp:nvSpPr>
      <dsp:spPr>
        <a:xfrm>
          <a:off x="270367" y="3418339"/>
          <a:ext cx="2403015" cy="152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Individual or group travel (at least 24-hour stay), in order to satisfy entertainment needs.</a:t>
          </a:r>
          <a:endParaRPr lang="el-GR" sz="1300" b="1" kern="1200" dirty="0">
            <a:solidFill>
              <a:schemeClr val="tx1"/>
            </a:solidFill>
          </a:endParaRPr>
        </a:p>
      </dsp:txBody>
      <dsp:txXfrm>
        <a:off x="315060" y="3463032"/>
        <a:ext cx="2313629" cy="1436529"/>
      </dsp:txXfrm>
    </dsp:sp>
    <dsp:sp modelId="{D1CE3DD7-93C3-4E2F-BBBC-070779198283}">
      <dsp:nvSpPr>
        <dsp:cNvPr id="0" name=""/>
        <dsp:cNvSpPr/>
      </dsp:nvSpPr>
      <dsp:spPr>
        <a:xfrm>
          <a:off x="2940384" y="3164688"/>
          <a:ext cx="2403015" cy="152591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03383-1A8D-4A4E-A1FA-9BFC9BCDFD8E}">
      <dsp:nvSpPr>
        <dsp:cNvPr id="0" name=""/>
        <dsp:cNvSpPr/>
      </dsp:nvSpPr>
      <dsp:spPr>
        <a:xfrm>
          <a:off x="3207386" y="3418339"/>
          <a:ext cx="2403015" cy="152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Travel and stay take place at a place other than permanent residence.</a:t>
          </a:r>
          <a:endParaRPr lang="el-GR" sz="1300" b="1" kern="1200" dirty="0">
            <a:solidFill>
              <a:schemeClr val="tx1"/>
            </a:solidFill>
          </a:endParaRPr>
        </a:p>
      </dsp:txBody>
      <dsp:txXfrm>
        <a:off x="3252079" y="3463032"/>
        <a:ext cx="2313629" cy="1436529"/>
      </dsp:txXfrm>
    </dsp:sp>
    <dsp:sp modelId="{0895D2F2-D585-427C-9D70-46A6F608B042}">
      <dsp:nvSpPr>
        <dsp:cNvPr id="0" name=""/>
        <dsp:cNvSpPr/>
      </dsp:nvSpPr>
      <dsp:spPr>
        <a:xfrm>
          <a:off x="5877404" y="3164688"/>
          <a:ext cx="2403015" cy="152591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1515B-6C73-45D2-98C7-1DFE742BBC88}">
      <dsp:nvSpPr>
        <dsp:cNvPr id="0" name=""/>
        <dsp:cNvSpPr/>
      </dsp:nvSpPr>
      <dsp:spPr>
        <a:xfrm>
          <a:off x="6144406" y="3418339"/>
          <a:ext cx="2403015" cy="152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Travel to various tourist destinations is temporary and short-term.</a:t>
          </a:r>
          <a:endParaRPr lang="el-GR" sz="1300" b="1" kern="1200" dirty="0">
            <a:solidFill>
              <a:schemeClr val="tx1"/>
            </a:solidFill>
          </a:endParaRPr>
        </a:p>
      </dsp:txBody>
      <dsp:txXfrm>
        <a:off x="6189099" y="3463032"/>
        <a:ext cx="2313629" cy="1436529"/>
      </dsp:txXfrm>
    </dsp:sp>
    <dsp:sp modelId="{C53B31A7-C42E-4B88-B804-E6A3477F14D0}">
      <dsp:nvSpPr>
        <dsp:cNvPr id="0" name=""/>
        <dsp:cNvSpPr/>
      </dsp:nvSpPr>
      <dsp:spPr>
        <a:xfrm>
          <a:off x="8814423" y="3164688"/>
          <a:ext cx="2403015" cy="1525915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6AFFB-AEFB-47A9-8067-BEA5293333EA}">
      <dsp:nvSpPr>
        <dsp:cNvPr id="0" name=""/>
        <dsp:cNvSpPr/>
      </dsp:nvSpPr>
      <dsp:spPr>
        <a:xfrm>
          <a:off x="9081425" y="3418339"/>
          <a:ext cx="2403015" cy="152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People visit tourist destinations for touristic </a:t>
          </a:r>
          <a:r>
            <a:rPr lang="en-US" sz="1300" b="1" kern="1200" dirty="0" smtClean="0"/>
            <a:t>purposes, </a:t>
          </a:r>
          <a:r>
            <a:rPr lang="en-US" sz="1300" b="1" kern="1200" dirty="0" smtClean="0"/>
            <a:t>that is, for purposes other than those of permanent residence or profession.</a:t>
          </a:r>
          <a:endParaRPr lang="el-GR" sz="1300" b="1" kern="1200" dirty="0">
            <a:solidFill>
              <a:schemeClr val="tx1"/>
            </a:solidFill>
          </a:endParaRPr>
        </a:p>
      </dsp:txBody>
      <dsp:txXfrm>
        <a:off x="9126118" y="3463032"/>
        <a:ext cx="2313629" cy="1436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44D40-4BB5-4A9B-8F46-A07F9077C097}">
      <dsp:nvSpPr>
        <dsp:cNvPr id="0" name=""/>
        <dsp:cNvSpPr/>
      </dsp:nvSpPr>
      <dsp:spPr>
        <a:xfrm>
          <a:off x="2497779" y="0"/>
          <a:ext cx="5244568" cy="5244568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32356-3F68-41D6-9E46-8F90730659FA}">
      <dsp:nvSpPr>
        <dsp:cNvPr id="0" name=""/>
        <dsp:cNvSpPr/>
      </dsp:nvSpPr>
      <dsp:spPr>
        <a:xfrm>
          <a:off x="4711352" y="524968"/>
          <a:ext cx="4381104" cy="932140"/>
        </a:xfrm>
        <a:prstGeom prst="roundRect">
          <a:avLst/>
        </a:prstGeom>
        <a:solidFill>
          <a:srgbClr val="66FF33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Factors contributing to the high increase in tourism after 1950:</a:t>
          </a:r>
          <a:endParaRPr lang="el-GR" sz="1500" b="1" kern="1200" dirty="0">
            <a:solidFill>
              <a:schemeClr val="tx1"/>
            </a:solidFill>
            <a:latin typeface="+mn-lt"/>
          </a:endParaRPr>
        </a:p>
      </dsp:txBody>
      <dsp:txXfrm>
        <a:off x="4756855" y="570471"/>
        <a:ext cx="4290098" cy="841134"/>
      </dsp:txXfrm>
    </dsp:sp>
    <dsp:sp modelId="{3C85615E-D6A0-465A-A756-3BDB105BA268}">
      <dsp:nvSpPr>
        <dsp:cNvPr id="0" name=""/>
        <dsp:cNvSpPr/>
      </dsp:nvSpPr>
      <dsp:spPr>
        <a:xfrm>
          <a:off x="4692961" y="1542520"/>
          <a:ext cx="4433296" cy="932140"/>
        </a:xfrm>
        <a:prstGeom prst="roundRect">
          <a:avLst/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+mn-lt"/>
              <a:cs typeface="Calibri"/>
            </a:rPr>
            <a:t>● </a:t>
          </a:r>
          <a:r>
            <a:rPr lang="en-US" sz="1400" b="1" i="0" kern="1200" dirty="0" smtClean="0"/>
            <a:t>The growing urbanization of the population</a:t>
          </a:r>
          <a:r>
            <a:rPr lang="el-GR" sz="1400" b="1" kern="1200" dirty="0" smtClean="0"/>
            <a:t> </a:t>
          </a:r>
          <a:endParaRPr lang="el-GR" sz="1400" b="1" kern="1200" dirty="0">
            <a:latin typeface="+mn-lt"/>
          </a:endParaRPr>
        </a:p>
      </dsp:txBody>
      <dsp:txXfrm>
        <a:off x="4738464" y="1588023"/>
        <a:ext cx="4342290" cy="841134"/>
      </dsp:txXfrm>
    </dsp:sp>
    <dsp:sp modelId="{F739F1E8-24BF-445B-9039-0002B0B6B3A3}">
      <dsp:nvSpPr>
        <dsp:cNvPr id="0" name=""/>
        <dsp:cNvSpPr/>
      </dsp:nvSpPr>
      <dsp:spPr>
        <a:xfrm>
          <a:off x="4625958" y="2622284"/>
          <a:ext cx="4551894" cy="932140"/>
        </a:xfrm>
        <a:prstGeom prst="roundRect">
          <a:avLst/>
        </a:prstGeom>
        <a:solidFill>
          <a:srgbClr val="66FF33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+mn-lt"/>
              <a:cs typeface="Calibri"/>
            </a:rPr>
            <a:t>●</a:t>
          </a:r>
          <a:r>
            <a:rPr lang="en-US" sz="1400" b="1" kern="1200" dirty="0" smtClean="0">
              <a:latin typeface="+mn-lt"/>
              <a:cs typeface="Calibri"/>
            </a:rPr>
            <a:t> </a:t>
          </a:r>
          <a:r>
            <a:rPr lang="en-US" sz="1400" b="1" i="0" kern="1200" dirty="0" smtClean="0">
              <a:latin typeface="+mn-lt"/>
            </a:rPr>
            <a:t>The rising standard of living, which provides opportunities for entertainment expenses.</a:t>
          </a:r>
          <a:endParaRPr lang="el-GR" sz="1400" b="1" kern="1200" dirty="0">
            <a:latin typeface="+mn-lt"/>
          </a:endParaRPr>
        </a:p>
      </dsp:txBody>
      <dsp:txXfrm>
        <a:off x="4671461" y="2667787"/>
        <a:ext cx="4460888" cy="841134"/>
      </dsp:txXfrm>
    </dsp:sp>
    <dsp:sp modelId="{68E4904F-CC4A-4973-949D-426297008831}">
      <dsp:nvSpPr>
        <dsp:cNvPr id="0" name=""/>
        <dsp:cNvSpPr/>
      </dsp:nvSpPr>
      <dsp:spPr>
        <a:xfrm>
          <a:off x="4596300" y="3670941"/>
          <a:ext cx="4611210" cy="932140"/>
        </a:xfrm>
        <a:prstGeom prst="roundRect">
          <a:avLst/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+mn-lt"/>
              <a:cs typeface="Calibri"/>
            </a:rPr>
            <a:t>● </a:t>
          </a:r>
          <a:r>
            <a:rPr lang="en-US" sz="1400" b="1" kern="1200" dirty="0" smtClean="0"/>
            <a:t>The improvement in transportation networks (especially airlines, since the </a:t>
          </a:r>
          <a:r>
            <a:rPr lang="en-US" sz="1400" b="1" kern="1200" dirty="0" err="1" smtClean="0"/>
            <a:t>aeroplane</a:t>
          </a:r>
          <a:r>
            <a:rPr lang="en-US" sz="1400" b="1" kern="1200" dirty="0" smtClean="0"/>
            <a:t> is the main means of transport for international tourism) and affordable ticket prices.</a:t>
          </a:r>
          <a:r>
            <a:rPr lang="en-US" sz="1400" b="1" i="0" kern="1200" dirty="0" smtClean="0"/>
            <a:t> </a:t>
          </a:r>
        </a:p>
      </dsp:txBody>
      <dsp:txXfrm>
        <a:off x="4641803" y="3716444"/>
        <a:ext cx="4520204" cy="841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E58C2-7E67-4BAF-9061-A112DC9A2C5F}">
      <dsp:nvSpPr>
        <dsp:cNvPr id="0" name=""/>
        <dsp:cNvSpPr/>
      </dsp:nvSpPr>
      <dsp:spPr>
        <a:xfrm>
          <a:off x="3278" y="814945"/>
          <a:ext cx="3289911" cy="3289911"/>
        </a:xfrm>
        <a:prstGeom prst="ellipse">
          <a:avLst/>
        </a:prstGeom>
        <a:solidFill>
          <a:srgbClr val="FF00FF">
            <a:alpha val="49804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55" tIns="30480" rIns="18105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Mass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tourism</a:t>
          </a:r>
          <a:endParaRPr lang="el-GR" sz="2400" b="1" kern="1200" dirty="0"/>
        </a:p>
      </dsp:txBody>
      <dsp:txXfrm>
        <a:off x="485074" y="1296741"/>
        <a:ext cx="2326319" cy="2326319"/>
      </dsp:txXfrm>
    </dsp:sp>
    <dsp:sp modelId="{87A08484-1C70-458B-A18D-9DD8D637FF16}">
      <dsp:nvSpPr>
        <dsp:cNvPr id="0" name=""/>
        <dsp:cNvSpPr/>
      </dsp:nvSpPr>
      <dsp:spPr>
        <a:xfrm>
          <a:off x="2635207" y="814945"/>
          <a:ext cx="3289911" cy="3289911"/>
        </a:xfrm>
        <a:prstGeom prst="ellipse">
          <a:avLst/>
        </a:prstGeom>
        <a:solidFill>
          <a:srgbClr val="6600FF">
            <a:alpha val="49804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55" tIns="30480" rIns="18105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Alternative tourism</a:t>
          </a:r>
          <a:endParaRPr lang="el-GR" sz="2400" b="1" kern="1200" dirty="0"/>
        </a:p>
      </dsp:txBody>
      <dsp:txXfrm>
        <a:off x="3117003" y="1296741"/>
        <a:ext cx="2326319" cy="2326319"/>
      </dsp:txXfrm>
    </dsp:sp>
    <dsp:sp modelId="{36B27387-B423-4C6F-8979-D914F39F6DC2}">
      <dsp:nvSpPr>
        <dsp:cNvPr id="0" name=""/>
        <dsp:cNvSpPr/>
      </dsp:nvSpPr>
      <dsp:spPr>
        <a:xfrm>
          <a:off x="5267136" y="814945"/>
          <a:ext cx="3289911" cy="3289911"/>
        </a:xfrm>
        <a:prstGeom prst="ellipse">
          <a:avLst/>
        </a:prstGeom>
        <a:solidFill>
          <a:srgbClr val="00FFFF">
            <a:alpha val="49804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55" tIns="30480" rIns="18105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Domestic tourism</a:t>
          </a:r>
          <a:endParaRPr lang="el-GR" sz="2400" b="1" kern="1200" dirty="0"/>
        </a:p>
      </dsp:txBody>
      <dsp:txXfrm>
        <a:off x="5748932" y="1296741"/>
        <a:ext cx="2326319" cy="2326319"/>
      </dsp:txXfrm>
    </dsp:sp>
    <dsp:sp modelId="{1E836C48-8E11-4DC3-8714-3C2582140DBD}">
      <dsp:nvSpPr>
        <dsp:cNvPr id="0" name=""/>
        <dsp:cNvSpPr/>
      </dsp:nvSpPr>
      <dsp:spPr>
        <a:xfrm>
          <a:off x="7899065" y="814945"/>
          <a:ext cx="3289911" cy="3289911"/>
        </a:xfrm>
        <a:prstGeom prst="ellipse">
          <a:avLst/>
        </a:prstGeom>
        <a:solidFill>
          <a:srgbClr val="66FF33">
            <a:alpha val="49804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55" tIns="30480" rIns="18105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International tourism (inbound &amp; outbound</a:t>
          </a:r>
          <a:r>
            <a:rPr lang="el-GR" sz="2400" b="1" kern="1200" dirty="0" smtClean="0"/>
            <a:t>)</a:t>
          </a:r>
          <a:endParaRPr lang="el-GR" sz="2400" b="1" kern="1200" dirty="0"/>
        </a:p>
      </dsp:txBody>
      <dsp:txXfrm>
        <a:off x="8380861" y="1296741"/>
        <a:ext cx="2326319" cy="2326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80A38-511A-433F-8A7C-27E190D668A0}">
      <dsp:nvSpPr>
        <dsp:cNvPr id="0" name=""/>
        <dsp:cNvSpPr/>
      </dsp:nvSpPr>
      <dsp:spPr>
        <a:xfrm rot="18000000">
          <a:off x="3401" y="3886317"/>
          <a:ext cx="1862951" cy="1210918"/>
        </a:xfrm>
        <a:prstGeom prst="round2SameRect">
          <a:avLst/>
        </a:prstGeom>
        <a:solidFill>
          <a:srgbClr val="FF33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Increase in employment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88109" y="3930651"/>
        <a:ext cx="1744727" cy="1151806"/>
      </dsp:txXfrm>
    </dsp:sp>
    <dsp:sp modelId="{7723D710-C4AE-48A5-8080-D1004CD59908}">
      <dsp:nvSpPr>
        <dsp:cNvPr id="0" name=""/>
        <dsp:cNvSpPr/>
      </dsp:nvSpPr>
      <dsp:spPr>
        <a:xfrm rot="19440000">
          <a:off x="1543585" y="2175769"/>
          <a:ext cx="1862951" cy="1210918"/>
        </a:xfrm>
        <a:prstGeom prst="round2SameRect">
          <a:avLst/>
        </a:prstGeom>
        <a:solidFill>
          <a:srgbClr val="0066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Increase in income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620070" y="2229236"/>
        <a:ext cx="1744727" cy="1151806"/>
      </dsp:txXfrm>
    </dsp:sp>
    <dsp:sp modelId="{97407116-CCEA-42E7-995D-A655D4BC2A94}">
      <dsp:nvSpPr>
        <dsp:cNvPr id="0" name=""/>
        <dsp:cNvSpPr/>
      </dsp:nvSpPr>
      <dsp:spPr>
        <a:xfrm rot="20880000">
          <a:off x="3646355" y="1239556"/>
          <a:ext cx="1862951" cy="1210918"/>
        </a:xfrm>
        <a:prstGeom prst="round2SameRect">
          <a:avLst/>
        </a:prstGeom>
        <a:solidFill>
          <a:srgbClr val="FFFF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Economic development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711612" y="1298022"/>
        <a:ext cx="1744727" cy="1151806"/>
      </dsp:txXfrm>
    </dsp:sp>
    <dsp:sp modelId="{C8E1769F-C980-4936-80FF-2226064866D0}">
      <dsp:nvSpPr>
        <dsp:cNvPr id="0" name=""/>
        <dsp:cNvSpPr/>
      </dsp:nvSpPr>
      <dsp:spPr>
        <a:xfrm rot="720000">
          <a:off x="5948124" y="1239556"/>
          <a:ext cx="1862951" cy="1210918"/>
        </a:xfrm>
        <a:prstGeom prst="round2Same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Infrastructure development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001091" y="1298022"/>
        <a:ext cx="1744727" cy="1151806"/>
      </dsp:txXfrm>
    </dsp:sp>
    <dsp:sp modelId="{678256C7-0F69-426B-9EDE-486A4E4E9439}">
      <dsp:nvSpPr>
        <dsp:cNvPr id="0" name=""/>
        <dsp:cNvSpPr/>
      </dsp:nvSpPr>
      <dsp:spPr>
        <a:xfrm rot="2160000">
          <a:off x="8050894" y="2175769"/>
          <a:ext cx="1862951" cy="1210918"/>
        </a:xfrm>
        <a:prstGeom prst="round2SameRect">
          <a:avLst/>
        </a:prstGeom>
        <a:solidFill>
          <a:srgbClr val="FF00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Culture promotion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8092633" y="2229236"/>
        <a:ext cx="1744727" cy="1151806"/>
      </dsp:txXfrm>
    </dsp:sp>
    <dsp:sp modelId="{66A37C97-59BD-4C37-999B-BFD67F3C6182}">
      <dsp:nvSpPr>
        <dsp:cNvPr id="0" name=""/>
        <dsp:cNvSpPr/>
      </dsp:nvSpPr>
      <dsp:spPr>
        <a:xfrm rot="3600000">
          <a:off x="9591078" y="3886317"/>
          <a:ext cx="1862951" cy="1210918"/>
        </a:xfrm>
        <a:prstGeom prst="round2SameRect">
          <a:avLst/>
        </a:prstGeom>
        <a:solidFill>
          <a:srgbClr val="9933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Improvement in quality of life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9624594" y="3930651"/>
        <a:ext cx="1744727" cy="1151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A4BE8-8053-442C-838A-32BF4CE5D930}">
      <dsp:nvSpPr>
        <dsp:cNvPr id="0" name=""/>
        <dsp:cNvSpPr/>
      </dsp:nvSpPr>
      <dsp:spPr>
        <a:xfrm>
          <a:off x="456788" y="0"/>
          <a:ext cx="2880052" cy="28801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Tourism offices</a:t>
          </a:r>
          <a:r>
            <a:rPr lang="el-GR" sz="1800" b="1" kern="1200" dirty="0" smtClean="0"/>
            <a:t> </a:t>
          </a:r>
          <a:endParaRPr lang="en-US" sz="1800" b="1" kern="1200" dirty="0"/>
        </a:p>
      </dsp:txBody>
      <dsp:txXfrm>
        <a:off x="878562" y="421795"/>
        <a:ext cx="2036504" cy="2036606"/>
      </dsp:txXfrm>
    </dsp:sp>
    <dsp:sp modelId="{3E344ACB-2212-459D-89C6-68BAAD5944F2}">
      <dsp:nvSpPr>
        <dsp:cNvPr id="0" name=""/>
        <dsp:cNvSpPr/>
      </dsp:nvSpPr>
      <dsp:spPr>
        <a:xfrm>
          <a:off x="1952758" y="1856190"/>
          <a:ext cx="2880052" cy="28801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Restaurants, bars, cafeterias, etc.</a:t>
          </a:r>
          <a:r>
            <a:rPr lang="el-GR" sz="1800" b="1" kern="1200" dirty="0" smtClean="0"/>
            <a:t> </a:t>
          </a:r>
          <a:endParaRPr lang="en-US" sz="1800" b="1" kern="1200" dirty="0"/>
        </a:p>
      </dsp:txBody>
      <dsp:txXfrm>
        <a:off x="2374532" y="2277985"/>
        <a:ext cx="2036504" cy="2036606"/>
      </dsp:txXfrm>
    </dsp:sp>
    <dsp:sp modelId="{6C8DE967-AC0C-4299-943C-32897854BD63}">
      <dsp:nvSpPr>
        <dsp:cNvPr id="0" name=""/>
        <dsp:cNvSpPr/>
      </dsp:nvSpPr>
      <dsp:spPr>
        <a:xfrm>
          <a:off x="3448727" y="0"/>
          <a:ext cx="2880052" cy="28801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Tourist items industries</a:t>
          </a:r>
          <a:endParaRPr lang="en-US" sz="1800" b="1" kern="1200" dirty="0"/>
        </a:p>
      </dsp:txBody>
      <dsp:txXfrm>
        <a:off x="3870501" y="421795"/>
        <a:ext cx="2036504" cy="2036606"/>
      </dsp:txXfrm>
    </dsp:sp>
    <dsp:sp modelId="{04C8D1E6-DEA8-4D69-B473-99A4CBC6066F}">
      <dsp:nvSpPr>
        <dsp:cNvPr id="0" name=""/>
        <dsp:cNvSpPr/>
      </dsp:nvSpPr>
      <dsp:spPr>
        <a:xfrm>
          <a:off x="4944697" y="1856190"/>
          <a:ext cx="2880052" cy="28801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Tourist items trade</a:t>
          </a:r>
          <a:endParaRPr lang="en-US" sz="1800" b="1" kern="1200" dirty="0"/>
        </a:p>
      </dsp:txBody>
      <dsp:txXfrm>
        <a:off x="5366471" y="2277985"/>
        <a:ext cx="2036504" cy="2036606"/>
      </dsp:txXfrm>
    </dsp:sp>
    <dsp:sp modelId="{7F880C87-C918-49D0-977F-F02E51B323E1}">
      <dsp:nvSpPr>
        <dsp:cNvPr id="0" name=""/>
        <dsp:cNvSpPr/>
      </dsp:nvSpPr>
      <dsp:spPr>
        <a:xfrm>
          <a:off x="6440666" y="0"/>
          <a:ext cx="2880052" cy="28801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Healthcare sector</a:t>
          </a:r>
          <a:r>
            <a:rPr lang="el-GR" sz="1800" b="1" kern="1200" dirty="0" smtClean="0"/>
            <a:t> </a:t>
          </a:r>
          <a:endParaRPr lang="en-US" sz="1800" b="1" kern="1200" dirty="0"/>
        </a:p>
      </dsp:txBody>
      <dsp:txXfrm>
        <a:off x="6862440" y="421795"/>
        <a:ext cx="2036504" cy="2036606"/>
      </dsp:txXfrm>
    </dsp:sp>
    <dsp:sp modelId="{16E00763-3F15-476E-ABD9-25DD2F64574B}">
      <dsp:nvSpPr>
        <dsp:cNvPr id="0" name=""/>
        <dsp:cNvSpPr/>
      </dsp:nvSpPr>
      <dsp:spPr>
        <a:xfrm>
          <a:off x="7867442" y="1856190"/>
          <a:ext cx="3018438" cy="28801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Telecommunications</a:t>
          </a:r>
          <a:endParaRPr lang="en-US" sz="1800" b="1" kern="1200" dirty="0"/>
        </a:p>
      </dsp:txBody>
      <dsp:txXfrm>
        <a:off x="8309482" y="2277985"/>
        <a:ext cx="2134358" cy="2036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FC1AA-7F5A-49FD-B0F6-586FFE2F5B92}">
      <dsp:nvSpPr>
        <dsp:cNvPr id="0" name=""/>
        <dsp:cNvSpPr/>
      </dsp:nvSpPr>
      <dsp:spPr>
        <a:xfrm>
          <a:off x="885070" y="0"/>
          <a:ext cx="10030793" cy="5576372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0D1E1-C3D3-4019-96F9-63BEE56A6827}">
      <dsp:nvSpPr>
        <dsp:cNvPr id="0" name=""/>
        <dsp:cNvSpPr/>
      </dsp:nvSpPr>
      <dsp:spPr>
        <a:xfrm>
          <a:off x="3457" y="1672911"/>
          <a:ext cx="2081297" cy="2230548"/>
        </a:xfrm>
        <a:prstGeom prst="roundRect">
          <a:avLst/>
        </a:prstGeom>
        <a:solidFill>
          <a:srgbClr val="FFCC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>
              <a:solidFill>
                <a:schemeClr val="tx1"/>
              </a:solidFill>
            </a:rPr>
            <a:t>→  </a:t>
          </a:r>
          <a:r>
            <a:rPr lang="en-US" sz="1400" b="1" i="0" kern="1200" dirty="0" smtClean="0">
              <a:solidFill>
                <a:schemeClr val="tx1"/>
              </a:solidFill>
            </a:rPr>
            <a:t>Distortion of cultural characteristics, habits and customs of </a:t>
          </a:r>
          <a:r>
            <a:rPr lang="en-US" sz="1400" b="1" i="0" kern="1200" dirty="0" smtClean="0">
              <a:solidFill>
                <a:schemeClr val="tx1"/>
              </a:solidFill>
            </a:rPr>
            <a:t>the</a:t>
          </a:r>
          <a:r>
            <a:rPr lang="el-GR" sz="1400" b="1" i="0" kern="1200" dirty="0" smtClean="0">
              <a:solidFill>
                <a:schemeClr val="tx1"/>
              </a:solidFill>
            </a:rPr>
            <a:t> </a:t>
          </a:r>
          <a:r>
            <a:rPr lang="en-US" sz="1400" b="1" i="0" kern="1200" dirty="0" smtClean="0">
              <a:solidFill>
                <a:schemeClr val="tx1"/>
              </a:solidFill>
            </a:rPr>
            <a:t>host country.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105058" y="1774512"/>
        <a:ext cx="1878095" cy="2027346"/>
      </dsp:txXfrm>
    </dsp:sp>
    <dsp:sp modelId="{B3552347-0B06-40FF-9176-A1EAE0ADA9A0}">
      <dsp:nvSpPr>
        <dsp:cNvPr id="0" name=""/>
        <dsp:cNvSpPr/>
      </dsp:nvSpPr>
      <dsp:spPr>
        <a:xfrm>
          <a:off x="2431637" y="1672911"/>
          <a:ext cx="2081297" cy="2230548"/>
        </a:xfrm>
        <a:prstGeom prst="roundRect">
          <a:avLst/>
        </a:prstGeom>
        <a:solidFill>
          <a:srgbClr val="FF66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>
              <a:solidFill>
                <a:schemeClr val="tx1"/>
              </a:solidFill>
            </a:rPr>
            <a:t>→ </a:t>
          </a:r>
          <a:r>
            <a:rPr lang="en-US" sz="1400" b="1" i="0" kern="1200" dirty="0" smtClean="0">
              <a:solidFill>
                <a:schemeClr val="tx1"/>
              </a:solidFill>
            </a:rPr>
            <a:t>Degradation of</a:t>
          </a:r>
          <a:r>
            <a:rPr lang="el-GR" sz="1400" b="1" i="0" kern="1200" dirty="0" smtClean="0">
              <a:solidFill>
                <a:schemeClr val="tx1"/>
              </a:solidFill>
            </a:rPr>
            <a:t> </a:t>
          </a:r>
          <a:r>
            <a:rPr lang="en-US" sz="1400" b="1" i="0" kern="1200" dirty="0" smtClean="0">
              <a:solidFill>
                <a:schemeClr val="tx1"/>
              </a:solidFill>
            </a:rPr>
            <a:t>the natural environment.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2533238" y="1774512"/>
        <a:ext cx="1878095" cy="2027346"/>
      </dsp:txXfrm>
    </dsp:sp>
    <dsp:sp modelId="{BB3AC852-D93B-4408-8207-A09F52885948}">
      <dsp:nvSpPr>
        <dsp:cNvPr id="0" name=""/>
        <dsp:cNvSpPr/>
      </dsp:nvSpPr>
      <dsp:spPr>
        <a:xfrm>
          <a:off x="4859818" y="1672911"/>
          <a:ext cx="2081297" cy="2230548"/>
        </a:xfrm>
        <a:prstGeom prst="roundRect">
          <a:avLst/>
        </a:prstGeom>
        <a:solidFill>
          <a:srgbClr val="FFCC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>
              <a:solidFill>
                <a:schemeClr val="tx1"/>
              </a:solidFill>
            </a:rPr>
            <a:t> </a:t>
          </a:r>
          <a:r>
            <a:rPr lang="el-GR" sz="1400" b="1" kern="1200" dirty="0" smtClean="0">
              <a:solidFill>
                <a:schemeClr val="tx1"/>
              </a:solidFill>
            </a:rPr>
            <a:t>→</a:t>
          </a:r>
          <a:r>
            <a:rPr lang="en-US" sz="1400" b="1" i="0" kern="1200" dirty="0" smtClean="0">
              <a:solidFill>
                <a:schemeClr val="tx1"/>
              </a:solidFill>
            </a:rPr>
            <a:t> Faster depletion</a:t>
          </a:r>
          <a:r>
            <a:rPr lang="el-GR" sz="1400" b="1" i="0" kern="1200" dirty="0" smtClean="0">
              <a:solidFill>
                <a:schemeClr val="tx1"/>
              </a:solidFill>
            </a:rPr>
            <a:t> </a:t>
          </a:r>
          <a:r>
            <a:rPr lang="en-US" sz="1400" b="1" i="0" kern="1200" dirty="0" smtClean="0">
              <a:solidFill>
                <a:schemeClr val="tx1"/>
              </a:solidFill>
            </a:rPr>
            <a:t>of natural resources.</a:t>
          </a:r>
          <a:endParaRPr lang="el-GR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>
            <a:solidFill>
              <a:schemeClr val="tx1"/>
            </a:solidFill>
          </a:endParaRPr>
        </a:p>
      </dsp:txBody>
      <dsp:txXfrm>
        <a:off x="4961419" y="1774512"/>
        <a:ext cx="1878095" cy="2027346"/>
      </dsp:txXfrm>
    </dsp:sp>
    <dsp:sp modelId="{321C15CB-FC93-44D9-8845-C82954F2037A}">
      <dsp:nvSpPr>
        <dsp:cNvPr id="0" name=""/>
        <dsp:cNvSpPr/>
      </dsp:nvSpPr>
      <dsp:spPr>
        <a:xfrm>
          <a:off x="7287998" y="1672911"/>
          <a:ext cx="2081297" cy="2230548"/>
        </a:xfrm>
        <a:prstGeom prst="roundRect">
          <a:avLst/>
        </a:prstGeom>
        <a:solidFill>
          <a:srgbClr val="FF66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>
              <a:solidFill>
                <a:schemeClr val="tx1"/>
              </a:solidFill>
            </a:rPr>
            <a:t>→ </a:t>
          </a:r>
          <a:r>
            <a:rPr lang="en-US" sz="1400" b="1" kern="1200" dirty="0" smtClean="0">
              <a:solidFill>
                <a:schemeClr val="tx1"/>
              </a:solidFill>
            </a:rPr>
            <a:t>I</a:t>
          </a:r>
          <a:r>
            <a:rPr lang="en-US" sz="1400" b="1" i="0" kern="1200" dirty="0" smtClean="0">
              <a:solidFill>
                <a:schemeClr val="tx1"/>
              </a:solidFill>
            </a:rPr>
            <a:t>ncrease </a:t>
          </a:r>
          <a:r>
            <a:rPr lang="en-US" sz="1400" b="1" i="0" kern="1200" dirty="0" smtClean="0">
              <a:solidFill>
                <a:schemeClr val="tx1"/>
              </a:solidFill>
            </a:rPr>
            <a:t>in the value of land and products.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7389599" y="1774512"/>
        <a:ext cx="1878095" cy="2027346"/>
      </dsp:txXfrm>
    </dsp:sp>
    <dsp:sp modelId="{A88DB5BA-ED4A-49D3-BCBF-3B0CD034DEDE}">
      <dsp:nvSpPr>
        <dsp:cNvPr id="0" name=""/>
        <dsp:cNvSpPr/>
      </dsp:nvSpPr>
      <dsp:spPr>
        <a:xfrm>
          <a:off x="9716179" y="1672911"/>
          <a:ext cx="2081297" cy="2230548"/>
        </a:xfrm>
        <a:prstGeom prst="roundRect">
          <a:avLst/>
        </a:prstGeom>
        <a:solidFill>
          <a:srgbClr val="FFCC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chemeClr val="tx1"/>
              </a:solidFill>
            </a:rPr>
            <a:t>→</a:t>
          </a:r>
          <a:r>
            <a:rPr lang="en-US" sz="1400" b="1" kern="1200" dirty="0" smtClean="0">
              <a:solidFill>
                <a:schemeClr val="tx1"/>
              </a:solidFill>
            </a:rPr>
            <a:t> Unemployment during off-seasons, since local economies aim at tourism and lack other employment opportunities.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9817780" y="1774512"/>
        <a:ext cx="1878095" cy="2027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503E-A62D-415D-A69C-878399AF578D}">
      <dsp:nvSpPr>
        <dsp:cNvPr id="0" name=""/>
        <dsp:cNvSpPr/>
      </dsp:nvSpPr>
      <dsp:spPr>
        <a:xfrm>
          <a:off x="4315712" y="3318543"/>
          <a:ext cx="2970055" cy="22911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</a:rPr>
            <a:t>Factors contributing to an increase in tourism</a:t>
          </a:r>
          <a:endParaRPr lang="el-GR" sz="1800" b="1" kern="1200" dirty="0">
            <a:solidFill>
              <a:schemeClr val="tx1"/>
            </a:solidFill>
            <a:latin typeface="+mn-lt"/>
          </a:endParaRPr>
        </a:p>
      </dsp:txBody>
      <dsp:txXfrm>
        <a:off x="4750666" y="3654078"/>
        <a:ext cx="2100147" cy="1620109"/>
      </dsp:txXfrm>
    </dsp:sp>
    <dsp:sp modelId="{5AE4C2A1-F480-45B0-933C-CF5AAF299D85}">
      <dsp:nvSpPr>
        <dsp:cNvPr id="0" name=""/>
        <dsp:cNvSpPr/>
      </dsp:nvSpPr>
      <dsp:spPr>
        <a:xfrm rot="10800000">
          <a:off x="1978852" y="4137639"/>
          <a:ext cx="2208332" cy="652986"/>
        </a:xfrm>
        <a:prstGeom prst="lef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C4EDF-3FDC-460E-BCF0-4411DF334416}">
      <dsp:nvSpPr>
        <dsp:cNvPr id="0" name=""/>
        <dsp:cNvSpPr/>
      </dsp:nvSpPr>
      <dsp:spPr>
        <a:xfrm>
          <a:off x="1176940" y="3822602"/>
          <a:ext cx="1603825" cy="1283060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Geographical location</a:t>
          </a:r>
          <a:r>
            <a:rPr lang="el-GR" sz="1600" b="1" i="0" kern="1200" dirty="0">
              <a:solidFill>
                <a:schemeClr val="tx1"/>
              </a:solidFill>
            </a:rPr>
            <a:t> </a:t>
          </a:r>
          <a:endParaRPr lang="el-GR" sz="1600" b="1" kern="1200" dirty="0">
            <a:solidFill>
              <a:schemeClr val="tx1"/>
            </a:solidFill>
            <a:latin typeface="+mn-lt"/>
          </a:endParaRPr>
        </a:p>
      </dsp:txBody>
      <dsp:txXfrm>
        <a:off x="1214520" y="3860182"/>
        <a:ext cx="1528665" cy="1207900"/>
      </dsp:txXfrm>
    </dsp:sp>
    <dsp:sp modelId="{1C01907E-0826-470D-BBD3-E1C909C35ABF}">
      <dsp:nvSpPr>
        <dsp:cNvPr id="0" name=""/>
        <dsp:cNvSpPr/>
      </dsp:nvSpPr>
      <dsp:spPr>
        <a:xfrm rot="12600000">
          <a:off x="2335857" y="2805281"/>
          <a:ext cx="2314339" cy="652986"/>
        </a:xfrm>
        <a:prstGeom prst="leftArrow">
          <a:avLst>
            <a:gd name="adj1" fmla="val 60000"/>
            <a:gd name="adj2" fmla="val 50000"/>
          </a:avLst>
        </a:prstGeom>
        <a:solidFill>
          <a:srgbClr val="99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0FA7A-BF6A-4EFE-85D1-CC1C88C44653}">
      <dsp:nvSpPr>
        <dsp:cNvPr id="0" name=""/>
        <dsp:cNvSpPr/>
      </dsp:nvSpPr>
      <dsp:spPr>
        <a:xfrm>
          <a:off x="1688975" y="1911659"/>
          <a:ext cx="1603825" cy="1283060"/>
        </a:xfrm>
        <a:prstGeom prst="roundRect">
          <a:avLst>
            <a:gd name="adj" fmla="val 10000"/>
          </a:avLst>
        </a:prstGeom>
        <a:solidFill>
          <a:srgbClr val="99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Cost of living</a:t>
          </a:r>
          <a:endParaRPr lang="el-GR" sz="1600" b="1" kern="1200" dirty="0">
            <a:solidFill>
              <a:schemeClr val="tx1"/>
            </a:solidFill>
            <a:latin typeface="+mn-lt"/>
          </a:endParaRPr>
        </a:p>
      </dsp:txBody>
      <dsp:txXfrm>
        <a:off x="1726555" y="1949239"/>
        <a:ext cx="1528665" cy="1207900"/>
      </dsp:txXfrm>
    </dsp:sp>
    <dsp:sp modelId="{00DC0794-6F83-45BC-90EB-90ACA51DB18A}">
      <dsp:nvSpPr>
        <dsp:cNvPr id="0" name=""/>
        <dsp:cNvSpPr/>
      </dsp:nvSpPr>
      <dsp:spPr>
        <a:xfrm rot="14400000">
          <a:off x="3272355" y="1897227"/>
          <a:ext cx="2469764" cy="652986"/>
        </a:xfrm>
        <a:prstGeom prst="lef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F399-5746-48EB-A773-7FAD83A0649E}">
      <dsp:nvSpPr>
        <dsp:cNvPr id="0" name=""/>
        <dsp:cNvSpPr/>
      </dsp:nvSpPr>
      <dsp:spPr>
        <a:xfrm>
          <a:off x="3087883" y="512751"/>
          <a:ext cx="1603825" cy="1283060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Climate</a:t>
          </a:r>
          <a:endParaRPr lang="el-GR" sz="1600" b="1" kern="1200" dirty="0">
            <a:solidFill>
              <a:schemeClr val="tx1"/>
            </a:solidFill>
            <a:latin typeface="+mn-lt"/>
          </a:endParaRPr>
        </a:p>
      </dsp:txBody>
      <dsp:txXfrm>
        <a:off x="3125463" y="550331"/>
        <a:ext cx="1528665" cy="1207900"/>
      </dsp:txXfrm>
    </dsp:sp>
    <dsp:sp modelId="{835F2A2D-39D4-472F-A97E-D91DD786B60C}">
      <dsp:nvSpPr>
        <dsp:cNvPr id="0" name=""/>
        <dsp:cNvSpPr/>
      </dsp:nvSpPr>
      <dsp:spPr>
        <a:xfrm rot="16200000">
          <a:off x="4536189" y="1580303"/>
          <a:ext cx="2529101" cy="652986"/>
        </a:xfrm>
        <a:prstGeom prst="leftArrow">
          <a:avLst>
            <a:gd name="adj1" fmla="val 60000"/>
            <a:gd name="adj2" fmla="val 50000"/>
          </a:avLst>
        </a:prstGeom>
        <a:solidFill>
          <a:srgbClr val="99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A9AEF-AA6B-4FDC-AB26-D24DE064B499}">
      <dsp:nvSpPr>
        <dsp:cNvPr id="0" name=""/>
        <dsp:cNvSpPr/>
      </dsp:nvSpPr>
      <dsp:spPr>
        <a:xfrm>
          <a:off x="4998827" y="715"/>
          <a:ext cx="1603825" cy="1283060"/>
        </a:xfrm>
        <a:prstGeom prst="roundRect">
          <a:avLst>
            <a:gd name="adj" fmla="val 10000"/>
          </a:avLst>
        </a:prstGeom>
        <a:solidFill>
          <a:srgbClr val="99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Natural Environment</a:t>
          </a:r>
          <a:endParaRPr lang="en-US" sz="1600" b="1" kern="1200" dirty="0">
            <a:solidFill>
              <a:schemeClr val="tx1"/>
            </a:solidFill>
            <a:latin typeface="+mn-lt"/>
          </a:endParaRPr>
        </a:p>
      </dsp:txBody>
      <dsp:txXfrm>
        <a:off x="5036407" y="38295"/>
        <a:ext cx="1528665" cy="1207900"/>
      </dsp:txXfrm>
    </dsp:sp>
    <dsp:sp modelId="{F72D4109-2DC7-461F-B6F8-D825B339E0E7}">
      <dsp:nvSpPr>
        <dsp:cNvPr id="0" name=""/>
        <dsp:cNvSpPr/>
      </dsp:nvSpPr>
      <dsp:spPr>
        <a:xfrm rot="18000000">
          <a:off x="5859360" y="1897227"/>
          <a:ext cx="2469764" cy="652986"/>
        </a:xfrm>
        <a:prstGeom prst="lef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1194F-A1CB-484E-A03F-F2F7AC99E326}">
      <dsp:nvSpPr>
        <dsp:cNvPr id="0" name=""/>
        <dsp:cNvSpPr/>
      </dsp:nvSpPr>
      <dsp:spPr>
        <a:xfrm>
          <a:off x="6909770" y="512751"/>
          <a:ext cx="1603825" cy="1283060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Cultural Environment</a:t>
          </a:r>
          <a:endParaRPr lang="en-US" sz="1600" b="1" kern="1200" dirty="0">
            <a:solidFill>
              <a:schemeClr val="tx1"/>
            </a:solidFill>
            <a:latin typeface="+mn-lt"/>
          </a:endParaRPr>
        </a:p>
      </dsp:txBody>
      <dsp:txXfrm>
        <a:off x="6947350" y="550331"/>
        <a:ext cx="1528665" cy="1207900"/>
      </dsp:txXfrm>
    </dsp:sp>
    <dsp:sp modelId="{6F1C86CE-597A-4B25-8480-A41A2D698EBD}">
      <dsp:nvSpPr>
        <dsp:cNvPr id="0" name=""/>
        <dsp:cNvSpPr/>
      </dsp:nvSpPr>
      <dsp:spPr>
        <a:xfrm rot="19800000">
          <a:off x="6951283" y="2805281"/>
          <a:ext cx="2314339" cy="652986"/>
        </a:xfrm>
        <a:prstGeom prst="leftArrow">
          <a:avLst>
            <a:gd name="adj1" fmla="val 60000"/>
            <a:gd name="adj2" fmla="val 50000"/>
          </a:avLst>
        </a:prstGeom>
        <a:solidFill>
          <a:srgbClr val="99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215F8-4052-408C-966F-E4AA1124B656}">
      <dsp:nvSpPr>
        <dsp:cNvPr id="0" name=""/>
        <dsp:cNvSpPr/>
      </dsp:nvSpPr>
      <dsp:spPr>
        <a:xfrm>
          <a:off x="8308678" y="1911659"/>
          <a:ext cx="1603825" cy="1283060"/>
        </a:xfrm>
        <a:prstGeom prst="roundRect">
          <a:avLst>
            <a:gd name="adj" fmla="val 10000"/>
          </a:avLst>
        </a:prstGeom>
        <a:solidFill>
          <a:srgbClr val="99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Transportation infrastructure</a:t>
          </a:r>
          <a:endParaRPr lang="en-US" sz="1600" b="1" kern="1200" dirty="0">
            <a:solidFill>
              <a:schemeClr val="tx1"/>
            </a:solidFill>
            <a:latin typeface="+mn-lt"/>
          </a:endParaRPr>
        </a:p>
      </dsp:txBody>
      <dsp:txXfrm>
        <a:off x="8346258" y="1949239"/>
        <a:ext cx="1528665" cy="1207900"/>
      </dsp:txXfrm>
    </dsp:sp>
    <dsp:sp modelId="{1B31DEDC-D710-49F0-8ABD-156990DB038A}">
      <dsp:nvSpPr>
        <dsp:cNvPr id="0" name=""/>
        <dsp:cNvSpPr/>
      </dsp:nvSpPr>
      <dsp:spPr>
        <a:xfrm>
          <a:off x="7414294" y="4137639"/>
          <a:ext cx="2208332" cy="652986"/>
        </a:xfrm>
        <a:prstGeom prst="lef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45BA8-05C0-4400-BA26-1D3DB854696A}">
      <dsp:nvSpPr>
        <dsp:cNvPr id="0" name=""/>
        <dsp:cNvSpPr/>
      </dsp:nvSpPr>
      <dsp:spPr>
        <a:xfrm>
          <a:off x="8820714" y="3822602"/>
          <a:ext cx="1603825" cy="1283060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Organization of tourist services</a:t>
          </a:r>
          <a:r>
            <a:rPr lang="el-GR" sz="1600" b="1" i="0" kern="1200" dirty="0">
              <a:solidFill>
                <a:schemeClr val="tx1"/>
              </a:solidFill>
            </a:rPr>
            <a:t> </a:t>
          </a:r>
          <a:endParaRPr lang="el-GR" sz="1600" b="1" kern="1200" dirty="0">
            <a:solidFill>
              <a:schemeClr val="tx1"/>
            </a:solidFill>
            <a:latin typeface="+mn-lt"/>
          </a:endParaRPr>
        </a:p>
      </dsp:txBody>
      <dsp:txXfrm>
        <a:off x="8858294" y="3860182"/>
        <a:ext cx="1528665" cy="1207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6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0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8B66-C2E9-47E9-B9D5-1A78A7B464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C941-2D64-483A-BFAC-6B5A810C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  <a:p>
            <a:pPr algn="ctr"/>
            <a:r>
              <a:rPr lang="el-GR" sz="2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F577DA-E361-4DD3-9CD9-22B5610D26E6}"/>
              </a:ext>
            </a:extLst>
          </p:cNvPr>
          <p:cNvSpPr/>
          <p:nvPr/>
        </p:nvSpPr>
        <p:spPr>
          <a:xfrm>
            <a:off x="1761744" y="554295"/>
            <a:ext cx="86685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i="1" dirty="0">
              <a:solidFill>
                <a:srgbClr val="00B050"/>
              </a:solidFill>
            </a:endParaRPr>
          </a:p>
          <a:p>
            <a:pPr algn="ctr"/>
            <a:r>
              <a:rPr lang="en-US" sz="2200" b="1" i="1" dirty="0" smtClean="0">
                <a:solidFill>
                  <a:srgbClr val="00B050"/>
                </a:solidFill>
              </a:rPr>
              <a:t>“One’s destination is never a place, but a new way of seeing things”. </a:t>
            </a:r>
          </a:p>
          <a:p>
            <a:pPr algn="ctr"/>
            <a:endParaRPr lang="en-US" sz="2200" b="1" i="1" dirty="0" smtClean="0">
              <a:solidFill>
                <a:srgbClr val="00B050"/>
              </a:solidFill>
            </a:endParaRPr>
          </a:p>
          <a:p>
            <a:pPr algn="r"/>
            <a:r>
              <a:rPr lang="el-GR" sz="1400" b="1" i="1" dirty="0" smtClean="0">
                <a:solidFill>
                  <a:srgbClr val="0000FF"/>
                </a:solidFill>
              </a:rPr>
              <a:t>Henry</a:t>
            </a:r>
            <a:r>
              <a:rPr lang="el-GR" sz="1400" b="1" i="1" dirty="0">
                <a:solidFill>
                  <a:srgbClr val="0000FF"/>
                </a:solidFill>
              </a:rPr>
              <a:t> </a:t>
            </a:r>
            <a:r>
              <a:rPr lang="el-GR" sz="1400" b="1" i="1" dirty="0" err="1">
                <a:solidFill>
                  <a:srgbClr val="0000FF"/>
                </a:solidFill>
              </a:rPr>
              <a:t>Miller</a:t>
            </a:r>
            <a:endParaRPr lang="en-US" sz="1400" dirty="0"/>
          </a:p>
          <a:p>
            <a:pPr algn="ctr"/>
            <a:endParaRPr lang="en-US" sz="2200" b="1" i="1" dirty="0" smtClean="0">
              <a:solidFill>
                <a:srgbClr val="00B050"/>
              </a:solidFill>
            </a:endParaRPr>
          </a:p>
          <a:p>
            <a:pPr algn="ctr"/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75299F-BBDB-4893-B309-9D880E6CB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48" y="2059629"/>
            <a:ext cx="6411309" cy="44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6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4. </a:t>
            </a:r>
            <a:r>
              <a:rPr lang="en-US" sz="2200" b="1" dirty="0" smtClean="0">
                <a:solidFill>
                  <a:srgbClr val="00B050"/>
                </a:solidFill>
              </a:rPr>
              <a:t>Impacts of tourism</a:t>
            </a:r>
            <a:endParaRPr lang="el-GR" sz="2200" b="1" dirty="0">
              <a:solidFill>
                <a:srgbClr val="00B050"/>
              </a:solidFill>
            </a:endParaRPr>
          </a:p>
          <a:p>
            <a:pPr algn="ctr"/>
            <a:r>
              <a:rPr lang="el-GR" sz="2200" b="1" dirty="0">
                <a:solidFill>
                  <a:srgbClr val="0000FF"/>
                </a:solidFill>
              </a:rPr>
              <a:t>1.4.2. </a:t>
            </a:r>
            <a:r>
              <a:rPr lang="en-US" sz="2200" b="1" dirty="0" smtClean="0">
                <a:solidFill>
                  <a:srgbClr val="0000FF"/>
                </a:solidFill>
              </a:rPr>
              <a:t>Negative impacts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graphicFrame>
        <p:nvGraphicFramePr>
          <p:cNvPr id="5" name="4 - Διάγραμμα">
            <a:extLst>
              <a:ext uri="{FF2B5EF4-FFF2-40B4-BE49-F238E27FC236}">
                <a16:creationId xmlns:a16="http://schemas.microsoft.com/office/drawing/2014/main" xmlns="" id="{58D02A3D-747B-449D-AB90-BDAF2C350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716885"/>
              </p:ext>
            </p:extLst>
          </p:nvPr>
        </p:nvGraphicFramePr>
        <p:xfrm>
          <a:off x="214282" y="1138776"/>
          <a:ext cx="11800934" cy="557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50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5. </a:t>
            </a:r>
            <a:r>
              <a:rPr lang="en-US" sz="2200" b="1" dirty="0" smtClean="0">
                <a:solidFill>
                  <a:srgbClr val="00B050"/>
                </a:solidFill>
              </a:rPr>
              <a:t>Factors contributing to an increase in tourism</a:t>
            </a:r>
            <a:r>
              <a:rPr lang="el-GR" sz="2200" b="1" dirty="0" smtClean="0">
                <a:solidFill>
                  <a:srgbClr val="00B050"/>
                </a:solidFill>
              </a:rPr>
              <a:t> </a:t>
            </a:r>
            <a:endParaRPr lang="el-GR" sz="2200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graphicFrame>
        <p:nvGraphicFramePr>
          <p:cNvPr id="5" name="6 - Διάγραμμα">
            <a:extLst>
              <a:ext uri="{FF2B5EF4-FFF2-40B4-BE49-F238E27FC236}">
                <a16:creationId xmlns:a16="http://schemas.microsoft.com/office/drawing/2014/main" xmlns="" id="{3DD9AA2E-9D1D-44FA-B35A-B67449251F81}"/>
              </a:ext>
            </a:extLst>
          </p:cNvPr>
          <p:cNvGraphicFramePr/>
          <p:nvPr>
            <p:extLst/>
          </p:nvPr>
        </p:nvGraphicFramePr>
        <p:xfrm>
          <a:off x="285720" y="1033272"/>
          <a:ext cx="11601480" cy="561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113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B050"/>
                </a:solidFill>
              </a:rPr>
              <a:t>1.1. </a:t>
            </a:r>
            <a:r>
              <a:rPr lang="en-US" sz="2200" b="1" dirty="0" smtClean="0">
                <a:solidFill>
                  <a:srgbClr val="00B050"/>
                </a:solidFill>
              </a:rPr>
              <a:t>Basic concepts of tourism</a:t>
            </a:r>
            <a:endParaRPr lang="el-GR" sz="2200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graphicFrame>
        <p:nvGraphicFramePr>
          <p:cNvPr id="10" name="4 - Διάγραμμα">
            <a:extLst>
              <a:ext uri="{FF2B5EF4-FFF2-40B4-BE49-F238E27FC236}">
                <a16:creationId xmlns:a16="http://schemas.microsoft.com/office/drawing/2014/main" xmlns="" id="{8F7C7BA8-675C-4611-B1E8-5D64BB3EB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904014"/>
              </p:ext>
            </p:extLst>
          </p:nvPr>
        </p:nvGraphicFramePr>
        <p:xfrm>
          <a:off x="441436" y="831000"/>
          <a:ext cx="11487807" cy="588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19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honeycomb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9E4A6E-ABFA-4236-A88F-06482A8B9513}"/>
              </a:ext>
            </a:extLst>
          </p:cNvPr>
          <p:cNvSpPr/>
          <p:nvPr/>
        </p:nvSpPr>
        <p:spPr>
          <a:xfrm>
            <a:off x="2203704" y="461668"/>
            <a:ext cx="8083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200" b="1" dirty="0">
                <a:solidFill>
                  <a:srgbClr val="00B050"/>
                </a:solidFill>
              </a:rPr>
              <a:t>1.2. </a:t>
            </a:r>
            <a:r>
              <a:rPr lang="en-US" sz="2200" b="1" dirty="0" smtClean="0">
                <a:solidFill>
                  <a:srgbClr val="00B050"/>
                </a:solidFill>
              </a:rPr>
              <a:t>Factors contributing to the high increase in tourism after 1950</a:t>
            </a:r>
            <a:endParaRPr lang="el-GR" sz="2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3 - Διάγραμμα">
            <a:extLst>
              <a:ext uri="{FF2B5EF4-FFF2-40B4-BE49-F238E27FC236}">
                <a16:creationId xmlns:a16="http://schemas.microsoft.com/office/drawing/2014/main" xmlns="" id="{025657F9-DDDA-4279-A223-E264E9D27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614256"/>
              </p:ext>
            </p:extLst>
          </p:nvPr>
        </p:nvGraphicFramePr>
        <p:xfrm>
          <a:off x="214283" y="1399143"/>
          <a:ext cx="11782647" cy="52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8475478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9E4A6E-ABFA-4236-A88F-06482A8B9513}"/>
              </a:ext>
            </a:extLst>
          </p:cNvPr>
          <p:cNvSpPr/>
          <p:nvPr/>
        </p:nvSpPr>
        <p:spPr>
          <a:xfrm>
            <a:off x="2203704" y="461668"/>
            <a:ext cx="8083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200" b="1" dirty="0">
                <a:solidFill>
                  <a:srgbClr val="00B050"/>
                </a:solidFill>
              </a:rPr>
              <a:t>1.2</a:t>
            </a:r>
            <a:r>
              <a:rPr lang="el-GR" sz="2200" b="1" dirty="0" smtClean="0">
                <a:solidFill>
                  <a:srgbClr val="00B050"/>
                </a:solidFill>
              </a:rPr>
              <a:t>.</a:t>
            </a:r>
            <a:r>
              <a:rPr lang="en-US" sz="2200" b="1" dirty="0" smtClean="0">
                <a:solidFill>
                  <a:srgbClr val="00B050"/>
                </a:solidFill>
              </a:rPr>
              <a:t> </a:t>
            </a:r>
            <a:r>
              <a:rPr lang="en-US" sz="2200" b="1" dirty="0">
                <a:solidFill>
                  <a:srgbClr val="00B050"/>
                </a:solidFill>
              </a:rPr>
              <a:t>Factors contributing to the high increase in tourism after 1950</a:t>
            </a:r>
            <a:endParaRPr lang="el-GR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D397F-82AD-4F75-A660-0813AC3DF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46" y="1231109"/>
            <a:ext cx="3784854" cy="54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7161"/>
      </p:ext>
    </p:extLst>
  </p:cSld>
  <p:clrMapOvr>
    <a:masterClrMapping/>
  </p:clrMapOvr>
  <p:transition spd="med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3</a:t>
            </a:r>
            <a:r>
              <a:rPr lang="en-US" sz="2200" b="1" dirty="0">
                <a:solidFill>
                  <a:srgbClr val="00B050"/>
                </a:solidFill>
              </a:rPr>
              <a:t>.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</a:rPr>
              <a:t>Types of tourism</a:t>
            </a:r>
            <a:endParaRPr lang="el-GR" sz="2200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graphicFrame>
        <p:nvGraphicFramePr>
          <p:cNvPr id="7" name="4 - Διάγραμμα">
            <a:extLst>
              <a:ext uri="{FF2B5EF4-FFF2-40B4-BE49-F238E27FC236}">
                <a16:creationId xmlns:a16="http://schemas.microsoft.com/office/drawing/2014/main" xmlns="" id="{2BF99ED7-5617-46F0-9ACF-B2112671237E}"/>
              </a:ext>
            </a:extLst>
          </p:cNvPr>
          <p:cNvGraphicFramePr/>
          <p:nvPr>
            <p:extLst/>
          </p:nvPr>
        </p:nvGraphicFramePr>
        <p:xfrm>
          <a:off x="594360" y="1288975"/>
          <a:ext cx="11192256" cy="491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947325"/>
      </p:ext>
    </p:extLst>
  </p:cSld>
  <p:clrMapOvr>
    <a:masterClrMapping/>
  </p:clrMapOvr>
  <p:transition spd="med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4. </a:t>
            </a:r>
            <a:r>
              <a:rPr lang="en-US" sz="2200" b="1" dirty="0" smtClean="0">
                <a:solidFill>
                  <a:srgbClr val="00B050"/>
                </a:solidFill>
              </a:rPr>
              <a:t>Impacts of tourism</a:t>
            </a:r>
            <a:endParaRPr lang="el-GR" sz="2200" b="1" dirty="0">
              <a:solidFill>
                <a:srgbClr val="00B050"/>
              </a:solidFill>
            </a:endParaRPr>
          </a:p>
          <a:p>
            <a:pPr algn="ctr"/>
            <a:r>
              <a:rPr lang="el-GR" sz="2200" b="1" dirty="0">
                <a:solidFill>
                  <a:srgbClr val="0000FF"/>
                </a:solidFill>
              </a:rPr>
              <a:t>1.4.1. </a:t>
            </a:r>
            <a:r>
              <a:rPr lang="en-US" sz="2200" b="1" dirty="0" smtClean="0">
                <a:solidFill>
                  <a:srgbClr val="0000FF"/>
                </a:solidFill>
              </a:rPr>
              <a:t>Positive impact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4FCC4A37-9A40-4E97-A182-2659CD55ED16}"/>
              </a:ext>
            </a:extLst>
          </p:cNvPr>
          <p:cNvGraphicFramePr/>
          <p:nvPr>
            <p:extLst/>
          </p:nvPr>
        </p:nvGraphicFramePr>
        <p:xfrm>
          <a:off x="475488" y="347472"/>
          <a:ext cx="11457432" cy="633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1482863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4. </a:t>
            </a:r>
            <a:r>
              <a:rPr lang="en-US" sz="2200" b="1" dirty="0" smtClean="0">
                <a:solidFill>
                  <a:srgbClr val="00B050"/>
                </a:solidFill>
              </a:rPr>
              <a:t>Impacts of tourism</a:t>
            </a:r>
            <a:endParaRPr lang="el-GR" sz="2200" b="1" dirty="0">
              <a:solidFill>
                <a:srgbClr val="00B050"/>
              </a:solidFill>
            </a:endParaRPr>
          </a:p>
          <a:p>
            <a:pPr algn="ctr"/>
            <a:r>
              <a:rPr lang="el-GR" sz="2200" b="1" dirty="0">
                <a:solidFill>
                  <a:srgbClr val="0000FF"/>
                </a:solidFill>
              </a:rPr>
              <a:t>1.4.1. </a:t>
            </a:r>
            <a:r>
              <a:rPr lang="en-US" sz="2200" b="1" dirty="0" smtClean="0">
                <a:solidFill>
                  <a:srgbClr val="0000FF"/>
                </a:solidFill>
              </a:rPr>
              <a:t>Positive impacts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1022E319-73CD-4BFB-8304-B56A18E57EE7}"/>
              </a:ext>
            </a:extLst>
          </p:cNvPr>
          <p:cNvGraphicFramePr/>
          <p:nvPr>
            <p:extLst/>
          </p:nvPr>
        </p:nvGraphicFramePr>
        <p:xfrm>
          <a:off x="410966" y="1849347"/>
          <a:ext cx="11342670" cy="473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B348C6-12E9-48E9-AF7F-1C34EC90663A}"/>
              </a:ext>
            </a:extLst>
          </p:cNvPr>
          <p:cNvSpPr/>
          <p:nvPr/>
        </p:nvSpPr>
        <p:spPr>
          <a:xfrm>
            <a:off x="4133089" y="1138776"/>
            <a:ext cx="447118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</a:rPr>
              <a:t>Directly involved production sectors</a:t>
            </a:r>
            <a:r>
              <a:rPr lang="el-GR" sz="1900" b="1" dirty="0" smtClean="0">
                <a:solidFill>
                  <a:srgbClr val="FF0000"/>
                </a:solidFill>
              </a:rPr>
              <a:t>: 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4. </a:t>
            </a:r>
            <a:r>
              <a:rPr lang="en-US" sz="2200" b="1" dirty="0" smtClean="0">
                <a:solidFill>
                  <a:srgbClr val="00B050"/>
                </a:solidFill>
              </a:rPr>
              <a:t>Impacts of tourism</a:t>
            </a:r>
            <a:endParaRPr lang="el-GR" sz="2200" b="1" dirty="0">
              <a:solidFill>
                <a:srgbClr val="00B050"/>
              </a:solidFill>
            </a:endParaRPr>
          </a:p>
          <a:p>
            <a:pPr algn="ctr"/>
            <a:r>
              <a:rPr lang="el-GR" sz="2200" b="1" dirty="0">
                <a:solidFill>
                  <a:srgbClr val="0000FF"/>
                </a:solidFill>
              </a:rPr>
              <a:t>1.4.1. </a:t>
            </a:r>
            <a:r>
              <a:rPr lang="en-US" sz="2200" b="1" dirty="0" smtClean="0">
                <a:solidFill>
                  <a:srgbClr val="0000FF"/>
                </a:solidFill>
              </a:rPr>
              <a:t>Positive impacts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E553BC-BBBE-497B-A224-ECF994B76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20" y="1243696"/>
            <a:ext cx="7032560" cy="52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 dir="lu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Ορθογώνιο">
            <a:extLst>
              <a:ext uri="{FF2B5EF4-FFF2-40B4-BE49-F238E27FC236}">
                <a16:creationId xmlns:a16="http://schemas.microsoft.com/office/drawing/2014/main" xmlns="" id="{7A6C0BD7-131C-44A7-A893-CB7756EC34B7}"/>
              </a:ext>
            </a:extLst>
          </p:cNvPr>
          <p:cNvSpPr/>
          <p:nvPr/>
        </p:nvSpPr>
        <p:spPr>
          <a:xfrm>
            <a:off x="0" y="3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Tourism in Europe</a:t>
            </a:r>
            <a:endParaRPr lang="el-GR" sz="2400" b="1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4. </a:t>
            </a:r>
            <a:r>
              <a:rPr lang="en-US" sz="2200" b="1" dirty="0" smtClean="0">
                <a:solidFill>
                  <a:srgbClr val="00B050"/>
                </a:solidFill>
              </a:rPr>
              <a:t>Impacts of tourism</a:t>
            </a:r>
            <a:endParaRPr lang="el-GR" sz="2200" b="1" dirty="0">
              <a:solidFill>
                <a:srgbClr val="00B050"/>
              </a:solidFill>
            </a:endParaRPr>
          </a:p>
          <a:p>
            <a:pPr algn="ctr"/>
            <a:r>
              <a:rPr lang="el-GR" sz="2200" b="1" dirty="0">
                <a:solidFill>
                  <a:srgbClr val="0000FF"/>
                </a:solidFill>
              </a:rPr>
              <a:t>1.4.1. </a:t>
            </a:r>
            <a:r>
              <a:rPr lang="en-US" sz="2200" b="1" dirty="0" smtClean="0">
                <a:solidFill>
                  <a:srgbClr val="0000FF"/>
                </a:solidFill>
              </a:rPr>
              <a:t>Positive impacts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C6AB74-F71C-486E-B68B-131FA61D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8097" cy="139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F9370A-9921-4E11-8F53-CE091AB62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81" y="1285080"/>
            <a:ext cx="6712238" cy="52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406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Kleopatra</dc:creator>
  <cp:lastModifiedBy>Kleopatra</cp:lastModifiedBy>
  <cp:revision>4</cp:revision>
  <dcterms:created xsi:type="dcterms:W3CDTF">2020-09-01T19:26:08Z</dcterms:created>
  <dcterms:modified xsi:type="dcterms:W3CDTF">2020-09-01T20:44:19Z</dcterms:modified>
</cp:coreProperties>
</file>