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5" d="100"/>
          <a:sy n="85" d="100"/>
        </p:scale>
        <p:origin x="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3.jpg"/></Relationships>
</file>

<file path=ppt/diagrams/_rels/data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s>
</file>

<file path=ppt/diagrams/_rels/data4.xml.rels><?xml version="1.0" encoding="UTF-8" standalone="yes"?>
<Relationships xmlns="http://schemas.openxmlformats.org/package/2006/relationships"><Relationship Id="rId1" Type="http://schemas.openxmlformats.org/officeDocument/2006/relationships/image" Target="../media/image22.jp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g"/></Relationships>
</file>

<file path=ppt/diagrams/_rels/drawing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jpg"/></Relationships>
</file>

<file path=ppt/diagrams/_rels/drawing4.xml.rels><?xml version="1.0" encoding="UTF-8" standalone="yes"?>
<Relationships xmlns="http://schemas.openxmlformats.org/package/2006/relationships"><Relationship Id="rId1" Type="http://schemas.openxmlformats.org/officeDocument/2006/relationships/image" Target="../media/image2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E15E90-6243-4E1D-8A7E-BFA663D8DEC9}" type="doc">
      <dgm:prSet loTypeId="urn:microsoft.com/office/officeart/2011/layout/HexagonRadial" loCatId="cycle" qsTypeId="urn:microsoft.com/office/officeart/2005/8/quickstyle/3d1" qsCatId="3D" csTypeId="urn:microsoft.com/office/officeart/2005/8/colors/accent1_2" csCatId="accent1" phldr="1"/>
      <dgm:spPr/>
      <dgm:t>
        <a:bodyPr/>
        <a:lstStyle/>
        <a:p>
          <a:endParaRPr lang="en-US"/>
        </a:p>
      </dgm:t>
    </dgm:pt>
    <dgm:pt modelId="{BD9C48A2-56AA-493B-8F0E-B2E678E514A6}">
      <dgm:prSet phldrT="[Text]" custT="1"/>
      <dgm:spPr>
        <a:blipFill rotWithShape="0">
          <a:blip xmlns:r="http://schemas.openxmlformats.org/officeDocument/2006/relationships" r:embed="rId1"/>
          <a:stretch>
            <a:fillRect/>
          </a:stretch>
        </a:blipFill>
      </dgm:spPr>
      <dgm:t>
        <a:bodyPr/>
        <a:lstStyle/>
        <a:p>
          <a:r>
            <a:rPr lang="en-US" sz="2000" b="1" dirty="0" smtClean="0">
              <a:solidFill>
                <a:schemeClr val="tx1"/>
              </a:solidFill>
            </a:rPr>
            <a:t>European tourist market</a:t>
          </a:r>
          <a:endParaRPr lang="en-US" sz="2000" b="1" dirty="0">
            <a:solidFill>
              <a:schemeClr val="tx1"/>
            </a:solidFill>
          </a:endParaRPr>
        </a:p>
      </dgm:t>
    </dgm:pt>
    <dgm:pt modelId="{7E0F7469-9C5D-4436-B2CA-5A0E4F893A6C}" type="parTrans" cxnId="{1FE90F19-3670-411E-8A51-949C661EAB17}">
      <dgm:prSet/>
      <dgm:spPr/>
      <dgm:t>
        <a:bodyPr/>
        <a:lstStyle/>
        <a:p>
          <a:endParaRPr lang="en-US" sz="1400" b="1"/>
        </a:p>
      </dgm:t>
    </dgm:pt>
    <dgm:pt modelId="{D64EFB82-25F2-49D6-A1E4-79387DEA77E0}" type="sibTrans" cxnId="{1FE90F19-3670-411E-8A51-949C661EAB17}">
      <dgm:prSet/>
      <dgm:spPr/>
      <dgm:t>
        <a:bodyPr/>
        <a:lstStyle/>
        <a:p>
          <a:endParaRPr lang="en-US" sz="1400" b="1"/>
        </a:p>
      </dgm:t>
    </dgm:pt>
    <dgm:pt modelId="{24BE5A62-2088-4D47-8964-A55BE83BD277}">
      <dgm:prSet phldrT="[Text]" custT="1"/>
      <dgm:spPr>
        <a:solidFill>
          <a:srgbClr val="FF3300"/>
        </a:solidFill>
      </dgm:spPr>
      <dgm:t>
        <a:bodyPr/>
        <a:lstStyle/>
        <a:p>
          <a:r>
            <a:rPr lang="en-US" sz="1100" b="1" dirty="0" smtClean="0">
              <a:solidFill>
                <a:schemeClr val="tx1"/>
              </a:solidFill>
            </a:rPr>
            <a:t>Europe is one of the most important destinations for tourists worldwide.</a:t>
          </a:r>
          <a:endParaRPr lang="en-US" sz="1100" b="1" dirty="0">
            <a:solidFill>
              <a:schemeClr val="tx1"/>
            </a:solidFill>
          </a:endParaRPr>
        </a:p>
      </dgm:t>
    </dgm:pt>
    <dgm:pt modelId="{DC597D0F-3D35-45D1-AACE-CB29C2701635}" type="parTrans" cxnId="{0E17E70E-7BE8-4B42-9A94-F91F59FDFB81}">
      <dgm:prSet/>
      <dgm:spPr/>
      <dgm:t>
        <a:bodyPr/>
        <a:lstStyle/>
        <a:p>
          <a:endParaRPr lang="en-US" sz="1400" b="1"/>
        </a:p>
      </dgm:t>
    </dgm:pt>
    <dgm:pt modelId="{A7F8C180-B116-44E2-A128-CBBFB2180046}" type="sibTrans" cxnId="{0E17E70E-7BE8-4B42-9A94-F91F59FDFB81}">
      <dgm:prSet/>
      <dgm:spPr/>
      <dgm:t>
        <a:bodyPr/>
        <a:lstStyle/>
        <a:p>
          <a:endParaRPr lang="en-US" sz="1400" b="1"/>
        </a:p>
      </dgm:t>
    </dgm:pt>
    <dgm:pt modelId="{3F40180A-0DBB-47EA-B982-83F843F34349}">
      <dgm:prSet phldrT="[Text]" custT="1"/>
      <dgm:spPr>
        <a:solidFill>
          <a:srgbClr val="00FF00"/>
        </a:solidFill>
      </dgm:spPr>
      <dgm:t>
        <a:bodyPr/>
        <a:lstStyle/>
        <a:p>
          <a:r>
            <a:rPr lang="en-US" sz="1100" b="1" dirty="0" smtClean="0">
              <a:solidFill>
                <a:schemeClr val="tx1"/>
              </a:solidFill>
            </a:rPr>
            <a:t>One in four tourists worldwide head for the European Mediterranean coasts alone.</a:t>
          </a:r>
          <a:endParaRPr lang="en-US" sz="1100" b="1" dirty="0">
            <a:solidFill>
              <a:schemeClr val="tx1"/>
            </a:solidFill>
          </a:endParaRPr>
        </a:p>
      </dgm:t>
    </dgm:pt>
    <dgm:pt modelId="{9F51B0E2-4F15-4474-B8E8-D38ABA0CC2D9}" type="parTrans" cxnId="{BFB91793-28BE-4A93-8768-F339C741F9B8}">
      <dgm:prSet/>
      <dgm:spPr/>
      <dgm:t>
        <a:bodyPr/>
        <a:lstStyle/>
        <a:p>
          <a:endParaRPr lang="en-US" sz="1400" b="1"/>
        </a:p>
      </dgm:t>
    </dgm:pt>
    <dgm:pt modelId="{B4ED3206-4ABC-43E9-AB63-BEF1A6E8F2B3}" type="sibTrans" cxnId="{BFB91793-28BE-4A93-8768-F339C741F9B8}">
      <dgm:prSet/>
      <dgm:spPr/>
      <dgm:t>
        <a:bodyPr/>
        <a:lstStyle/>
        <a:p>
          <a:endParaRPr lang="en-US" sz="1400" b="1"/>
        </a:p>
      </dgm:t>
    </dgm:pt>
    <dgm:pt modelId="{2F1125D3-7B94-426B-901F-089400B2C304}">
      <dgm:prSet phldrT="[Text]" custT="1"/>
      <dgm:spPr>
        <a:solidFill>
          <a:srgbClr val="FF3399"/>
        </a:solidFill>
      </dgm:spPr>
      <dgm:t>
        <a:bodyPr/>
        <a:lstStyle/>
        <a:p>
          <a:r>
            <a:rPr lang="en-US" sz="1100" b="1" dirty="0" smtClean="0">
              <a:solidFill>
                <a:schemeClr val="tx1"/>
              </a:solidFill>
            </a:rPr>
            <a:t>France is the first country worldwide with the highest number of tourist arrivals</a:t>
          </a:r>
          <a:r>
            <a:rPr lang="en-US" sz="1100" dirty="0" smtClean="0">
              <a:solidFill>
                <a:schemeClr val="tx1"/>
              </a:solidFill>
            </a:rPr>
            <a:t>.</a:t>
          </a:r>
          <a:r>
            <a:rPr lang="el-GR" sz="1100" b="1" i="0" dirty="0">
              <a:solidFill>
                <a:schemeClr val="tx1"/>
              </a:solidFill>
            </a:rPr>
            <a:t>  </a:t>
          </a:r>
          <a:endParaRPr lang="en-US" sz="1100" b="1" dirty="0">
            <a:solidFill>
              <a:schemeClr val="tx1"/>
            </a:solidFill>
          </a:endParaRPr>
        </a:p>
      </dgm:t>
    </dgm:pt>
    <dgm:pt modelId="{5556FB38-FDAC-4ABF-BFD2-BAF176464ECD}" type="parTrans" cxnId="{160A13EC-D522-47B2-9F66-A496CA8915FF}">
      <dgm:prSet/>
      <dgm:spPr/>
      <dgm:t>
        <a:bodyPr/>
        <a:lstStyle/>
        <a:p>
          <a:endParaRPr lang="en-US" sz="1400" b="1"/>
        </a:p>
      </dgm:t>
    </dgm:pt>
    <dgm:pt modelId="{3A552F03-39F7-48D8-9D99-34202E7ECF3D}" type="sibTrans" cxnId="{160A13EC-D522-47B2-9F66-A496CA8915FF}">
      <dgm:prSet/>
      <dgm:spPr/>
      <dgm:t>
        <a:bodyPr/>
        <a:lstStyle/>
        <a:p>
          <a:endParaRPr lang="en-US" sz="1400" b="1"/>
        </a:p>
      </dgm:t>
    </dgm:pt>
    <dgm:pt modelId="{8571B5E7-50B2-4D7A-B2A1-7A32EB5F7B78}">
      <dgm:prSet phldrT="[Text]" custT="1"/>
      <dgm:spPr>
        <a:solidFill>
          <a:srgbClr val="FFFF00"/>
        </a:solidFill>
      </dgm:spPr>
      <dgm:t>
        <a:bodyPr/>
        <a:lstStyle/>
        <a:p>
          <a:r>
            <a:rPr lang="en-US" sz="1100" b="1" dirty="0" smtClean="0">
              <a:solidFill>
                <a:schemeClr val="tx1"/>
              </a:solidFill>
            </a:rPr>
            <a:t>Spain is the first European country and second worldwide in revenues from tourism, surpassing </a:t>
          </a:r>
          <a:r>
            <a:rPr lang="en-US" sz="1100" b="1" dirty="0" smtClean="0">
              <a:solidFill>
                <a:schemeClr val="tx1"/>
              </a:solidFill>
            </a:rPr>
            <a:t>France</a:t>
          </a:r>
          <a:r>
            <a:rPr lang="el-GR" sz="1100" b="1" i="0" dirty="0" smtClean="0">
              <a:solidFill>
                <a:schemeClr val="tx1"/>
              </a:solidFill>
            </a:rPr>
            <a:t>.</a:t>
          </a:r>
          <a:endParaRPr lang="en-US" sz="1100" b="1" dirty="0">
            <a:solidFill>
              <a:schemeClr val="tx1"/>
            </a:solidFill>
          </a:endParaRPr>
        </a:p>
      </dgm:t>
    </dgm:pt>
    <dgm:pt modelId="{A318D163-1457-4D08-9356-6BD1542C04EC}" type="parTrans" cxnId="{145046D4-C296-4236-BF11-B89DFCCF5E8A}">
      <dgm:prSet/>
      <dgm:spPr/>
      <dgm:t>
        <a:bodyPr/>
        <a:lstStyle/>
        <a:p>
          <a:endParaRPr lang="en-US" sz="1400" b="1"/>
        </a:p>
      </dgm:t>
    </dgm:pt>
    <dgm:pt modelId="{A511BBF0-3697-4A7B-B051-D7764BDBA5A8}" type="sibTrans" cxnId="{145046D4-C296-4236-BF11-B89DFCCF5E8A}">
      <dgm:prSet/>
      <dgm:spPr/>
      <dgm:t>
        <a:bodyPr/>
        <a:lstStyle/>
        <a:p>
          <a:endParaRPr lang="en-US" sz="1400" b="1"/>
        </a:p>
      </dgm:t>
    </dgm:pt>
    <dgm:pt modelId="{9039C816-D71F-4815-B504-526B37D36A1A}">
      <dgm:prSet phldrT="[Text]" custT="1"/>
      <dgm:spPr>
        <a:solidFill>
          <a:srgbClr val="00FFFF"/>
        </a:solidFill>
      </dgm:spPr>
      <dgm:t>
        <a:bodyPr/>
        <a:lstStyle/>
        <a:p>
          <a:r>
            <a:rPr lang="en-US" sz="1100" b="1" dirty="0" smtClean="0">
              <a:solidFill>
                <a:schemeClr val="tx1"/>
              </a:solidFill>
            </a:rPr>
            <a:t>Most visited countries of the continent are Italy, Austria, U.K., Germany, Greece </a:t>
          </a:r>
          <a:r>
            <a:rPr lang="en-US" sz="1100" b="1" dirty="0" err="1" smtClean="0">
              <a:solidFill>
                <a:schemeClr val="tx1"/>
              </a:solidFill>
            </a:rPr>
            <a:t>etc</a:t>
          </a:r>
          <a:endParaRPr lang="en-US" sz="1100" b="1" dirty="0">
            <a:solidFill>
              <a:schemeClr val="tx1"/>
            </a:solidFill>
          </a:endParaRPr>
        </a:p>
      </dgm:t>
    </dgm:pt>
    <dgm:pt modelId="{C10FEC81-F691-4DD1-8E58-58787CE341B2}" type="parTrans" cxnId="{83496D93-C4FB-47AB-A740-BE896AA8D74D}">
      <dgm:prSet/>
      <dgm:spPr/>
      <dgm:t>
        <a:bodyPr/>
        <a:lstStyle/>
        <a:p>
          <a:endParaRPr lang="en-US" sz="1400" b="1"/>
        </a:p>
      </dgm:t>
    </dgm:pt>
    <dgm:pt modelId="{FB0A51C9-451C-4566-A9EB-47EFC5524CFB}" type="sibTrans" cxnId="{83496D93-C4FB-47AB-A740-BE896AA8D74D}">
      <dgm:prSet/>
      <dgm:spPr/>
      <dgm:t>
        <a:bodyPr/>
        <a:lstStyle/>
        <a:p>
          <a:endParaRPr lang="en-US" sz="1400" b="1"/>
        </a:p>
      </dgm:t>
    </dgm:pt>
    <dgm:pt modelId="{4B524423-477D-48D2-81C1-ACB1AFA84E37}">
      <dgm:prSet phldrT="[Text]" custT="1"/>
      <dgm:spPr>
        <a:solidFill>
          <a:srgbClr val="9966FF"/>
        </a:solidFill>
      </dgm:spPr>
      <dgm:t>
        <a:bodyPr/>
        <a:lstStyle/>
        <a:p>
          <a:r>
            <a:rPr lang="en-US" sz="1100" b="1" dirty="0" smtClean="0">
              <a:solidFill>
                <a:schemeClr val="tx1"/>
              </a:solidFill>
            </a:rPr>
            <a:t>Europe attracts a big number of tourists from other  continents (U.S.A., Asia </a:t>
          </a:r>
          <a:r>
            <a:rPr lang="en-US" sz="1100" b="1" dirty="0" err="1" smtClean="0">
              <a:solidFill>
                <a:schemeClr val="tx1"/>
              </a:solidFill>
            </a:rPr>
            <a:t>etc</a:t>
          </a:r>
          <a:r>
            <a:rPr lang="en-US" sz="1100" b="1" dirty="0" smtClean="0">
              <a:solidFill>
                <a:schemeClr val="tx1"/>
              </a:solidFill>
            </a:rPr>
            <a:t>)</a:t>
          </a:r>
          <a:endParaRPr lang="en-US" sz="1100" b="1" dirty="0">
            <a:solidFill>
              <a:schemeClr val="tx1"/>
            </a:solidFill>
          </a:endParaRPr>
        </a:p>
      </dgm:t>
    </dgm:pt>
    <dgm:pt modelId="{1464DF81-713F-466A-A258-6DD15EEB7226}" type="parTrans" cxnId="{AAD4A005-1297-472A-B7E4-6FA1CE5AAED8}">
      <dgm:prSet/>
      <dgm:spPr/>
      <dgm:t>
        <a:bodyPr/>
        <a:lstStyle/>
        <a:p>
          <a:endParaRPr lang="en-US" sz="1400" b="1"/>
        </a:p>
      </dgm:t>
    </dgm:pt>
    <dgm:pt modelId="{86592F65-994B-4990-BF3B-CE3920298BDC}" type="sibTrans" cxnId="{AAD4A005-1297-472A-B7E4-6FA1CE5AAED8}">
      <dgm:prSet/>
      <dgm:spPr/>
      <dgm:t>
        <a:bodyPr/>
        <a:lstStyle/>
        <a:p>
          <a:endParaRPr lang="en-US" sz="1400" b="1"/>
        </a:p>
      </dgm:t>
    </dgm:pt>
    <dgm:pt modelId="{40BFCA88-54C5-4F07-BA6B-4801AB944FCA}" type="pres">
      <dgm:prSet presAssocID="{26E15E90-6243-4E1D-8A7E-BFA663D8DEC9}" presName="Name0" presStyleCnt="0">
        <dgm:presLayoutVars>
          <dgm:chMax val="1"/>
          <dgm:chPref val="1"/>
          <dgm:dir/>
          <dgm:animOne val="branch"/>
          <dgm:animLvl val="lvl"/>
        </dgm:presLayoutVars>
      </dgm:prSet>
      <dgm:spPr/>
      <dgm:t>
        <a:bodyPr/>
        <a:lstStyle/>
        <a:p>
          <a:endParaRPr lang="en-US"/>
        </a:p>
      </dgm:t>
    </dgm:pt>
    <dgm:pt modelId="{299744E9-E027-4346-AD72-21F8D80A4D8F}" type="pres">
      <dgm:prSet presAssocID="{BD9C48A2-56AA-493B-8F0E-B2E678E514A6}" presName="Parent" presStyleLbl="node0" presStyleIdx="0" presStyleCnt="1">
        <dgm:presLayoutVars>
          <dgm:chMax val="6"/>
          <dgm:chPref val="6"/>
        </dgm:presLayoutVars>
      </dgm:prSet>
      <dgm:spPr/>
      <dgm:t>
        <a:bodyPr/>
        <a:lstStyle/>
        <a:p>
          <a:endParaRPr lang="en-US"/>
        </a:p>
      </dgm:t>
    </dgm:pt>
    <dgm:pt modelId="{A73DA222-66C1-437D-8C4F-6562E6567121}" type="pres">
      <dgm:prSet presAssocID="{24BE5A62-2088-4D47-8964-A55BE83BD277}" presName="Accent1" presStyleCnt="0"/>
      <dgm:spPr/>
    </dgm:pt>
    <dgm:pt modelId="{65DCBC5C-F3F8-45B1-8ECE-5134D71162B4}" type="pres">
      <dgm:prSet presAssocID="{24BE5A62-2088-4D47-8964-A55BE83BD277}" presName="Accent" presStyleLbl="bgShp" presStyleIdx="0" presStyleCnt="6"/>
      <dgm:spPr/>
    </dgm:pt>
    <dgm:pt modelId="{AC190F7F-A3C3-4AE6-8CD4-7DBA494D5E32}" type="pres">
      <dgm:prSet presAssocID="{24BE5A62-2088-4D47-8964-A55BE83BD277}" presName="Child1" presStyleLbl="node1" presStyleIdx="0" presStyleCnt="6">
        <dgm:presLayoutVars>
          <dgm:chMax val="0"/>
          <dgm:chPref val="0"/>
          <dgm:bulletEnabled val="1"/>
        </dgm:presLayoutVars>
      </dgm:prSet>
      <dgm:spPr/>
      <dgm:t>
        <a:bodyPr/>
        <a:lstStyle/>
        <a:p>
          <a:endParaRPr lang="en-US"/>
        </a:p>
      </dgm:t>
    </dgm:pt>
    <dgm:pt modelId="{6A1ED51C-649B-43E9-A0B5-D1CBED216986}" type="pres">
      <dgm:prSet presAssocID="{3F40180A-0DBB-47EA-B982-83F843F34349}" presName="Accent2" presStyleCnt="0"/>
      <dgm:spPr/>
    </dgm:pt>
    <dgm:pt modelId="{286C637E-D1E0-433B-A714-95CA942CDA76}" type="pres">
      <dgm:prSet presAssocID="{3F40180A-0DBB-47EA-B982-83F843F34349}" presName="Accent" presStyleLbl="bgShp" presStyleIdx="1" presStyleCnt="6"/>
      <dgm:spPr>
        <a:solidFill>
          <a:srgbClr val="FF3300"/>
        </a:solidFill>
      </dgm:spPr>
    </dgm:pt>
    <dgm:pt modelId="{EA833E40-4D7E-44B5-B252-4B70EEAC29A3}" type="pres">
      <dgm:prSet presAssocID="{3F40180A-0DBB-47EA-B982-83F843F34349}" presName="Child2" presStyleLbl="node1" presStyleIdx="1" presStyleCnt="6">
        <dgm:presLayoutVars>
          <dgm:chMax val="0"/>
          <dgm:chPref val="0"/>
          <dgm:bulletEnabled val="1"/>
        </dgm:presLayoutVars>
      </dgm:prSet>
      <dgm:spPr/>
      <dgm:t>
        <a:bodyPr/>
        <a:lstStyle/>
        <a:p>
          <a:endParaRPr lang="en-US"/>
        </a:p>
      </dgm:t>
    </dgm:pt>
    <dgm:pt modelId="{EE64559B-C512-4D7A-9DE5-E571D8A20D5B}" type="pres">
      <dgm:prSet presAssocID="{2F1125D3-7B94-426B-901F-089400B2C304}" presName="Accent3" presStyleCnt="0"/>
      <dgm:spPr/>
    </dgm:pt>
    <dgm:pt modelId="{559CA13C-AAC4-477E-B1B1-B51964AAA3A0}" type="pres">
      <dgm:prSet presAssocID="{2F1125D3-7B94-426B-901F-089400B2C304}" presName="Accent" presStyleLbl="bgShp" presStyleIdx="2" presStyleCnt="6"/>
      <dgm:spPr>
        <a:solidFill>
          <a:srgbClr val="00FF00"/>
        </a:solidFill>
      </dgm:spPr>
    </dgm:pt>
    <dgm:pt modelId="{1578A7DF-84F9-4CAD-99C6-E2F617303E42}" type="pres">
      <dgm:prSet presAssocID="{2F1125D3-7B94-426B-901F-089400B2C304}" presName="Child3" presStyleLbl="node1" presStyleIdx="2" presStyleCnt="6">
        <dgm:presLayoutVars>
          <dgm:chMax val="0"/>
          <dgm:chPref val="0"/>
          <dgm:bulletEnabled val="1"/>
        </dgm:presLayoutVars>
      </dgm:prSet>
      <dgm:spPr/>
      <dgm:t>
        <a:bodyPr/>
        <a:lstStyle/>
        <a:p>
          <a:endParaRPr lang="en-US"/>
        </a:p>
      </dgm:t>
    </dgm:pt>
    <dgm:pt modelId="{66CAEF7A-1583-4614-8A6E-0856A0D46B93}" type="pres">
      <dgm:prSet presAssocID="{8571B5E7-50B2-4D7A-B2A1-7A32EB5F7B78}" presName="Accent4" presStyleCnt="0"/>
      <dgm:spPr/>
    </dgm:pt>
    <dgm:pt modelId="{647ED5B8-57D3-4B10-8479-7E169AFDC390}" type="pres">
      <dgm:prSet presAssocID="{8571B5E7-50B2-4D7A-B2A1-7A32EB5F7B78}" presName="Accent" presStyleLbl="bgShp" presStyleIdx="3" presStyleCnt="6"/>
      <dgm:spPr>
        <a:solidFill>
          <a:srgbClr val="FF3399"/>
        </a:solidFill>
      </dgm:spPr>
    </dgm:pt>
    <dgm:pt modelId="{816ED58B-A160-4928-AFF3-24159DDE0EAF}" type="pres">
      <dgm:prSet presAssocID="{8571B5E7-50B2-4D7A-B2A1-7A32EB5F7B78}" presName="Child4" presStyleLbl="node1" presStyleIdx="3" presStyleCnt="6">
        <dgm:presLayoutVars>
          <dgm:chMax val="0"/>
          <dgm:chPref val="0"/>
          <dgm:bulletEnabled val="1"/>
        </dgm:presLayoutVars>
      </dgm:prSet>
      <dgm:spPr/>
      <dgm:t>
        <a:bodyPr/>
        <a:lstStyle/>
        <a:p>
          <a:endParaRPr lang="en-US"/>
        </a:p>
      </dgm:t>
    </dgm:pt>
    <dgm:pt modelId="{E98B0DBA-3A32-4A93-AA03-570B67E4F544}" type="pres">
      <dgm:prSet presAssocID="{9039C816-D71F-4815-B504-526B37D36A1A}" presName="Accent5" presStyleCnt="0"/>
      <dgm:spPr/>
    </dgm:pt>
    <dgm:pt modelId="{92796D1D-4313-439D-BC14-6E93B721AC8D}" type="pres">
      <dgm:prSet presAssocID="{9039C816-D71F-4815-B504-526B37D36A1A}" presName="Accent" presStyleLbl="bgShp" presStyleIdx="4" presStyleCnt="6"/>
      <dgm:spPr>
        <a:solidFill>
          <a:srgbClr val="FFFF00"/>
        </a:solidFill>
      </dgm:spPr>
    </dgm:pt>
    <dgm:pt modelId="{61F95612-C9C9-41B3-8CB5-19E7B2E6C346}" type="pres">
      <dgm:prSet presAssocID="{9039C816-D71F-4815-B504-526B37D36A1A}" presName="Child5" presStyleLbl="node1" presStyleIdx="4" presStyleCnt="6">
        <dgm:presLayoutVars>
          <dgm:chMax val="0"/>
          <dgm:chPref val="0"/>
          <dgm:bulletEnabled val="1"/>
        </dgm:presLayoutVars>
      </dgm:prSet>
      <dgm:spPr/>
      <dgm:t>
        <a:bodyPr/>
        <a:lstStyle/>
        <a:p>
          <a:endParaRPr lang="en-US"/>
        </a:p>
      </dgm:t>
    </dgm:pt>
    <dgm:pt modelId="{40FA10CD-29DC-4C30-9595-2B9CCEA583C8}" type="pres">
      <dgm:prSet presAssocID="{4B524423-477D-48D2-81C1-ACB1AFA84E37}" presName="Accent6" presStyleCnt="0"/>
      <dgm:spPr/>
    </dgm:pt>
    <dgm:pt modelId="{00520F66-5634-4F3F-B5AF-613B86FFCC0A}" type="pres">
      <dgm:prSet presAssocID="{4B524423-477D-48D2-81C1-ACB1AFA84E37}" presName="Accent" presStyleLbl="bgShp" presStyleIdx="5" presStyleCnt="6"/>
      <dgm:spPr>
        <a:solidFill>
          <a:srgbClr val="00FFFF"/>
        </a:solidFill>
      </dgm:spPr>
    </dgm:pt>
    <dgm:pt modelId="{02DA2EE5-0B87-491D-A57E-95C2479D01D1}" type="pres">
      <dgm:prSet presAssocID="{4B524423-477D-48D2-81C1-ACB1AFA84E37}" presName="Child6" presStyleLbl="node1" presStyleIdx="5" presStyleCnt="6">
        <dgm:presLayoutVars>
          <dgm:chMax val="0"/>
          <dgm:chPref val="0"/>
          <dgm:bulletEnabled val="1"/>
        </dgm:presLayoutVars>
      </dgm:prSet>
      <dgm:spPr/>
      <dgm:t>
        <a:bodyPr/>
        <a:lstStyle/>
        <a:p>
          <a:endParaRPr lang="en-US"/>
        </a:p>
      </dgm:t>
    </dgm:pt>
  </dgm:ptLst>
  <dgm:cxnLst>
    <dgm:cxn modelId="{BFB91793-28BE-4A93-8768-F339C741F9B8}" srcId="{BD9C48A2-56AA-493B-8F0E-B2E678E514A6}" destId="{3F40180A-0DBB-47EA-B982-83F843F34349}" srcOrd="1" destOrd="0" parTransId="{9F51B0E2-4F15-4474-B8E8-D38ABA0CC2D9}" sibTransId="{B4ED3206-4ABC-43E9-AB63-BEF1A6E8F2B3}"/>
    <dgm:cxn modelId="{2244B9F5-6F33-4C9F-A17D-651122841418}" type="presOf" srcId="{8571B5E7-50B2-4D7A-B2A1-7A32EB5F7B78}" destId="{816ED58B-A160-4928-AFF3-24159DDE0EAF}" srcOrd="0" destOrd="0" presId="urn:microsoft.com/office/officeart/2011/layout/HexagonRadial"/>
    <dgm:cxn modelId="{0E17E70E-7BE8-4B42-9A94-F91F59FDFB81}" srcId="{BD9C48A2-56AA-493B-8F0E-B2E678E514A6}" destId="{24BE5A62-2088-4D47-8964-A55BE83BD277}" srcOrd="0" destOrd="0" parTransId="{DC597D0F-3D35-45D1-AACE-CB29C2701635}" sibTransId="{A7F8C180-B116-44E2-A128-CBBFB2180046}"/>
    <dgm:cxn modelId="{A8271096-CF1C-43EC-A564-B1A1B6995F37}" type="presOf" srcId="{9039C816-D71F-4815-B504-526B37D36A1A}" destId="{61F95612-C9C9-41B3-8CB5-19E7B2E6C346}" srcOrd="0" destOrd="0" presId="urn:microsoft.com/office/officeart/2011/layout/HexagonRadial"/>
    <dgm:cxn modelId="{FF5E73B4-AEB7-47D2-9CD0-2C68F595C199}" type="presOf" srcId="{4B524423-477D-48D2-81C1-ACB1AFA84E37}" destId="{02DA2EE5-0B87-491D-A57E-95C2479D01D1}" srcOrd="0" destOrd="0" presId="urn:microsoft.com/office/officeart/2011/layout/HexagonRadial"/>
    <dgm:cxn modelId="{685F9BDB-8C2F-4AF0-A3AF-34188A803E19}" type="presOf" srcId="{24BE5A62-2088-4D47-8964-A55BE83BD277}" destId="{AC190F7F-A3C3-4AE6-8CD4-7DBA494D5E32}" srcOrd="0" destOrd="0" presId="urn:microsoft.com/office/officeart/2011/layout/HexagonRadial"/>
    <dgm:cxn modelId="{145046D4-C296-4236-BF11-B89DFCCF5E8A}" srcId="{BD9C48A2-56AA-493B-8F0E-B2E678E514A6}" destId="{8571B5E7-50B2-4D7A-B2A1-7A32EB5F7B78}" srcOrd="3" destOrd="0" parTransId="{A318D163-1457-4D08-9356-6BD1542C04EC}" sibTransId="{A511BBF0-3697-4A7B-B051-D7764BDBA5A8}"/>
    <dgm:cxn modelId="{160A13EC-D522-47B2-9F66-A496CA8915FF}" srcId="{BD9C48A2-56AA-493B-8F0E-B2E678E514A6}" destId="{2F1125D3-7B94-426B-901F-089400B2C304}" srcOrd="2" destOrd="0" parTransId="{5556FB38-FDAC-4ABF-BFD2-BAF176464ECD}" sibTransId="{3A552F03-39F7-48D8-9D99-34202E7ECF3D}"/>
    <dgm:cxn modelId="{B02A2E93-6C85-4B25-B308-537AFEDFCD21}" type="presOf" srcId="{26E15E90-6243-4E1D-8A7E-BFA663D8DEC9}" destId="{40BFCA88-54C5-4F07-BA6B-4801AB944FCA}" srcOrd="0" destOrd="0" presId="urn:microsoft.com/office/officeart/2011/layout/HexagonRadial"/>
    <dgm:cxn modelId="{4E96C364-9B15-4AD9-A814-B1C47A5FE004}" type="presOf" srcId="{BD9C48A2-56AA-493B-8F0E-B2E678E514A6}" destId="{299744E9-E027-4346-AD72-21F8D80A4D8F}" srcOrd="0" destOrd="0" presId="urn:microsoft.com/office/officeart/2011/layout/HexagonRadial"/>
    <dgm:cxn modelId="{83496D93-C4FB-47AB-A740-BE896AA8D74D}" srcId="{BD9C48A2-56AA-493B-8F0E-B2E678E514A6}" destId="{9039C816-D71F-4815-B504-526B37D36A1A}" srcOrd="4" destOrd="0" parTransId="{C10FEC81-F691-4DD1-8E58-58787CE341B2}" sibTransId="{FB0A51C9-451C-4566-A9EB-47EFC5524CFB}"/>
    <dgm:cxn modelId="{AAD4A005-1297-472A-B7E4-6FA1CE5AAED8}" srcId="{BD9C48A2-56AA-493B-8F0E-B2E678E514A6}" destId="{4B524423-477D-48D2-81C1-ACB1AFA84E37}" srcOrd="5" destOrd="0" parTransId="{1464DF81-713F-466A-A258-6DD15EEB7226}" sibTransId="{86592F65-994B-4990-BF3B-CE3920298BDC}"/>
    <dgm:cxn modelId="{1FE90F19-3670-411E-8A51-949C661EAB17}" srcId="{26E15E90-6243-4E1D-8A7E-BFA663D8DEC9}" destId="{BD9C48A2-56AA-493B-8F0E-B2E678E514A6}" srcOrd="0" destOrd="0" parTransId="{7E0F7469-9C5D-4436-B2CA-5A0E4F893A6C}" sibTransId="{D64EFB82-25F2-49D6-A1E4-79387DEA77E0}"/>
    <dgm:cxn modelId="{C346FE6B-106C-4022-BA08-503DD16F6346}" type="presOf" srcId="{2F1125D3-7B94-426B-901F-089400B2C304}" destId="{1578A7DF-84F9-4CAD-99C6-E2F617303E42}" srcOrd="0" destOrd="0" presId="urn:microsoft.com/office/officeart/2011/layout/HexagonRadial"/>
    <dgm:cxn modelId="{0AF3ED09-1C2F-46C7-A8C8-8C78DA31B087}" type="presOf" srcId="{3F40180A-0DBB-47EA-B982-83F843F34349}" destId="{EA833E40-4D7E-44B5-B252-4B70EEAC29A3}" srcOrd="0" destOrd="0" presId="urn:microsoft.com/office/officeart/2011/layout/HexagonRadial"/>
    <dgm:cxn modelId="{69A7695A-080E-447E-BAB6-13A8F29C8DE0}" type="presParOf" srcId="{40BFCA88-54C5-4F07-BA6B-4801AB944FCA}" destId="{299744E9-E027-4346-AD72-21F8D80A4D8F}" srcOrd="0" destOrd="0" presId="urn:microsoft.com/office/officeart/2011/layout/HexagonRadial"/>
    <dgm:cxn modelId="{F4D4421E-E06F-46DE-AC94-13F2BA8D927D}" type="presParOf" srcId="{40BFCA88-54C5-4F07-BA6B-4801AB944FCA}" destId="{A73DA222-66C1-437D-8C4F-6562E6567121}" srcOrd="1" destOrd="0" presId="urn:microsoft.com/office/officeart/2011/layout/HexagonRadial"/>
    <dgm:cxn modelId="{3E6F3C53-B585-4AD7-BCF6-729D47899EAC}" type="presParOf" srcId="{A73DA222-66C1-437D-8C4F-6562E6567121}" destId="{65DCBC5C-F3F8-45B1-8ECE-5134D71162B4}" srcOrd="0" destOrd="0" presId="urn:microsoft.com/office/officeart/2011/layout/HexagonRadial"/>
    <dgm:cxn modelId="{758D011E-E416-4B14-BEA6-B793D4CA93F4}" type="presParOf" srcId="{40BFCA88-54C5-4F07-BA6B-4801AB944FCA}" destId="{AC190F7F-A3C3-4AE6-8CD4-7DBA494D5E32}" srcOrd="2" destOrd="0" presId="urn:microsoft.com/office/officeart/2011/layout/HexagonRadial"/>
    <dgm:cxn modelId="{B5986992-8032-44B4-A442-8D9CA9FA4CEB}" type="presParOf" srcId="{40BFCA88-54C5-4F07-BA6B-4801AB944FCA}" destId="{6A1ED51C-649B-43E9-A0B5-D1CBED216986}" srcOrd="3" destOrd="0" presId="urn:microsoft.com/office/officeart/2011/layout/HexagonRadial"/>
    <dgm:cxn modelId="{13AC8F0E-5DC1-46F9-A554-961E297953C8}" type="presParOf" srcId="{6A1ED51C-649B-43E9-A0B5-D1CBED216986}" destId="{286C637E-D1E0-433B-A714-95CA942CDA76}" srcOrd="0" destOrd="0" presId="urn:microsoft.com/office/officeart/2011/layout/HexagonRadial"/>
    <dgm:cxn modelId="{6CCA7E84-9351-4DA4-A6CE-0EBC1F0196E6}" type="presParOf" srcId="{40BFCA88-54C5-4F07-BA6B-4801AB944FCA}" destId="{EA833E40-4D7E-44B5-B252-4B70EEAC29A3}" srcOrd="4" destOrd="0" presId="urn:microsoft.com/office/officeart/2011/layout/HexagonRadial"/>
    <dgm:cxn modelId="{2D5D2498-4053-4404-8F05-670A61B66FED}" type="presParOf" srcId="{40BFCA88-54C5-4F07-BA6B-4801AB944FCA}" destId="{EE64559B-C512-4D7A-9DE5-E571D8A20D5B}" srcOrd="5" destOrd="0" presId="urn:microsoft.com/office/officeart/2011/layout/HexagonRadial"/>
    <dgm:cxn modelId="{2928C5BB-E1BB-49B8-A7ED-627DEB1D6B63}" type="presParOf" srcId="{EE64559B-C512-4D7A-9DE5-E571D8A20D5B}" destId="{559CA13C-AAC4-477E-B1B1-B51964AAA3A0}" srcOrd="0" destOrd="0" presId="urn:microsoft.com/office/officeart/2011/layout/HexagonRadial"/>
    <dgm:cxn modelId="{5AFC532E-4A76-4C81-AF49-FCF4871BA7DA}" type="presParOf" srcId="{40BFCA88-54C5-4F07-BA6B-4801AB944FCA}" destId="{1578A7DF-84F9-4CAD-99C6-E2F617303E42}" srcOrd="6" destOrd="0" presId="urn:microsoft.com/office/officeart/2011/layout/HexagonRadial"/>
    <dgm:cxn modelId="{4E9C735E-F98E-470E-BE7C-3723CEC90614}" type="presParOf" srcId="{40BFCA88-54C5-4F07-BA6B-4801AB944FCA}" destId="{66CAEF7A-1583-4614-8A6E-0856A0D46B93}" srcOrd="7" destOrd="0" presId="urn:microsoft.com/office/officeart/2011/layout/HexagonRadial"/>
    <dgm:cxn modelId="{8B396B11-6948-48C1-A398-467161C8DD9E}" type="presParOf" srcId="{66CAEF7A-1583-4614-8A6E-0856A0D46B93}" destId="{647ED5B8-57D3-4B10-8479-7E169AFDC390}" srcOrd="0" destOrd="0" presId="urn:microsoft.com/office/officeart/2011/layout/HexagonRadial"/>
    <dgm:cxn modelId="{36B5B94A-4B41-4D00-950E-22E1F791B55C}" type="presParOf" srcId="{40BFCA88-54C5-4F07-BA6B-4801AB944FCA}" destId="{816ED58B-A160-4928-AFF3-24159DDE0EAF}" srcOrd="8" destOrd="0" presId="urn:microsoft.com/office/officeart/2011/layout/HexagonRadial"/>
    <dgm:cxn modelId="{3A890E42-B281-4589-A64C-7FDB99F84009}" type="presParOf" srcId="{40BFCA88-54C5-4F07-BA6B-4801AB944FCA}" destId="{E98B0DBA-3A32-4A93-AA03-570B67E4F544}" srcOrd="9" destOrd="0" presId="urn:microsoft.com/office/officeart/2011/layout/HexagonRadial"/>
    <dgm:cxn modelId="{A6590BC1-C7C0-4EDE-A0FE-E4B920433E6F}" type="presParOf" srcId="{E98B0DBA-3A32-4A93-AA03-570B67E4F544}" destId="{92796D1D-4313-439D-BC14-6E93B721AC8D}" srcOrd="0" destOrd="0" presId="urn:microsoft.com/office/officeart/2011/layout/HexagonRadial"/>
    <dgm:cxn modelId="{438D6E22-4767-4302-A459-E5F5E3645626}" type="presParOf" srcId="{40BFCA88-54C5-4F07-BA6B-4801AB944FCA}" destId="{61F95612-C9C9-41B3-8CB5-19E7B2E6C346}" srcOrd="10" destOrd="0" presId="urn:microsoft.com/office/officeart/2011/layout/HexagonRadial"/>
    <dgm:cxn modelId="{D2281BA3-0C37-4A45-8D9E-9593B942BF5B}" type="presParOf" srcId="{40BFCA88-54C5-4F07-BA6B-4801AB944FCA}" destId="{40FA10CD-29DC-4C30-9595-2B9CCEA583C8}" srcOrd="11" destOrd="0" presId="urn:microsoft.com/office/officeart/2011/layout/HexagonRadial"/>
    <dgm:cxn modelId="{FAEDB124-903B-48DF-82BD-9F11521EBDAC}" type="presParOf" srcId="{40FA10CD-29DC-4C30-9595-2B9CCEA583C8}" destId="{00520F66-5634-4F3F-B5AF-613B86FFCC0A}" srcOrd="0" destOrd="0" presId="urn:microsoft.com/office/officeart/2011/layout/HexagonRadial"/>
    <dgm:cxn modelId="{E3345B99-31A8-4256-BC00-A59646879901}" type="presParOf" srcId="{40BFCA88-54C5-4F07-BA6B-4801AB944FCA}" destId="{02DA2EE5-0B87-491D-A57E-95C2479D01D1}"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C356BD-A9B9-41CF-BE68-DE187070334D}" type="doc">
      <dgm:prSet loTypeId="urn:microsoft.com/office/officeart/2005/8/layout/cycle1" loCatId="cycle" qsTypeId="urn:microsoft.com/office/officeart/2005/8/quickstyle/3d5" qsCatId="3D" csTypeId="urn:microsoft.com/office/officeart/2005/8/colors/accent1_2" csCatId="accent1" phldr="1"/>
      <dgm:spPr/>
      <dgm:t>
        <a:bodyPr/>
        <a:lstStyle/>
        <a:p>
          <a:endParaRPr lang="en-US"/>
        </a:p>
      </dgm:t>
    </dgm:pt>
    <dgm:pt modelId="{0E17179F-8BF5-4064-AB33-DF5CE78D8A80}">
      <dgm:prSet phldrT="[Text]" custT="1"/>
      <dgm:spPr/>
      <dgm:t>
        <a:bodyPr/>
        <a:lstStyle/>
        <a:p>
          <a:r>
            <a:rPr lang="en-US" sz="1100" b="1" dirty="0" smtClean="0"/>
            <a:t>The </a:t>
          </a:r>
          <a:r>
            <a:rPr lang="en-US" sz="1100" b="1" dirty="0" smtClean="0">
              <a:solidFill>
                <a:srgbClr val="FF0000"/>
              </a:solidFill>
            </a:rPr>
            <a:t>ski resorts </a:t>
          </a:r>
          <a:r>
            <a:rPr lang="en-US" sz="1100" b="1" dirty="0" smtClean="0"/>
            <a:t>of the European mountainous regions, where visitors can go skiing in winter but also do other winter sports, while during the rest of the year they can enjoy the exquisite natural landscapes, go mountaineering, rest at resorts of picturesque lakes etc.</a:t>
          </a:r>
          <a:endParaRPr lang="en-US" sz="1100" b="1" dirty="0">
            <a:solidFill>
              <a:schemeClr val="tx1"/>
            </a:solidFill>
          </a:endParaRPr>
        </a:p>
      </dgm:t>
    </dgm:pt>
    <dgm:pt modelId="{26DFAC21-2786-445B-97B1-14495EFE652A}" type="parTrans" cxnId="{1427B69B-A55E-4FDC-B6C2-AB69630E5640}">
      <dgm:prSet/>
      <dgm:spPr/>
      <dgm:t>
        <a:bodyPr/>
        <a:lstStyle/>
        <a:p>
          <a:endParaRPr lang="en-US"/>
        </a:p>
      </dgm:t>
    </dgm:pt>
    <dgm:pt modelId="{2CB00040-4805-4861-BC22-6BF858BF01A3}" type="sibTrans" cxnId="{1427B69B-A55E-4FDC-B6C2-AB69630E5640}">
      <dgm:prSet/>
      <dgm:spPr>
        <a:blipFill rotWithShape="0">
          <a:blip xmlns:r="http://schemas.openxmlformats.org/officeDocument/2006/relationships" r:embed="rId1"/>
          <a:stretch>
            <a:fillRect/>
          </a:stretch>
        </a:blipFill>
      </dgm:spPr>
      <dgm:t>
        <a:bodyPr/>
        <a:lstStyle/>
        <a:p>
          <a:endParaRPr lang="en-US"/>
        </a:p>
      </dgm:t>
    </dgm:pt>
    <dgm:pt modelId="{80BC9083-62ED-4070-A53A-09ACB27EC44A}">
      <dgm:prSet phldrT="[Text]" custT="1"/>
      <dgm:spPr/>
      <dgm:t>
        <a:bodyPr/>
        <a:lstStyle/>
        <a:p>
          <a:r>
            <a:rPr lang="en-US" sz="1100" b="1" dirty="0" smtClean="0"/>
            <a:t>The </a:t>
          </a:r>
          <a:r>
            <a:rPr lang="en-US" sz="1100" b="1" dirty="0" smtClean="0">
              <a:solidFill>
                <a:srgbClr val="FF0000"/>
              </a:solidFill>
            </a:rPr>
            <a:t>big cities</a:t>
          </a:r>
          <a:r>
            <a:rPr lang="en-US" sz="1100" b="1" dirty="0" smtClean="0"/>
            <a:t>, which attract visitors throughout the year, with a plethora of monuments, their long history</a:t>
          </a:r>
          <a:r>
            <a:rPr lang="en-US" sz="1100" b="1" dirty="0" smtClean="0"/>
            <a:t>, </a:t>
          </a:r>
          <a:r>
            <a:rPr lang="en-US" sz="1100" b="1" dirty="0" smtClean="0"/>
            <a:t>modern shopping malls, cultural events etc.</a:t>
          </a:r>
          <a:r>
            <a:rPr lang="el-GR" sz="1100" b="1" i="0" dirty="0" smtClean="0">
              <a:solidFill>
                <a:schemeClr val="tx1"/>
              </a:solidFill>
            </a:rPr>
            <a:t> </a:t>
          </a:r>
          <a:endParaRPr lang="en-US" sz="1100" b="1" dirty="0">
            <a:solidFill>
              <a:schemeClr val="tx1"/>
            </a:solidFill>
          </a:endParaRPr>
        </a:p>
      </dgm:t>
    </dgm:pt>
    <dgm:pt modelId="{2E338DD5-AF3F-4768-A9AE-A39C32408FFD}" type="parTrans" cxnId="{2480B5A6-7DF4-4DC4-8C5F-6F50ADD4D4C4}">
      <dgm:prSet/>
      <dgm:spPr/>
      <dgm:t>
        <a:bodyPr/>
        <a:lstStyle/>
        <a:p>
          <a:endParaRPr lang="en-US"/>
        </a:p>
      </dgm:t>
    </dgm:pt>
    <dgm:pt modelId="{34E86682-F543-434E-8D8A-91B1C3258D1D}" type="sibTrans" cxnId="{2480B5A6-7DF4-4DC4-8C5F-6F50ADD4D4C4}">
      <dgm:prSet/>
      <dgm:spPr>
        <a:blipFill rotWithShape="0">
          <a:blip xmlns:r="http://schemas.openxmlformats.org/officeDocument/2006/relationships" r:embed="rId2"/>
          <a:stretch>
            <a:fillRect/>
          </a:stretch>
        </a:blipFill>
      </dgm:spPr>
      <dgm:t>
        <a:bodyPr/>
        <a:lstStyle/>
        <a:p>
          <a:endParaRPr lang="en-US"/>
        </a:p>
      </dgm:t>
    </dgm:pt>
    <dgm:pt modelId="{1E8C7D70-F8E9-414A-81E4-AE33221ECF71}">
      <dgm:prSet phldrT="[Text]" custT="1"/>
      <dgm:spPr/>
      <dgm:t>
        <a:bodyPr/>
        <a:lstStyle/>
        <a:p>
          <a:r>
            <a:rPr lang="en-US" sz="1100" b="1" dirty="0" smtClean="0">
              <a:solidFill>
                <a:schemeClr val="tx1"/>
              </a:solidFill>
            </a:rPr>
            <a:t>The </a:t>
          </a:r>
          <a:r>
            <a:rPr lang="en-US" sz="1100" b="1" dirty="0" smtClean="0">
              <a:solidFill>
                <a:srgbClr val="FF0000"/>
              </a:solidFill>
            </a:rPr>
            <a:t>Mediterranean coasts,</a:t>
          </a:r>
          <a:r>
            <a:rPr lang="en-US" sz="1100" b="1" dirty="0" smtClean="0">
              <a:solidFill>
                <a:schemeClr val="tx1"/>
              </a:solidFill>
            </a:rPr>
            <a:t> which attract a big number of visitors in the summer because of the sun and the sea (over 150 million visitors).</a:t>
          </a:r>
          <a:endParaRPr lang="en-US" sz="1100" b="1" dirty="0">
            <a:solidFill>
              <a:schemeClr val="tx1"/>
            </a:solidFill>
          </a:endParaRPr>
        </a:p>
      </dgm:t>
    </dgm:pt>
    <dgm:pt modelId="{6610A52A-D2D3-4A51-984E-D414B7DB8B4B}" type="parTrans" cxnId="{3E8F7E12-6490-48E6-90F4-C4E96CAD7864}">
      <dgm:prSet/>
      <dgm:spPr/>
      <dgm:t>
        <a:bodyPr/>
        <a:lstStyle/>
        <a:p>
          <a:endParaRPr lang="en-US"/>
        </a:p>
      </dgm:t>
    </dgm:pt>
    <dgm:pt modelId="{F1319D8D-D2D9-4618-9FC5-BE30F194997E}" type="sibTrans" cxnId="{3E8F7E12-6490-48E6-90F4-C4E96CAD7864}">
      <dgm:prSet/>
      <dgm:spPr>
        <a:blipFill rotWithShape="0">
          <a:blip xmlns:r="http://schemas.openxmlformats.org/officeDocument/2006/relationships" r:embed="rId3"/>
          <a:stretch>
            <a:fillRect/>
          </a:stretch>
        </a:blipFill>
      </dgm:spPr>
      <dgm:t>
        <a:bodyPr/>
        <a:lstStyle/>
        <a:p>
          <a:endParaRPr lang="en-US"/>
        </a:p>
      </dgm:t>
    </dgm:pt>
    <dgm:pt modelId="{1CFE7C5B-F60D-4549-A0F8-5B07B56204D2}" type="pres">
      <dgm:prSet presAssocID="{C5C356BD-A9B9-41CF-BE68-DE187070334D}" presName="cycle" presStyleCnt="0">
        <dgm:presLayoutVars>
          <dgm:dir/>
          <dgm:resizeHandles val="exact"/>
        </dgm:presLayoutVars>
      </dgm:prSet>
      <dgm:spPr/>
      <dgm:t>
        <a:bodyPr/>
        <a:lstStyle/>
        <a:p>
          <a:endParaRPr lang="en-US"/>
        </a:p>
      </dgm:t>
    </dgm:pt>
    <dgm:pt modelId="{15A85C43-CDE4-491E-B893-A91D4A5A9550}" type="pres">
      <dgm:prSet presAssocID="{0E17179F-8BF5-4064-AB33-DF5CE78D8A80}" presName="dummy" presStyleCnt="0"/>
      <dgm:spPr/>
    </dgm:pt>
    <dgm:pt modelId="{A5933918-9BDC-4457-8F6B-6AC983D7C637}" type="pres">
      <dgm:prSet presAssocID="{0E17179F-8BF5-4064-AB33-DF5CE78D8A80}" presName="node" presStyleLbl="revTx" presStyleIdx="0" presStyleCnt="3">
        <dgm:presLayoutVars>
          <dgm:bulletEnabled val="1"/>
        </dgm:presLayoutVars>
      </dgm:prSet>
      <dgm:spPr/>
      <dgm:t>
        <a:bodyPr/>
        <a:lstStyle/>
        <a:p>
          <a:endParaRPr lang="en-US"/>
        </a:p>
      </dgm:t>
    </dgm:pt>
    <dgm:pt modelId="{F0EA661E-458E-4EA2-BA79-E9638265E12E}" type="pres">
      <dgm:prSet presAssocID="{2CB00040-4805-4861-BC22-6BF858BF01A3}" presName="sibTrans" presStyleLbl="node1" presStyleIdx="0" presStyleCnt="3" custLinFactNeighborX="904" custLinFactNeighborY="362"/>
      <dgm:spPr/>
      <dgm:t>
        <a:bodyPr/>
        <a:lstStyle/>
        <a:p>
          <a:endParaRPr lang="en-US"/>
        </a:p>
      </dgm:t>
    </dgm:pt>
    <dgm:pt modelId="{9F976F74-9B1F-49CA-A3AA-AA47CA795E6D}" type="pres">
      <dgm:prSet presAssocID="{80BC9083-62ED-4070-A53A-09ACB27EC44A}" presName="dummy" presStyleCnt="0"/>
      <dgm:spPr/>
    </dgm:pt>
    <dgm:pt modelId="{DB44492E-EADC-409C-BDBF-20DA9436FE76}" type="pres">
      <dgm:prSet presAssocID="{80BC9083-62ED-4070-A53A-09ACB27EC44A}" presName="node" presStyleLbl="revTx" presStyleIdx="1" presStyleCnt="3">
        <dgm:presLayoutVars>
          <dgm:bulletEnabled val="1"/>
        </dgm:presLayoutVars>
      </dgm:prSet>
      <dgm:spPr/>
      <dgm:t>
        <a:bodyPr/>
        <a:lstStyle/>
        <a:p>
          <a:endParaRPr lang="en-US"/>
        </a:p>
      </dgm:t>
    </dgm:pt>
    <dgm:pt modelId="{35C8A415-9A8B-4A4C-8845-99B471379C94}" type="pres">
      <dgm:prSet presAssocID="{34E86682-F543-434E-8D8A-91B1C3258D1D}" presName="sibTrans" presStyleLbl="node1" presStyleIdx="1" presStyleCnt="3" custLinFactNeighborX="1761" custLinFactNeighborY="-5465"/>
      <dgm:spPr/>
      <dgm:t>
        <a:bodyPr/>
        <a:lstStyle/>
        <a:p>
          <a:endParaRPr lang="en-US"/>
        </a:p>
      </dgm:t>
    </dgm:pt>
    <dgm:pt modelId="{B19A7B9A-B4FA-4A20-AD1D-39B3F9679E5C}" type="pres">
      <dgm:prSet presAssocID="{1E8C7D70-F8E9-414A-81E4-AE33221ECF71}" presName="dummy" presStyleCnt="0"/>
      <dgm:spPr/>
    </dgm:pt>
    <dgm:pt modelId="{548697EC-0DA8-4604-9E68-BF94949D6E6F}" type="pres">
      <dgm:prSet presAssocID="{1E8C7D70-F8E9-414A-81E4-AE33221ECF71}" presName="node" presStyleLbl="revTx" presStyleIdx="2" presStyleCnt="3">
        <dgm:presLayoutVars>
          <dgm:bulletEnabled val="1"/>
        </dgm:presLayoutVars>
      </dgm:prSet>
      <dgm:spPr/>
      <dgm:t>
        <a:bodyPr/>
        <a:lstStyle/>
        <a:p>
          <a:endParaRPr lang="en-US"/>
        </a:p>
      </dgm:t>
    </dgm:pt>
    <dgm:pt modelId="{C6150E27-2155-4CE5-BF8C-DD0E786DDFC7}" type="pres">
      <dgm:prSet presAssocID="{F1319D8D-D2D9-4618-9FC5-BE30F194997E}" presName="sibTrans" presStyleLbl="node1" presStyleIdx="2" presStyleCnt="3"/>
      <dgm:spPr/>
      <dgm:t>
        <a:bodyPr/>
        <a:lstStyle/>
        <a:p>
          <a:endParaRPr lang="en-US"/>
        </a:p>
      </dgm:t>
    </dgm:pt>
  </dgm:ptLst>
  <dgm:cxnLst>
    <dgm:cxn modelId="{772AAC0C-0003-46D9-89E4-A18C2578A4DE}" type="presOf" srcId="{2CB00040-4805-4861-BC22-6BF858BF01A3}" destId="{F0EA661E-458E-4EA2-BA79-E9638265E12E}" srcOrd="0" destOrd="0" presId="urn:microsoft.com/office/officeart/2005/8/layout/cycle1"/>
    <dgm:cxn modelId="{1427B69B-A55E-4FDC-B6C2-AB69630E5640}" srcId="{C5C356BD-A9B9-41CF-BE68-DE187070334D}" destId="{0E17179F-8BF5-4064-AB33-DF5CE78D8A80}" srcOrd="0" destOrd="0" parTransId="{26DFAC21-2786-445B-97B1-14495EFE652A}" sibTransId="{2CB00040-4805-4861-BC22-6BF858BF01A3}"/>
    <dgm:cxn modelId="{0935F001-CB2C-41C4-A942-43792B7014CA}" type="presOf" srcId="{34E86682-F543-434E-8D8A-91B1C3258D1D}" destId="{35C8A415-9A8B-4A4C-8845-99B471379C94}" srcOrd="0" destOrd="0" presId="urn:microsoft.com/office/officeart/2005/8/layout/cycle1"/>
    <dgm:cxn modelId="{95965ADD-52D5-441E-8A6B-18F3B3D47AC3}" type="presOf" srcId="{1E8C7D70-F8E9-414A-81E4-AE33221ECF71}" destId="{548697EC-0DA8-4604-9E68-BF94949D6E6F}" srcOrd="0" destOrd="0" presId="urn:microsoft.com/office/officeart/2005/8/layout/cycle1"/>
    <dgm:cxn modelId="{10C77C14-8C7E-4F03-8623-2C9043D52A72}" type="presOf" srcId="{80BC9083-62ED-4070-A53A-09ACB27EC44A}" destId="{DB44492E-EADC-409C-BDBF-20DA9436FE76}" srcOrd="0" destOrd="0" presId="urn:microsoft.com/office/officeart/2005/8/layout/cycle1"/>
    <dgm:cxn modelId="{5D90A172-E5E9-4C79-940E-210356A1D72F}" type="presOf" srcId="{C5C356BD-A9B9-41CF-BE68-DE187070334D}" destId="{1CFE7C5B-F60D-4549-A0F8-5B07B56204D2}" srcOrd="0" destOrd="0" presId="urn:microsoft.com/office/officeart/2005/8/layout/cycle1"/>
    <dgm:cxn modelId="{3E8F7E12-6490-48E6-90F4-C4E96CAD7864}" srcId="{C5C356BD-A9B9-41CF-BE68-DE187070334D}" destId="{1E8C7D70-F8E9-414A-81E4-AE33221ECF71}" srcOrd="2" destOrd="0" parTransId="{6610A52A-D2D3-4A51-984E-D414B7DB8B4B}" sibTransId="{F1319D8D-D2D9-4618-9FC5-BE30F194997E}"/>
    <dgm:cxn modelId="{155DC01D-4897-4036-B28F-F4E38BE60EF6}" type="presOf" srcId="{0E17179F-8BF5-4064-AB33-DF5CE78D8A80}" destId="{A5933918-9BDC-4457-8F6B-6AC983D7C637}" srcOrd="0" destOrd="0" presId="urn:microsoft.com/office/officeart/2005/8/layout/cycle1"/>
    <dgm:cxn modelId="{2480B5A6-7DF4-4DC4-8C5F-6F50ADD4D4C4}" srcId="{C5C356BD-A9B9-41CF-BE68-DE187070334D}" destId="{80BC9083-62ED-4070-A53A-09ACB27EC44A}" srcOrd="1" destOrd="0" parTransId="{2E338DD5-AF3F-4768-A9AE-A39C32408FFD}" sibTransId="{34E86682-F543-434E-8D8A-91B1C3258D1D}"/>
    <dgm:cxn modelId="{177D5BF4-4D20-4E2E-A343-106A9BEB5B4F}" type="presOf" srcId="{F1319D8D-D2D9-4618-9FC5-BE30F194997E}" destId="{C6150E27-2155-4CE5-BF8C-DD0E786DDFC7}" srcOrd="0" destOrd="0" presId="urn:microsoft.com/office/officeart/2005/8/layout/cycle1"/>
    <dgm:cxn modelId="{74EE0322-0B52-40C6-8101-A0D6FCA53D4E}" type="presParOf" srcId="{1CFE7C5B-F60D-4549-A0F8-5B07B56204D2}" destId="{15A85C43-CDE4-491E-B893-A91D4A5A9550}" srcOrd="0" destOrd="0" presId="urn:microsoft.com/office/officeart/2005/8/layout/cycle1"/>
    <dgm:cxn modelId="{C56EF138-6447-48D0-91EB-419468621A41}" type="presParOf" srcId="{1CFE7C5B-F60D-4549-A0F8-5B07B56204D2}" destId="{A5933918-9BDC-4457-8F6B-6AC983D7C637}" srcOrd="1" destOrd="0" presId="urn:microsoft.com/office/officeart/2005/8/layout/cycle1"/>
    <dgm:cxn modelId="{DC79D4D9-5A2B-469B-B75C-6A757F6B3CE4}" type="presParOf" srcId="{1CFE7C5B-F60D-4549-A0F8-5B07B56204D2}" destId="{F0EA661E-458E-4EA2-BA79-E9638265E12E}" srcOrd="2" destOrd="0" presId="urn:microsoft.com/office/officeart/2005/8/layout/cycle1"/>
    <dgm:cxn modelId="{90E815DF-AFAD-41AF-A0B2-CCB0AE4ACE9C}" type="presParOf" srcId="{1CFE7C5B-F60D-4549-A0F8-5B07B56204D2}" destId="{9F976F74-9B1F-49CA-A3AA-AA47CA795E6D}" srcOrd="3" destOrd="0" presId="urn:microsoft.com/office/officeart/2005/8/layout/cycle1"/>
    <dgm:cxn modelId="{7BFCE657-7176-4E8E-8BD5-83B70BD9E5E7}" type="presParOf" srcId="{1CFE7C5B-F60D-4549-A0F8-5B07B56204D2}" destId="{DB44492E-EADC-409C-BDBF-20DA9436FE76}" srcOrd="4" destOrd="0" presId="urn:microsoft.com/office/officeart/2005/8/layout/cycle1"/>
    <dgm:cxn modelId="{C4E0BBF1-2F13-4E87-9FC7-9E4050A49305}" type="presParOf" srcId="{1CFE7C5B-F60D-4549-A0F8-5B07B56204D2}" destId="{35C8A415-9A8B-4A4C-8845-99B471379C94}" srcOrd="5" destOrd="0" presId="urn:microsoft.com/office/officeart/2005/8/layout/cycle1"/>
    <dgm:cxn modelId="{EB24EF5C-6563-4504-BCAD-4CD8907C988C}" type="presParOf" srcId="{1CFE7C5B-F60D-4549-A0F8-5B07B56204D2}" destId="{B19A7B9A-B4FA-4A20-AD1D-39B3F9679E5C}" srcOrd="6" destOrd="0" presId="urn:microsoft.com/office/officeart/2005/8/layout/cycle1"/>
    <dgm:cxn modelId="{C62A998C-C377-4788-889B-907CFEB90E90}" type="presParOf" srcId="{1CFE7C5B-F60D-4549-A0F8-5B07B56204D2}" destId="{548697EC-0DA8-4604-9E68-BF94949D6E6F}" srcOrd="7" destOrd="0" presId="urn:microsoft.com/office/officeart/2005/8/layout/cycle1"/>
    <dgm:cxn modelId="{0C91123F-F3D1-40F2-9518-E884E3D8AA6F}" type="presParOf" srcId="{1CFE7C5B-F60D-4549-A0F8-5B07B56204D2}" destId="{C6150E27-2155-4CE5-BF8C-DD0E786DDFC7}"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18C882-5F1B-40D0-BA6F-627E986777A9}" type="doc">
      <dgm:prSet loTypeId="urn:microsoft.com/office/officeart/2005/8/layout/list1" loCatId="list" qsTypeId="urn:microsoft.com/office/officeart/2005/8/quickstyle/3d5" qsCatId="3D" csTypeId="urn:microsoft.com/office/officeart/2005/8/colors/accent1_2" csCatId="accent1" phldr="1"/>
      <dgm:spPr/>
      <dgm:t>
        <a:bodyPr/>
        <a:lstStyle/>
        <a:p>
          <a:endParaRPr lang="en-US"/>
        </a:p>
      </dgm:t>
    </dgm:pt>
    <dgm:pt modelId="{D0FE3E89-D059-4232-B56A-3152AD3A5E02}">
      <dgm:prSet phldrT="[Text]" custT="1"/>
      <dgm:spPr>
        <a:solidFill>
          <a:srgbClr val="FF3300"/>
        </a:solidFill>
      </dgm:spPr>
      <dgm:t>
        <a:bodyPr/>
        <a:lstStyle/>
        <a:p>
          <a:pPr algn="ctr"/>
          <a:r>
            <a:rPr lang="en-US" sz="1400" b="1" dirty="0" smtClean="0">
              <a:solidFill>
                <a:schemeClr val="tx1"/>
              </a:solidFill>
            </a:rPr>
            <a:t>Abundance and diversity of natural resources which allow for 12-month tourism.</a:t>
          </a:r>
          <a:endParaRPr lang="en-US" sz="1400" b="1" dirty="0">
            <a:solidFill>
              <a:schemeClr val="tx1"/>
            </a:solidFill>
          </a:endParaRPr>
        </a:p>
      </dgm:t>
    </dgm:pt>
    <dgm:pt modelId="{353498DF-424E-4831-B3DB-A6C6C4E8CDC6}" type="parTrans" cxnId="{F8786B1D-9BBC-40D6-957E-E2F202E566D8}">
      <dgm:prSet/>
      <dgm:spPr/>
      <dgm:t>
        <a:bodyPr/>
        <a:lstStyle/>
        <a:p>
          <a:endParaRPr lang="en-US"/>
        </a:p>
      </dgm:t>
    </dgm:pt>
    <dgm:pt modelId="{EF93EEB3-B7F8-471E-A0C7-FD0B2A6A092D}" type="sibTrans" cxnId="{F8786B1D-9BBC-40D6-957E-E2F202E566D8}">
      <dgm:prSet/>
      <dgm:spPr/>
      <dgm:t>
        <a:bodyPr/>
        <a:lstStyle/>
        <a:p>
          <a:endParaRPr lang="en-US"/>
        </a:p>
      </dgm:t>
    </dgm:pt>
    <dgm:pt modelId="{33C530E7-8746-450C-A2EC-806D81E63F20}">
      <dgm:prSet phldrT="[Text]" custT="1"/>
      <dgm:spPr>
        <a:solidFill>
          <a:srgbClr val="9966FF"/>
        </a:solidFill>
      </dgm:spPr>
      <dgm:t>
        <a:bodyPr/>
        <a:lstStyle/>
        <a:p>
          <a:pPr algn="ctr"/>
          <a:r>
            <a:rPr lang="en-US" sz="1400" b="1" dirty="0" smtClean="0">
              <a:solidFill>
                <a:schemeClr val="tx1"/>
              </a:solidFill>
            </a:rPr>
            <a:t> Creation of significant businesses which offer enriched product in order to attract special tourist interest.</a:t>
          </a:r>
          <a:endParaRPr lang="en-US" sz="1400" b="1" dirty="0">
            <a:solidFill>
              <a:schemeClr val="tx1"/>
            </a:solidFill>
          </a:endParaRPr>
        </a:p>
      </dgm:t>
    </dgm:pt>
    <dgm:pt modelId="{7F777150-B416-4723-90BD-2B04FC0E889B}" type="parTrans" cxnId="{1F90C558-D2CE-4814-960A-0A319E30A38A}">
      <dgm:prSet/>
      <dgm:spPr/>
      <dgm:t>
        <a:bodyPr/>
        <a:lstStyle/>
        <a:p>
          <a:endParaRPr lang="en-US"/>
        </a:p>
      </dgm:t>
    </dgm:pt>
    <dgm:pt modelId="{AC255873-BEE3-459A-B3C7-982926EFFD73}" type="sibTrans" cxnId="{1F90C558-D2CE-4814-960A-0A319E30A38A}">
      <dgm:prSet/>
      <dgm:spPr/>
      <dgm:t>
        <a:bodyPr/>
        <a:lstStyle/>
        <a:p>
          <a:endParaRPr lang="en-US"/>
        </a:p>
      </dgm:t>
    </dgm:pt>
    <dgm:pt modelId="{4FED2CF4-331E-42EB-A30E-8601F7CDC556}">
      <dgm:prSet custT="1"/>
      <dgm:spPr>
        <a:solidFill>
          <a:srgbClr val="FF0000"/>
        </a:solidFill>
      </dgm:spPr>
      <dgm:t>
        <a:bodyPr/>
        <a:lstStyle/>
        <a:p>
          <a:pPr algn="ctr"/>
          <a:r>
            <a:rPr lang="en-US" sz="1800" b="1" dirty="0" smtClean="0">
              <a:solidFill>
                <a:schemeClr val="tx1"/>
              </a:solidFill>
            </a:rPr>
            <a:t>Advantages of Greek tourism:</a:t>
          </a:r>
          <a:r>
            <a:rPr lang="el-GR" sz="1800" b="1" dirty="0" smtClean="0">
              <a:solidFill>
                <a:schemeClr val="tx1"/>
              </a:solidFill>
            </a:rPr>
            <a:t> </a:t>
          </a:r>
          <a:endParaRPr lang="en-US" sz="1800" b="1" dirty="0">
            <a:solidFill>
              <a:schemeClr val="tx1"/>
            </a:solidFill>
          </a:endParaRPr>
        </a:p>
      </dgm:t>
    </dgm:pt>
    <dgm:pt modelId="{D44F7FD5-1FEE-4A88-A8F4-FBFC9B06F0A7}" type="parTrans" cxnId="{BCFD1C37-1B35-4CFF-A7EE-5E6CB3562230}">
      <dgm:prSet/>
      <dgm:spPr/>
      <dgm:t>
        <a:bodyPr/>
        <a:lstStyle/>
        <a:p>
          <a:endParaRPr lang="en-US"/>
        </a:p>
      </dgm:t>
    </dgm:pt>
    <dgm:pt modelId="{B7D84F16-5C4B-4B90-8910-B0EB7A6DE0BD}" type="sibTrans" cxnId="{BCFD1C37-1B35-4CFF-A7EE-5E6CB3562230}">
      <dgm:prSet/>
      <dgm:spPr/>
      <dgm:t>
        <a:bodyPr/>
        <a:lstStyle/>
        <a:p>
          <a:endParaRPr lang="en-US"/>
        </a:p>
      </dgm:t>
    </dgm:pt>
    <dgm:pt modelId="{045D1528-6FE6-4C9F-AB02-6510FD89FCA4}">
      <dgm:prSet custT="1"/>
      <dgm:spPr>
        <a:solidFill>
          <a:srgbClr val="00B0F0"/>
        </a:solidFill>
      </dgm:spPr>
      <dgm:t>
        <a:bodyPr/>
        <a:lstStyle/>
        <a:p>
          <a:pPr algn="ctr"/>
          <a:r>
            <a:rPr lang="en-US" sz="1400" b="1" dirty="0" smtClean="0">
              <a:solidFill>
                <a:schemeClr val="tx1"/>
              </a:solidFill>
            </a:rPr>
            <a:t>High and positive recognition.</a:t>
          </a:r>
          <a:endParaRPr lang="en-US" sz="1400" b="1" dirty="0">
            <a:solidFill>
              <a:schemeClr val="tx1"/>
            </a:solidFill>
          </a:endParaRPr>
        </a:p>
      </dgm:t>
    </dgm:pt>
    <dgm:pt modelId="{03917EA2-5957-40F7-9195-EDE2F474AD30}" type="parTrans" cxnId="{3645D42B-B4A8-4B8D-BD6C-C8BC00CC6862}">
      <dgm:prSet/>
      <dgm:spPr/>
      <dgm:t>
        <a:bodyPr/>
        <a:lstStyle/>
        <a:p>
          <a:endParaRPr lang="en-US"/>
        </a:p>
      </dgm:t>
    </dgm:pt>
    <dgm:pt modelId="{6373EA98-CFE0-4E06-BD2C-F16CFDD6AB0B}" type="sibTrans" cxnId="{3645D42B-B4A8-4B8D-BD6C-C8BC00CC6862}">
      <dgm:prSet/>
      <dgm:spPr/>
      <dgm:t>
        <a:bodyPr/>
        <a:lstStyle/>
        <a:p>
          <a:endParaRPr lang="en-US"/>
        </a:p>
      </dgm:t>
    </dgm:pt>
    <dgm:pt modelId="{92372C3B-5F1B-496C-8AC2-E222BEACD4D0}">
      <dgm:prSet custT="1"/>
      <dgm:spPr>
        <a:solidFill>
          <a:srgbClr val="00FF00"/>
        </a:solidFill>
      </dgm:spPr>
      <dgm:t>
        <a:bodyPr/>
        <a:lstStyle/>
        <a:p>
          <a:pPr algn="ctr"/>
          <a:r>
            <a:rPr lang="en-US" sz="1400" b="1" dirty="0" smtClean="0">
              <a:solidFill>
                <a:schemeClr val="tx1"/>
              </a:solidFill>
            </a:rPr>
            <a:t>Exceptional natural beauties and mild, people-friendly </a:t>
          </a:r>
          <a:r>
            <a:rPr lang="en-US" sz="1400" b="1" dirty="0" err="1" smtClean="0">
              <a:solidFill>
                <a:schemeClr val="tx1"/>
              </a:solidFill>
            </a:rPr>
            <a:t>Mediterr</a:t>
          </a:r>
          <a:r>
            <a:rPr lang="el-GR" sz="1400" b="1" dirty="0" smtClean="0">
              <a:solidFill>
                <a:schemeClr val="tx1"/>
              </a:solidFill>
            </a:rPr>
            <a:t>α</a:t>
          </a:r>
          <a:r>
            <a:rPr lang="en-US" sz="1400" b="1" dirty="0" err="1" smtClean="0">
              <a:solidFill>
                <a:schemeClr val="tx1"/>
              </a:solidFill>
            </a:rPr>
            <a:t>nean</a:t>
          </a:r>
          <a:r>
            <a:rPr lang="en-US" sz="1400" b="1" dirty="0" smtClean="0">
              <a:solidFill>
                <a:schemeClr val="tx1"/>
              </a:solidFill>
            </a:rPr>
            <a:t> climate.</a:t>
          </a:r>
          <a:r>
            <a:rPr lang="el-GR" sz="1400" b="1" dirty="0" smtClean="0">
              <a:solidFill>
                <a:schemeClr val="tx1"/>
              </a:solidFill>
            </a:rPr>
            <a:t> </a:t>
          </a:r>
          <a:endParaRPr lang="en-US" sz="1400" b="1" dirty="0">
            <a:solidFill>
              <a:schemeClr val="tx1"/>
            </a:solidFill>
          </a:endParaRPr>
        </a:p>
      </dgm:t>
    </dgm:pt>
    <dgm:pt modelId="{B4B5A1C7-BF8A-4371-8B50-5E8A16EF384D}" type="parTrans" cxnId="{D4961B8F-2790-4D83-A4DF-9B86AA9D328F}">
      <dgm:prSet/>
      <dgm:spPr/>
      <dgm:t>
        <a:bodyPr/>
        <a:lstStyle/>
        <a:p>
          <a:endParaRPr lang="en-US"/>
        </a:p>
      </dgm:t>
    </dgm:pt>
    <dgm:pt modelId="{471AAEEE-54EC-4AE0-8C0E-E0B8FE089DF6}" type="sibTrans" cxnId="{D4961B8F-2790-4D83-A4DF-9B86AA9D328F}">
      <dgm:prSet/>
      <dgm:spPr/>
      <dgm:t>
        <a:bodyPr/>
        <a:lstStyle/>
        <a:p>
          <a:endParaRPr lang="en-US"/>
        </a:p>
      </dgm:t>
    </dgm:pt>
    <dgm:pt modelId="{59FDB421-097F-4034-ACCA-FBFF1A66C033}">
      <dgm:prSet custT="1"/>
      <dgm:spPr>
        <a:solidFill>
          <a:srgbClr val="00FFFF"/>
        </a:solidFill>
      </dgm:spPr>
      <dgm:t>
        <a:bodyPr/>
        <a:lstStyle/>
        <a:p>
          <a:pPr algn="ctr"/>
          <a:r>
            <a:rPr lang="en-US" sz="1400" b="1" dirty="0" smtClean="0">
              <a:solidFill>
                <a:schemeClr val="tx1"/>
              </a:solidFill>
            </a:rPr>
            <a:t>Rich production of traditional products of the primary and secondary sector.</a:t>
          </a:r>
          <a:endParaRPr lang="en-US" sz="1400" b="1" dirty="0">
            <a:solidFill>
              <a:schemeClr val="tx1"/>
            </a:solidFill>
          </a:endParaRPr>
        </a:p>
      </dgm:t>
    </dgm:pt>
    <dgm:pt modelId="{58DB1E23-9C74-4AD8-8A6D-743CAC823F54}" type="parTrans" cxnId="{85888293-28F4-476C-846A-D486C27DD940}">
      <dgm:prSet/>
      <dgm:spPr/>
      <dgm:t>
        <a:bodyPr/>
        <a:lstStyle/>
        <a:p>
          <a:endParaRPr lang="en-US"/>
        </a:p>
      </dgm:t>
    </dgm:pt>
    <dgm:pt modelId="{52C6FF41-3BEC-4509-A188-0EE10533ABCF}" type="sibTrans" cxnId="{85888293-28F4-476C-846A-D486C27DD940}">
      <dgm:prSet/>
      <dgm:spPr/>
      <dgm:t>
        <a:bodyPr/>
        <a:lstStyle/>
        <a:p>
          <a:endParaRPr lang="en-US"/>
        </a:p>
      </dgm:t>
    </dgm:pt>
    <dgm:pt modelId="{C0588626-3724-4EBD-8DF0-1A5C996CC1FA}">
      <dgm:prSet custT="1"/>
      <dgm:spPr>
        <a:solidFill>
          <a:srgbClr val="FF3399"/>
        </a:solidFill>
      </dgm:spPr>
      <dgm:t>
        <a:bodyPr/>
        <a:lstStyle/>
        <a:p>
          <a:pPr algn="ctr"/>
          <a:r>
            <a:rPr lang="en-US" sz="1400" b="1" dirty="0" smtClean="0">
              <a:solidFill>
                <a:schemeClr val="tx1"/>
              </a:solidFill>
            </a:rPr>
            <a:t>Its presence in Europe, the main destination of world tourism, and its immediate vicinity with other countries of special tourist interest.</a:t>
          </a:r>
          <a:endParaRPr lang="en-US" sz="1400" b="1" dirty="0">
            <a:solidFill>
              <a:schemeClr val="tx1"/>
            </a:solidFill>
          </a:endParaRPr>
        </a:p>
      </dgm:t>
    </dgm:pt>
    <dgm:pt modelId="{B66E2308-8943-43A3-B3EC-D42BDD4535FC}" type="parTrans" cxnId="{6F797C05-A645-47FD-9767-46D6D1D52A7A}">
      <dgm:prSet/>
      <dgm:spPr/>
      <dgm:t>
        <a:bodyPr/>
        <a:lstStyle/>
        <a:p>
          <a:endParaRPr lang="en-US"/>
        </a:p>
      </dgm:t>
    </dgm:pt>
    <dgm:pt modelId="{7BBCECCD-B6AF-4E60-AC69-B28812A9CBE3}" type="sibTrans" cxnId="{6F797C05-A645-47FD-9767-46D6D1D52A7A}">
      <dgm:prSet/>
      <dgm:spPr/>
      <dgm:t>
        <a:bodyPr/>
        <a:lstStyle/>
        <a:p>
          <a:endParaRPr lang="en-US"/>
        </a:p>
      </dgm:t>
    </dgm:pt>
    <dgm:pt modelId="{5F766584-D375-4160-8185-911F6890771C}">
      <dgm:prSet custT="1"/>
      <dgm:spPr>
        <a:solidFill>
          <a:srgbClr val="FFFF00"/>
        </a:solidFill>
      </dgm:spPr>
      <dgm:t>
        <a:bodyPr/>
        <a:lstStyle/>
        <a:p>
          <a:pPr algn="ctr"/>
          <a:r>
            <a:rPr lang="en-US" sz="1400" b="1" dirty="0" smtClean="0">
              <a:solidFill>
                <a:schemeClr val="tx1"/>
              </a:solidFill>
            </a:rPr>
            <a:t>Unique historic and cultural origins which fascinate the  world.</a:t>
          </a:r>
          <a:endParaRPr lang="en-US" sz="1400" b="1" dirty="0">
            <a:solidFill>
              <a:schemeClr val="tx1"/>
            </a:solidFill>
          </a:endParaRPr>
        </a:p>
      </dgm:t>
    </dgm:pt>
    <dgm:pt modelId="{95D2FBDD-C506-4537-8857-EB8307899C2E}" type="parTrans" cxnId="{98166C93-122C-428E-A93B-B306A2DADAA1}">
      <dgm:prSet/>
      <dgm:spPr/>
      <dgm:t>
        <a:bodyPr/>
        <a:lstStyle/>
        <a:p>
          <a:endParaRPr lang="en-US"/>
        </a:p>
      </dgm:t>
    </dgm:pt>
    <dgm:pt modelId="{1B53C401-B3A5-4830-9CC8-C8B33FF7305A}" type="sibTrans" cxnId="{98166C93-122C-428E-A93B-B306A2DADAA1}">
      <dgm:prSet/>
      <dgm:spPr/>
      <dgm:t>
        <a:bodyPr/>
        <a:lstStyle/>
        <a:p>
          <a:endParaRPr lang="en-US"/>
        </a:p>
      </dgm:t>
    </dgm:pt>
    <dgm:pt modelId="{9BC46D05-3D44-41A3-9259-6F80E60B09D3}" type="pres">
      <dgm:prSet presAssocID="{9E18C882-5F1B-40D0-BA6F-627E986777A9}" presName="linear" presStyleCnt="0">
        <dgm:presLayoutVars>
          <dgm:dir/>
          <dgm:animLvl val="lvl"/>
          <dgm:resizeHandles val="exact"/>
        </dgm:presLayoutVars>
      </dgm:prSet>
      <dgm:spPr/>
      <dgm:t>
        <a:bodyPr/>
        <a:lstStyle/>
        <a:p>
          <a:endParaRPr lang="en-US"/>
        </a:p>
      </dgm:t>
    </dgm:pt>
    <dgm:pt modelId="{8EEC2B41-89C1-4C16-AA03-F604A89EEE9B}" type="pres">
      <dgm:prSet presAssocID="{4FED2CF4-331E-42EB-A30E-8601F7CDC556}" presName="parentLin" presStyleCnt="0"/>
      <dgm:spPr/>
    </dgm:pt>
    <dgm:pt modelId="{0DDB9572-7FBC-4E33-9BCF-7C4ED90E8119}" type="pres">
      <dgm:prSet presAssocID="{4FED2CF4-331E-42EB-A30E-8601F7CDC556}" presName="parentLeftMargin" presStyleLbl="node1" presStyleIdx="0" presStyleCnt="8"/>
      <dgm:spPr/>
      <dgm:t>
        <a:bodyPr/>
        <a:lstStyle/>
        <a:p>
          <a:endParaRPr lang="en-US"/>
        </a:p>
      </dgm:t>
    </dgm:pt>
    <dgm:pt modelId="{80E2786F-9838-494D-8B44-545A9A63E9B4}" type="pres">
      <dgm:prSet presAssocID="{4FED2CF4-331E-42EB-A30E-8601F7CDC556}" presName="parentText" presStyleLbl="node1" presStyleIdx="0" presStyleCnt="8">
        <dgm:presLayoutVars>
          <dgm:chMax val="0"/>
          <dgm:bulletEnabled val="1"/>
        </dgm:presLayoutVars>
      </dgm:prSet>
      <dgm:spPr/>
      <dgm:t>
        <a:bodyPr/>
        <a:lstStyle/>
        <a:p>
          <a:endParaRPr lang="en-US"/>
        </a:p>
      </dgm:t>
    </dgm:pt>
    <dgm:pt modelId="{21AF9AC1-9DB3-460D-9D18-4E275DA8E16E}" type="pres">
      <dgm:prSet presAssocID="{4FED2CF4-331E-42EB-A30E-8601F7CDC556}" presName="negativeSpace" presStyleCnt="0"/>
      <dgm:spPr/>
    </dgm:pt>
    <dgm:pt modelId="{167D42C8-488E-4D95-8995-4326F183442C}" type="pres">
      <dgm:prSet presAssocID="{4FED2CF4-331E-42EB-A30E-8601F7CDC556}" presName="childText" presStyleLbl="conFgAcc1" presStyleIdx="0" presStyleCnt="8">
        <dgm:presLayoutVars>
          <dgm:bulletEnabled val="1"/>
        </dgm:presLayoutVars>
      </dgm:prSet>
      <dgm:spPr/>
    </dgm:pt>
    <dgm:pt modelId="{8201B980-C1B8-4362-B8AC-90690CA08E92}" type="pres">
      <dgm:prSet presAssocID="{B7D84F16-5C4B-4B90-8910-B0EB7A6DE0BD}" presName="spaceBetweenRectangles" presStyleCnt="0"/>
      <dgm:spPr/>
    </dgm:pt>
    <dgm:pt modelId="{4DA299D0-572E-44C9-A7A9-9472AC480C2C}" type="pres">
      <dgm:prSet presAssocID="{045D1528-6FE6-4C9F-AB02-6510FD89FCA4}" presName="parentLin" presStyleCnt="0"/>
      <dgm:spPr/>
    </dgm:pt>
    <dgm:pt modelId="{EDF7FD0E-0F61-4AC2-ABC0-7CDE8C3FF216}" type="pres">
      <dgm:prSet presAssocID="{045D1528-6FE6-4C9F-AB02-6510FD89FCA4}" presName="parentLeftMargin" presStyleLbl="node1" presStyleIdx="0" presStyleCnt="8"/>
      <dgm:spPr/>
      <dgm:t>
        <a:bodyPr/>
        <a:lstStyle/>
        <a:p>
          <a:endParaRPr lang="en-US"/>
        </a:p>
      </dgm:t>
    </dgm:pt>
    <dgm:pt modelId="{B84ED254-61A8-45A0-8018-2223AA754087}" type="pres">
      <dgm:prSet presAssocID="{045D1528-6FE6-4C9F-AB02-6510FD89FCA4}" presName="parentText" presStyleLbl="node1" presStyleIdx="1" presStyleCnt="8">
        <dgm:presLayoutVars>
          <dgm:chMax val="0"/>
          <dgm:bulletEnabled val="1"/>
        </dgm:presLayoutVars>
      </dgm:prSet>
      <dgm:spPr/>
      <dgm:t>
        <a:bodyPr/>
        <a:lstStyle/>
        <a:p>
          <a:endParaRPr lang="en-US"/>
        </a:p>
      </dgm:t>
    </dgm:pt>
    <dgm:pt modelId="{307F020D-8BF4-4EF3-A5C9-9EDC2458D860}" type="pres">
      <dgm:prSet presAssocID="{045D1528-6FE6-4C9F-AB02-6510FD89FCA4}" presName="negativeSpace" presStyleCnt="0"/>
      <dgm:spPr/>
    </dgm:pt>
    <dgm:pt modelId="{432783D7-7357-421F-B569-9D9A72E131BE}" type="pres">
      <dgm:prSet presAssocID="{045D1528-6FE6-4C9F-AB02-6510FD89FCA4}" presName="childText" presStyleLbl="conFgAcc1" presStyleIdx="1" presStyleCnt="8">
        <dgm:presLayoutVars>
          <dgm:bulletEnabled val="1"/>
        </dgm:presLayoutVars>
      </dgm:prSet>
      <dgm:spPr/>
    </dgm:pt>
    <dgm:pt modelId="{82BED4A9-66D0-4850-A76A-9C3607B2A195}" type="pres">
      <dgm:prSet presAssocID="{6373EA98-CFE0-4E06-BD2C-F16CFDD6AB0B}" presName="spaceBetweenRectangles" presStyleCnt="0"/>
      <dgm:spPr/>
    </dgm:pt>
    <dgm:pt modelId="{A8821DAD-1519-46FE-957B-1DC85D4EB556}" type="pres">
      <dgm:prSet presAssocID="{92372C3B-5F1B-496C-8AC2-E222BEACD4D0}" presName="parentLin" presStyleCnt="0"/>
      <dgm:spPr/>
    </dgm:pt>
    <dgm:pt modelId="{F0579BDB-E584-47A9-A4CD-861B15AE62E7}" type="pres">
      <dgm:prSet presAssocID="{92372C3B-5F1B-496C-8AC2-E222BEACD4D0}" presName="parentLeftMargin" presStyleLbl="node1" presStyleIdx="1" presStyleCnt="8"/>
      <dgm:spPr/>
      <dgm:t>
        <a:bodyPr/>
        <a:lstStyle/>
        <a:p>
          <a:endParaRPr lang="en-US"/>
        </a:p>
      </dgm:t>
    </dgm:pt>
    <dgm:pt modelId="{40565307-F0C6-4E21-ADBE-1D68891703D8}" type="pres">
      <dgm:prSet presAssocID="{92372C3B-5F1B-496C-8AC2-E222BEACD4D0}" presName="parentText" presStyleLbl="node1" presStyleIdx="2" presStyleCnt="8">
        <dgm:presLayoutVars>
          <dgm:chMax val="0"/>
          <dgm:bulletEnabled val="1"/>
        </dgm:presLayoutVars>
      </dgm:prSet>
      <dgm:spPr/>
      <dgm:t>
        <a:bodyPr/>
        <a:lstStyle/>
        <a:p>
          <a:endParaRPr lang="en-US"/>
        </a:p>
      </dgm:t>
    </dgm:pt>
    <dgm:pt modelId="{FDFE8F2C-0CDE-433B-B2AD-03F12F9D6997}" type="pres">
      <dgm:prSet presAssocID="{92372C3B-5F1B-496C-8AC2-E222BEACD4D0}" presName="negativeSpace" presStyleCnt="0"/>
      <dgm:spPr/>
    </dgm:pt>
    <dgm:pt modelId="{29219042-9CF0-4281-AC21-B1AEC1F889CB}" type="pres">
      <dgm:prSet presAssocID="{92372C3B-5F1B-496C-8AC2-E222BEACD4D0}" presName="childText" presStyleLbl="conFgAcc1" presStyleIdx="2" presStyleCnt="8">
        <dgm:presLayoutVars>
          <dgm:bulletEnabled val="1"/>
        </dgm:presLayoutVars>
      </dgm:prSet>
      <dgm:spPr/>
    </dgm:pt>
    <dgm:pt modelId="{B919F423-BAC5-48AA-8182-D1AF99FC435E}" type="pres">
      <dgm:prSet presAssocID="{471AAEEE-54EC-4AE0-8C0E-E0B8FE089DF6}" presName="spaceBetweenRectangles" presStyleCnt="0"/>
      <dgm:spPr/>
    </dgm:pt>
    <dgm:pt modelId="{07A00CF4-3CD8-420C-98CC-FA84996C1053}" type="pres">
      <dgm:prSet presAssocID="{5F766584-D375-4160-8185-911F6890771C}" presName="parentLin" presStyleCnt="0"/>
      <dgm:spPr/>
    </dgm:pt>
    <dgm:pt modelId="{80A7DE68-18B5-4EE5-BDEF-51C13D9C11E2}" type="pres">
      <dgm:prSet presAssocID="{5F766584-D375-4160-8185-911F6890771C}" presName="parentLeftMargin" presStyleLbl="node1" presStyleIdx="2" presStyleCnt="8"/>
      <dgm:spPr/>
      <dgm:t>
        <a:bodyPr/>
        <a:lstStyle/>
        <a:p>
          <a:endParaRPr lang="en-US"/>
        </a:p>
      </dgm:t>
    </dgm:pt>
    <dgm:pt modelId="{4BD5DA36-4E66-4A82-B5D4-D6C4C1F1DBFB}" type="pres">
      <dgm:prSet presAssocID="{5F766584-D375-4160-8185-911F6890771C}" presName="parentText" presStyleLbl="node1" presStyleIdx="3" presStyleCnt="8">
        <dgm:presLayoutVars>
          <dgm:chMax val="0"/>
          <dgm:bulletEnabled val="1"/>
        </dgm:presLayoutVars>
      </dgm:prSet>
      <dgm:spPr/>
      <dgm:t>
        <a:bodyPr/>
        <a:lstStyle/>
        <a:p>
          <a:endParaRPr lang="en-US"/>
        </a:p>
      </dgm:t>
    </dgm:pt>
    <dgm:pt modelId="{EFEB334C-0EF9-4AA7-96B2-A0EEE0F4CA7E}" type="pres">
      <dgm:prSet presAssocID="{5F766584-D375-4160-8185-911F6890771C}" presName="negativeSpace" presStyleCnt="0"/>
      <dgm:spPr/>
    </dgm:pt>
    <dgm:pt modelId="{584F482E-6753-48E6-803C-44F5250DB67F}" type="pres">
      <dgm:prSet presAssocID="{5F766584-D375-4160-8185-911F6890771C}" presName="childText" presStyleLbl="conFgAcc1" presStyleIdx="3" presStyleCnt="8">
        <dgm:presLayoutVars>
          <dgm:bulletEnabled val="1"/>
        </dgm:presLayoutVars>
      </dgm:prSet>
      <dgm:spPr/>
    </dgm:pt>
    <dgm:pt modelId="{05C827D0-3178-415C-BBB5-788E15BE238F}" type="pres">
      <dgm:prSet presAssocID="{1B53C401-B3A5-4830-9CC8-C8B33FF7305A}" presName="spaceBetweenRectangles" presStyleCnt="0"/>
      <dgm:spPr/>
    </dgm:pt>
    <dgm:pt modelId="{162B1DED-F5E1-4AE0-9998-D1F54DAABB97}" type="pres">
      <dgm:prSet presAssocID="{C0588626-3724-4EBD-8DF0-1A5C996CC1FA}" presName="parentLin" presStyleCnt="0"/>
      <dgm:spPr/>
    </dgm:pt>
    <dgm:pt modelId="{07FCEE77-00C8-4B78-95D4-11BEEE60FBEA}" type="pres">
      <dgm:prSet presAssocID="{C0588626-3724-4EBD-8DF0-1A5C996CC1FA}" presName="parentLeftMargin" presStyleLbl="node1" presStyleIdx="3" presStyleCnt="8"/>
      <dgm:spPr/>
      <dgm:t>
        <a:bodyPr/>
        <a:lstStyle/>
        <a:p>
          <a:endParaRPr lang="en-US"/>
        </a:p>
      </dgm:t>
    </dgm:pt>
    <dgm:pt modelId="{A012CEE6-6E81-4F38-AF4E-643465FAF8CD}" type="pres">
      <dgm:prSet presAssocID="{C0588626-3724-4EBD-8DF0-1A5C996CC1FA}" presName="parentText" presStyleLbl="node1" presStyleIdx="4" presStyleCnt="8">
        <dgm:presLayoutVars>
          <dgm:chMax val="0"/>
          <dgm:bulletEnabled val="1"/>
        </dgm:presLayoutVars>
      </dgm:prSet>
      <dgm:spPr/>
      <dgm:t>
        <a:bodyPr/>
        <a:lstStyle/>
        <a:p>
          <a:endParaRPr lang="en-US"/>
        </a:p>
      </dgm:t>
    </dgm:pt>
    <dgm:pt modelId="{5E995DF2-52BD-4F6A-BDCB-E6F124939D02}" type="pres">
      <dgm:prSet presAssocID="{C0588626-3724-4EBD-8DF0-1A5C996CC1FA}" presName="negativeSpace" presStyleCnt="0"/>
      <dgm:spPr/>
    </dgm:pt>
    <dgm:pt modelId="{25C3FBF1-DE69-4603-BA7C-81308D7991A5}" type="pres">
      <dgm:prSet presAssocID="{C0588626-3724-4EBD-8DF0-1A5C996CC1FA}" presName="childText" presStyleLbl="conFgAcc1" presStyleIdx="4" presStyleCnt="8">
        <dgm:presLayoutVars>
          <dgm:bulletEnabled val="1"/>
        </dgm:presLayoutVars>
      </dgm:prSet>
      <dgm:spPr/>
    </dgm:pt>
    <dgm:pt modelId="{FA6DC5B4-9F45-46E1-97AA-3825042B1932}" type="pres">
      <dgm:prSet presAssocID="{7BBCECCD-B6AF-4E60-AC69-B28812A9CBE3}" presName="spaceBetweenRectangles" presStyleCnt="0"/>
      <dgm:spPr/>
    </dgm:pt>
    <dgm:pt modelId="{DCA2AE8B-E80C-4CB3-BE7F-BD8E63AB320F}" type="pres">
      <dgm:prSet presAssocID="{59FDB421-097F-4034-ACCA-FBFF1A66C033}" presName="parentLin" presStyleCnt="0"/>
      <dgm:spPr/>
    </dgm:pt>
    <dgm:pt modelId="{267C932D-880E-477C-BD4B-AC3DDFA18DDB}" type="pres">
      <dgm:prSet presAssocID="{59FDB421-097F-4034-ACCA-FBFF1A66C033}" presName="parentLeftMargin" presStyleLbl="node1" presStyleIdx="4" presStyleCnt="8"/>
      <dgm:spPr/>
      <dgm:t>
        <a:bodyPr/>
        <a:lstStyle/>
        <a:p>
          <a:endParaRPr lang="en-US"/>
        </a:p>
      </dgm:t>
    </dgm:pt>
    <dgm:pt modelId="{666DCAD2-8735-4583-890B-3E30C019074E}" type="pres">
      <dgm:prSet presAssocID="{59FDB421-097F-4034-ACCA-FBFF1A66C033}" presName="parentText" presStyleLbl="node1" presStyleIdx="5" presStyleCnt="8">
        <dgm:presLayoutVars>
          <dgm:chMax val="0"/>
          <dgm:bulletEnabled val="1"/>
        </dgm:presLayoutVars>
      </dgm:prSet>
      <dgm:spPr/>
      <dgm:t>
        <a:bodyPr/>
        <a:lstStyle/>
        <a:p>
          <a:endParaRPr lang="en-US"/>
        </a:p>
      </dgm:t>
    </dgm:pt>
    <dgm:pt modelId="{45C51EE8-0D35-474D-BD2B-F60DB603AF5F}" type="pres">
      <dgm:prSet presAssocID="{59FDB421-097F-4034-ACCA-FBFF1A66C033}" presName="negativeSpace" presStyleCnt="0"/>
      <dgm:spPr/>
    </dgm:pt>
    <dgm:pt modelId="{4E3C79B9-0B67-4B6F-BB1C-3266CC17099E}" type="pres">
      <dgm:prSet presAssocID="{59FDB421-097F-4034-ACCA-FBFF1A66C033}" presName="childText" presStyleLbl="conFgAcc1" presStyleIdx="5" presStyleCnt="8">
        <dgm:presLayoutVars>
          <dgm:bulletEnabled val="1"/>
        </dgm:presLayoutVars>
      </dgm:prSet>
      <dgm:spPr/>
    </dgm:pt>
    <dgm:pt modelId="{7BE690BD-F607-4706-AE77-9568246D4C90}" type="pres">
      <dgm:prSet presAssocID="{52C6FF41-3BEC-4509-A188-0EE10533ABCF}" presName="spaceBetweenRectangles" presStyleCnt="0"/>
      <dgm:spPr/>
    </dgm:pt>
    <dgm:pt modelId="{14386B19-B8BD-44E7-8B46-B9F5239CFD86}" type="pres">
      <dgm:prSet presAssocID="{D0FE3E89-D059-4232-B56A-3152AD3A5E02}" presName="parentLin" presStyleCnt="0"/>
      <dgm:spPr/>
    </dgm:pt>
    <dgm:pt modelId="{D3B5E210-2A2D-48BC-85EB-61FAC7461891}" type="pres">
      <dgm:prSet presAssocID="{D0FE3E89-D059-4232-B56A-3152AD3A5E02}" presName="parentLeftMargin" presStyleLbl="node1" presStyleIdx="5" presStyleCnt="8"/>
      <dgm:spPr/>
      <dgm:t>
        <a:bodyPr/>
        <a:lstStyle/>
        <a:p>
          <a:endParaRPr lang="en-US"/>
        </a:p>
      </dgm:t>
    </dgm:pt>
    <dgm:pt modelId="{07B9608D-638E-49EA-AFB5-727B23CB3B8E}" type="pres">
      <dgm:prSet presAssocID="{D0FE3E89-D059-4232-B56A-3152AD3A5E02}" presName="parentText" presStyleLbl="node1" presStyleIdx="6" presStyleCnt="8">
        <dgm:presLayoutVars>
          <dgm:chMax val="0"/>
          <dgm:bulletEnabled val="1"/>
        </dgm:presLayoutVars>
      </dgm:prSet>
      <dgm:spPr/>
      <dgm:t>
        <a:bodyPr/>
        <a:lstStyle/>
        <a:p>
          <a:endParaRPr lang="en-US"/>
        </a:p>
      </dgm:t>
    </dgm:pt>
    <dgm:pt modelId="{6AB43483-1B2D-4CD0-9BE9-ECED40E64EDA}" type="pres">
      <dgm:prSet presAssocID="{D0FE3E89-D059-4232-B56A-3152AD3A5E02}" presName="negativeSpace" presStyleCnt="0"/>
      <dgm:spPr/>
    </dgm:pt>
    <dgm:pt modelId="{C8340769-BBC7-44B2-8743-4036E5F4BF12}" type="pres">
      <dgm:prSet presAssocID="{D0FE3E89-D059-4232-B56A-3152AD3A5E02}" presName="childText" presStyleLbl="conFgAcc1" presStyleIdx="6" presStyleCnt="8">
        <dgm:presLayoutVars>
          <dgm:bulletEnabled val="1"/>
        </dgm:presLayoutVars>
      </dgm:prSet>
      <dgm:spPr/>
    </dgm:pt>
    <dgm:pt modelId="{B5A0CA85-517C-4E28-9799-7351EF952EBD}" type="pres">
      <dgm:prSet presAssocID="{EF93EEB3-B7F8-471E-A0C7-FD0B2A6A092D}" presName="spaceBetweenRectangles" presStyleCnt="0"/>
      <dgm:spPr/>
    </dgm:pt>
    <dgm:pt modelId="{858B0A26-693E-409D-A742-A8094C42F739}" type="pres">
      <dgm:prSet presAssocID="{33C530E7-8746-450C-A2EC-806D81E63F20}" presName="parentLin" presStyleCnt="0"/>
      <dgm:spPr/>
    </dgm:pt>
    <dgm:pt modelId="{2A3D0050-54C2-4E10-A9F5-BD36D6A66494}" type="pres">
      <dgm:prSet presAssocID="{33C530E7-8746-450C-A2EC-806D81E63F20}" presName="parentLeftMargin" presStyleLbl="node1" presStyleIdx="6" presStyleCnt="8"/>
      <dgm:spPr/>
      <dgm:t>
        <a:bodyPr/>
        <a:lstStyle/>
        <a:p>
          <a:endParaRPr lang="en-US"/>
        </a:p>
      </dgm:t>
    </dgm:pt>
    <dgm:pt modelId="{5955C081-1772-4C5C-8170-34B2EB1050BF}" type="pres">
      <dgm:prSet presAssocID="{33C530E7-8746-450C-A2EC-806D81E63F20}" presName="parentText" presStyleLbl="node1" presStyleIdx="7" presStyleCnt="8">
        <dgm:presLayoutVars>
          <dgm:chMax val="0"/>
          <dgm:bulletEnabled val="1"/>
        </dgm:presLayoutVars>
      </dgm:prSet>
      <dgm:spPr/>
      <dgm:t>
        <a:bodyPr/>
        <a:lstStyle/>
        <a:p>
          <a:endParaRPr lang="en-US"/>
        </a:p>
      </dgm:t>
    </dgm:pt>
    <dgm:pt modelId="{966A106F-1620-4567-9FF1-2387DF42B3D1}" type="pres">
      <dgm:prSet presAssocID="{33C530E7-8746-450C-A2EC-806D81E63F20}" presName="negativeSpace" presStyleCnt="0"/>
      <dgm:spPr/>
    </dgm:pt>
    <dgm:pt modelId="{A0D1BF37-50CB-48D0-AC79-E11436C9508F}" type="pres">
      <dgm:prSet presAssocID="{33C530E7-8746-450C-A2EC-806D81E63F20}" presName="childText" presStyleLbl="conFgAcc1" presStyleIdx="7" presStyleCnt="8">
        <dgm:presLayoutVars>
          <dgm:bulletEnabled val="1"/>
        </dgm:presLayoutVars>
      </dgm:prSet>
      <dgm:spPr/>
    </dgm:pt>
  </dgm:ptLst>
  <dgm:cxnLst>
    <dgm:cxn modelId="{85888293-28F4-476C-846A-D486C27DD940}" srcId="{9E18C882-5F1B-40D0-BA6F-627E986777A9}" destId="{59FDB421-097F-4034-ACCA-FBFF1A66C033}" srcOrd="5" destOrd="0" parTransId="{58DB1E23-9C74-4AD8-8A6D-743CAC823F54}" sibTransId="{52C6FF41-3BEC-4509-A188-0EE10533ABCF}"/>
    <dgm:cxn modelId="{1F90C558-D2CE-4814-960A-0A319E30A38A}" srcId="{9E18C882-5F1B-40D0-BA6F-627E986777A9}" destId="{33C530E7-8746-450C-A2EC-806D81E63F20}" srcOrd="7" destOrd="0" parTransId="{7F777150-B416-4723-90BD-2B04FC0E889B}" sibTransId="{AC255873-BEE3-459A-B3C7-982926EFFD73}"/>
    <dgm:cxn modelId="{43DC2E29-561F-46FF-BB83-D19755607500}" type="presOf" srcId="{92372C3B-5F1B-496C-8AC2-E222BEACD4D0}" destId="{40565307-F0C6-4E21-ADBE-1D68891703D8}" srcOrd="1" destOrd="0" presId="urn:microsoft.com/office/officeart/2005/8/layout/list1"/>
    <dgm:cxn modelId="{6F797C05-A645-47FD-9767-46D6D1D52A7A}" srcId="{9E18C882-5F1B-40D0-BA6F-627E986777A9}" destId="{C0588626-3724-4EBD-8DF0-1A5C996CC1FA}" srcOrd="4" destOrd="0" parTransId="{B66E2308-8943-43A3-B3EC-D42BDD4535FC}" sibTransId="{7BBCECCD-B6AF-4E60-AC69-B28812A9CBE3}"/>
    <dgm:cxn modelId="{F39056C6-28D9-46E5-80A2-937FA7F8192C}" type="presOf" srcId="{33C530E7-8746-450C-A2EC-806D81E63F20}" destId="{5955C081-1772-4C5C-8170-34B2EB1050BF}" srcOrd="1" destOrd="0" presId="urn:microsoft.com/office/officeart/2005/8/layout/list1"/>
    <dgm:cxn modelId="{D4961B8F-2790-4D83-A4DF-9B86AA9D328F}" srcId="{9E18C882-5F1B-40D0-BA6F-627E986777A9}" destId="{92372C3B-5F1B-496C-8AC2-E222BEACD4D0}" srcOrd="2" destOrd="0" parTransId="{B4B5A1C7-BF8A-4371-8B50-5E8A16EF384D}" sibTransId="{471AAEEE-54EC-4AE0-8C0E-E0B8FE089DF6}"/>
    <dgm:cxn modelId="{BCFD1C37-1B35-4CFF-A7EE-5E6CB3562230}" srcId="{9E18C882-5F1B-40D0-BA6F-627E986777A9}" destId="{4FED2CF4-331E-42EB-A30E-8601F7CDC556}" srcOrd="0" destOrd="0" parTransId="{D44F7FD5-1FEE-4A88-A8F4-FBFC9B06F0A7}" sibTransId="{B7D84F16-5C4B-4B90-8910-B0EB7A6DE0BD}"/>
    <dgm:cxn modelId="{548A8039-3AF3-411B-8C3C-C52823095106}" type="presOf" srcId="{5F766584-D375-4160-8185-911F6890771C}" destId="{4BD5DA36-4E66-4A82-B5D4-D6C4C1F1DBFB}" srcOrd="1" destOrd="0" presId="urn:microsoft.com/office/officeart/2005/8/layout/list1"/>
    <dgm:cxn modelId="{3645D42B-B4A8-4B8D-BD6C-C8BC00CC6862}" srcId="{9E18C882-5F1B-40D0-BA6F-627E986777A9}" destId="{045D1528-6FE6-4C9F-AB02-6510FD89FCA4}" srcOrd="1" destOrd="0" parTransId="{03917EA2-5957-40F7-9195-EDE2F474AD30}" sibTransId="{6373EA98-CFE0-4E06-BD2C-F16CFDD6AB0B}"/>
    <dgm:cxn modelId="{80840FAC-F4CE-416E-AECC-8A1C809D42A6}" type="presOf" srcId="{C0588626-3724-4EBD-8DF0-1A5C996CC1FA}" destId="{A012CEE6-6E81-4F38-AF4E-643465FAF8CD}" srcOrd="1" destOrd="0" presId="urn:microsoft.com/office/officeart/2005/8/layout/list1"/>
    <dgm:cxn modelId="{95910DEC-34F1-48A6-B88A-8C367F5D2B98}" type="presOf" srcId="{4FED2CF4-331E-42EB-A30E-8601F7CDC556}" destId="{0DDB9572-7FBC-4E33-9BCF-7C4ED90E8119}" srcOrd="0" destOrd="0" presId="urn:microsoft.com/office/officeart/2005/8/layout/list1"/>
    <dgm:cxn modelId="{4299D848-4C41-4539-BD71-8524D2A53679}" type="presOf" srcId="{045D1528-6FE6-4C9F-AB02-6510FD89FCA4}" destId="{B84ED254-61A8-45A0-8018-2223AA754087}" srcOrd="1" destOrd="0" presId="urn:microsoft.com/office/officeart/2005/8/layout/list1"/>
    <dgm:cxn modelId="{80C8C0E8-1FD7-452B-8E24-E183AA78B3CE}" type="presOf" srcId="{4FED2CF4-331E-42EB-A30E-8601F7CDC556}" destId="{80E2786F-9838-494D-8B44-545A9A63E9B4}" srcOrd="1" destOrd="0" presId="urn:microsoft.com/office/officeart/2005/8/layout/list1"/>
    <dgm:cxn modelId="{6B8FAC77-2E03-48CF-82A0-0A4E1C848706}" type="presOf" srcId="{92372C3B-5F1B-496C-8AC2-E222BEACD4D0}" destId="{F0579BDB-E584-47A9-A4CD-861B15AE62E7}" srcOrd="0" destOrd="0" presId="urn:microsoft.com/office/officeart/2005/8/layout/list1"/>
    <dgm:cxn modelId="{DEC8AE4D-EF29-49CA-A3BB-94417CC509B8}" type="presOf" srcId="{5F766584-D375-4160-8185-911F6890771C}" destId="{80A7DE68-18B5-4EE5-BDEF-51C13D9C11E2}" srcOrd="0" destOrd="0" presId="urn:microsoft.com/office/officeart/2005/8/layout/list1"/>
    <dgm:cxn modelId="{98166C93-122C-428E-A93B-B306A2DADAA1}" srcId="{9E18C882-5F1B-40D0-BA6F-627E986777A9}" destId="{5F766584-D375-4160-8185-911F6890771C}" srcOrd="3" destOrd="0" parTransId="{95D2FBDD-C506-4537-8857-EB8307899C2E}" sibTransId="{1B53C401-B3A5-4830-9CC8-C8B33FF7305A}"/>
    <dgm:cxn modelId="{AD3ECE14-8608-45C1-A2B7-B79CEE55456B}" type="presOf" srcId="{59FDB421-097F-4034-ACCA-FBFF1A66C033}" destId="{666DCAD2-8735-4583-890B-3E30C019074E}" srcOrd="1" destOrd="0" presId="urn:microsoft.com/office/officeart/2005/8/layout/list1"/>
    <dgm:cxn modelId="{532A9973-E0FC-48EC-A4CC-B89020F90864}" type="presOf" srcId="{C0588626-3724-4EBD-8DF0-1A5C996CC1FA}" destId="{07FCEE77-00C8-4B78-95D4-11BEEE60FBEA}" srcOrd="0" destOrd="0" presId="urn:microsoft.com/office/officeart/2005/8/layout/list1"/>
    <dgm:cxn modelId="{F8786B1D-9BBC-40D6-957E-E2F202E566D8}" srcId="{9E18C882-5F1B-40D0-BA6F-627E986777A9}" destId="{D0FE3E89-D059-4232-B56A-3152AD3A5E02}" srcOrd="6" destOrd="0" parTransId="{353498DF-424E-4831-B3DB-A6C6C4E8CDC6}" sibTransId="{EF93EEB3-B7F8-471E-A0C7-FD0B2A6A092D}"/>
    <dgm:cxn modelId="{37D19EFE-D72B-433B-8816-6D12CB99C6A7}" type="presOf" srcId="{045D1528-6FE6-4C9F-AB02-6510FD89FCA4}" destId="{EDF7FD0E-0F61-4AC2-ABC0-7CDE8C3FF216}" srcOrd="0" destOrd="0" presId="urn:microsoft.com/office/officeart/2005/8/layout/list1"/>
    <dgm:cxn modelId="{9E3580CD-91F1-40EB-A372-8D904F7E6BD1}" type="presOf" srcId="{59FDB421-097F-4034-ACCA-FBFF1A66C033}" destId="{267C932D-880E-477C-BD4B-AC3DDFA18DDB}" srcOrd="0" destOrd="0" presId="urn:microsoft.com/office/officeart/2005/8/layout/list1"/>
    <dgm:cxn modelId="{E88A74FC-79A2-4F8B-A15B-8C8A9AB93799}" type="presOf" srcId="{D0FE3E89-D059-4232-B56A-3152AD3A5E02}" destId="{D3B5E210-2A2D-48BC-85EB-61FAC7461891}" srcOrd="0" destOrd="0" presId="urn:microsoft.com/office/officeart/2005/8/layout/list1"/>
    <dgm:cxn modelId="{E3B5BB3C-A803-409A-A7B1-39A754FC6523}" type="presOf" srcId="{9E18C882-5F1B-40D0-BA6F-627E986777A9}" destId="{9BC46D05-3D44-41A3-9259-6F80E60B09D3}" srcOrd="0" destOrd="0" presId="urn:microsoft.com/office/officeart/2005/8/layout/list1"/>
    <dgm:cxn modelId="{92214BDF-A120-4084-A691-790FA7B3AA60}" type="presOf" srcId="{D0FE3E89-D059-4232-B56A-3152AD3A5E02}" destId="{07B9608D-638E-49EA-AFB5-727B23CB3B8E}" srcOrd="1" destOrd="0" presId="urn:microsoft.com/office/officeart/2005/8/layout/list1"/>
    <dgm:cxn modelId="{DF4A82A1-3CD5-486D-8567-2D5A73C69D68}" type="presOf" srcId="{33C530E7-8746-450C-A2EC-806D81E63F20}" destId="{2A3D0050-54C2-4E10-A9F5-BD36D6A66494}" srcOrd="0" destOrd="0" presId="urn:microsoft.com/office/officeart/2005/8/layout/list1"/>
    <dgm:cxn modelId="{9DB3DCB8-2A0A-409C-9665-0BFB717457A8}" type="presParOf" srcId="{9BC46D05-3D44-41A3-9259-6F80E60B09D3}" destId="{8EEC2B41-89C1-4C16-AA03-F604A89EEE9B}" srcOrd="0" destOrd="0" presId="urn:microsoft.com/office/officeart/2005/8/layout/list1"/>
    <dgm:cxn modelId="{E92057CA-7118-4E24-B3D5-0C08E2B77382}" type="presParOf" srcId="{8EEC2B41-89C1-4C16-AA03-F604A89EEE9B}" destId="{0DDB9572-7FBC-4E33-9BCF-7C4ED90E8119}" srcOrd="0" destOrd="0" presId="urn:microsoft.com/office/officeart/2005/8/layout/list1"/>
    <dgm:cxn modelId="{F1C3FAFE-579D-4AD7-B849-FE0D73ADECC2}" type="presParOf" srcId="{8EEC2B41-89C1-4C16-AA03-F604A89EEE9B}" destId="{80E2786F-9838-494D-8B44-545A9A63E9B4}" srcOrd="1" destOrd="0" presId="urn:microsoft.com/office/officeart/2005/8/layout/list1"/>
    <dgm:cxn modelId="{EE86F2F9-C65E-4BA7-B1C5-9290E418053D}" type="presParOf" srcId="{9BC46D05-3D44-41A3-9259-6F80E60B09D3}" destId="{21AF9AC1-9DB3-460D-9D18-4E275DA8E16E}" srcOrd="1" destOrd="0" presId="urn:microsoft.com/office/officeart/2005/8/layout/list1"/>
    <dgm:cxn modelId="{7C829DAE-EEA4-447F-BAC8-7402BB2673C3}" type="presParOf" srcId="{9BC46D05-3D44-41A3-9259-6F80E60B09D3}" destId="{167D42C8-488E-4D95-8995-4326F183442C}" srcOrd="2" destOrd="0" presId="urn:microsoft.com/office/officeart/2005/8/layout/list1"/>
    <dgm:cxn modelId="{B8ABE7F1-1CE9-493A-9303-2E2CFED3DC20}" type="presParOf" srcId="{9BC46D05-3D44-41A3-9259-6F80E60B09D3}" destId="{8201B980-C1B8-4362-B8AC-90690CA08E92}" srcOrd="3" destOrd="0" presId="urn:microsoft.com/office/officeart/2005/8/layout/list1"/>
    <dgm:cxn modelId="{A57294F8-75E5-4DB2-BC8C-A7F28791E53C}" type="presParOf" srcId="{9BC46D05-3D44-41A3-9259-6F80E60B09D3}" destId="{4DA299D0-572E-44C9-A7A9-9472AC480C2C}" srcOrd="4" destOrd="0" presId="urn:microsoft.com/office/officeart/2005/8/layout/list1"/>
    <dgm:cxn modelId="{884A77F7-CCF0-432E-B490-F49AC0056449}" type="presParOf" srcId="{4DA299D0-572E-44C9-A7A9-9472AC480C2C}" destId="{EDF7FD0E-0F61-4AC2-ABC0-7CDE8C3FF216}" srcOrd="0" destOrd="0" presId="urn:microsoft.com/office/officeart/2005/8/layout/list1"/>
    <dgm:cxn modelId="{01FE28E8-9996-4410-8AD5-22BF88E04FA7}" type="presParOf" srcId="{4DA299D0-572E-44C9-A7A9-9472AC480C2C}" destId="{B84ED254-61A8-45A0-8018-2223AA754087}" srcOrd="1" destOrd="0" presId="urn:microsoft.com/office/officeart/2005/8/layout/list1"/>
    <dgm:cxn modelId="{C0B08B97-8655-46E8-A2D6-9D93F884A7DF}" type="presParOf" srcId="{9BC46D05-3D44-41A3-9259-6F80E60B09D3}" destId="{307F020D-8BF4-4EF3-A5C9-9EDC2458D860}" srcOrd="5" destOrd="0" presId="urn:microsoft.com/office/officeart/2005/8/layout/list1"/>
    <dgm:cxn modelId="{A5703C07-6888-4848-87ED-925AA5E8CB04}" type="presParOf" srcId="{9BC46D05-3D44-41A3-9259-6F80E60B09D3}" destId="{432783D7-7357-421F-B569-9D9A72E131BE}" srcOrd="6" destOrd="0" presId="urn:microsoft.com/office/officeart/2005/8/layout/list1"/>
    <dgm:cxn modelId="{B1466E11-91DA-4C7F-8C60-C00A5C307BB8}" type="presParOf" srcId="{9BC46D05-3D44-41A3-9259-6F80E60B09D3}" destId="{82BED4A9-66D0-4850-A76A-9C3607B2A195}" srcOrd="7" destOrd="0" presId="urn:microsoft.com/office/officeart/2005/8/layout/list1"/>
    <dgm:cxn modelId="{C73EDD8C-A7D4-4A0D-A777-8A5B95D6994E}" type="presParOf" srcId="{9BC46D05-3D44-41A3-9259-6F80E60B09D3}" destId="{A8821DAD-1519-46FE-957B-1DC85D4EB556}" srcOrd="8" destOrd="0" presId="urn:microsoft.com/office/officeart/2005/8/layout/list1"/>
    <dgm:cxn modelId="{61ED6884-BE95-4E68-8FC9-F1007C22DBC7}" type="presParOf" srcId="{A8821DAD-1519-46FE-957B-1DC85D4EB556}" destId="{F0579BDB-E584-47A9-A4CD-861B15AE62E7}" srcOrd="0" destOrd="0" presId="urn:microsoft.com/office/officeart/2005/8/layout/list1"/>
    <dgm:cxn modelId="{1AD191A4-7139-4480-9774-2C4351EEB321}" type="presParOf" srcId="{A8821DAD-1519-46FE-957B-1DC85D4EB556}" destId="{40565307-F0C6-4E21-ADBE-1D68891703D8}" srcOrd="1" destOrd="0" presId="urn:microsoft.com/office/officeart/2005/8/layout/list1"/>
    <dgm:cxn modelId="{217D233E-4017-4CDC-BE93-2EDF6E1C84CF}" type="presParOf" srcId="{9BC46D05-3D44-41A3-9259-6F80E60B09D3}" destId="{FDFE8F2C-0CDE-433B-B2AD-03F12F9D6997}" srcOrd="9" destOrd="0" presId="urn:microsoft.com/office/officeart/2005/8/layout/list1"/>
    <dgm:cxn modelId="{252C3E81-24E7-4713-B0AB-94D1F1E5529E}" type="presParOf" srcId="{9BC46D05-3D44-41A3-9259-6F80E60B09D3}" destId="{29219042-9CF0-4281-AC21-B1AEC1F889CB}" srcOrd="10" destOrd="0" presId="urn:microsoft.com/office/officeart/2005/8/layout/list1"/>
    <dgm:cxn modelId="{EEAE0C85-49FB-4C1A-9F47-7FC54C19F4D3}" type="presParOf" srcId="{9BC46D05-3D44-41A3-9259-6F80E60B09D3}" destId="{B919F423-BAC5-48AA-8182-D1AF99FC435E}" srcOrd="11" destOrd="0" presId="urn:microsoft.com/office/officeart/2005/8/layout/list1"/>
    <dgm:cxn modelId="{82640940-A38C-41B5-A4B2-CD5284481A32}" type="presParOf" srcId="{9BC46D05-3D44-41A3-9259-6F80E60B09D3}" destId="{07A00CF4-3CD8-420C-98CC-FA84996C1053}" srcOrd="12" destOrd="0" presId="urn:microsoft.com/office/officeart/2005/8/layout/list1"/>
    <dgm:cxn modelId="{D3C2C499-A0B1-4BD0-8B42-0DEC5756A793}" type="presParOf" srcId="{07A00CF4-3CD8-420C-98CC-FA84996C1053}" destId="{80A7DE68-18B5-4EE5-BDEF-51C13D9C11E2}" srcOrd="0" destOrd="0" presId="urn:microsoft.com/office/officeart/2005/8/layout/list1"/>
    <dgm:cxn modelId="{FDBE06D0-1AA1-453C-9A9F-4B2580AD56BB}" type="presParOf" srcId="{07A00CF4-3CD8-420C-98CC-FA84996C1053}" destId="{4BD5DA36-4E66-4A82-B5D4-D6C4C1F1DBFB}" srcOrd="1" destOrd="0" presId="urn:microsoft.com/office/officeart/2005/8/layout/list1"/>
    <dgm:cxn modelId="{964A3E56-1C0B-436B-9E94-8F1947FD3559}" type="presParOf" srcId="{9BC46D05-3D44-41A3-9259-6F80E60B09D3}" destId="{EFEB334C-0EF9-4AA7-96B2-A0EEE0F4CA7E}" srcOrd="13" destOrd="0" presId="urn:microsoft.com/office/officeart/2005/8/layout/list1"/>
    <dgm:cxn modelId="{BA37CA63-B7C4-44C2-8180-7C5ED5C86852}" type="presParOf" srcId="{9BC46D05-3D44-41A3-9259-6F80E60B09D3}" destId="{584F482E-6753-48E6-803C-44F5250DB67F}" srcOrd="14" destOrd="0" presId="urn:microsoft.com/office/officeart/2005/8/layout/list1"/>
    <dgm:cxn modelId="{D5FEC519-75CA-4B9C-9491-83F179479C7B}" type="presParOf" srcId="{9BC46D05-3D44-41A3-9259-6F80E60B09D3}" destId="{05C827D0-3178-415C-BBB5-788E15BE238F}" srcOrd="15" destOrd="0" presId="urn:microsoft.com/office/officeart/2005/8/layout/list1"/>
    <dgm:cxn modelId="{1B0BD4FB-279B-4C63-A111-91590B31A26C}" type="presParOf" srcId="{9BC46D05-3D44-41A3-9259-6F80E60B09D3}" destId="{162B1DED-F5E1-4AE0-9998-D1F54DAABB97}" srcOrd="16" destOrd="0" presId="urn:microsoft.com/office/officeart/2005/8/layout/list1"/>
    <dgm:cxn modelId="{A797BECB-0BF2-4C41-9701-60DEF634EC3E}" type="presParOf" srcId="{162B1DED-F5E1-4AE0-9998-D1F54DAABB97}" destId="{07FCEE77-00C8-4B78-95D4-11BEEE60FBEA}" srcOrd="0" destOrd="0" presId="urn:microsoft.com/office/officeart/2005/8/layout/list1"/>
    <dgm:cxn modelId="{89067260-6F6C-4C18-B538-E39302B5D1BA}" type="presParOf" srcId="{162B1DED-F5E1-4AE0-9998-D1F54DAABB97}" destId="{A012CEE6-6E81-4F38-AF4E-643465FAF8CD}" srcOrd="1" destOrd="0" presId="urn:microsoft.com/office/officeart/2005/8/layout/list1"/>
    <dgm:cxn modelId="{CB1B12B2-5089-4FAF-94DD-6FE8F91BD4A9}" type="presParOf" srcId="{9BC46D05-3D44-41A3-9259-6F80E60B09D3}" destId="{5E995DF2-52BD-4F6A-BDCB-E6F124939D02}" srcOrd="17" destOrd="0" presId="urn:microsoft.com/office/officeart/2005/8/layout/list1"/>
    <dgm:cxn modelId="{72DE5A13-4800-4719-A1F4-57CF10A5562C}" type="presParOf" srcId="{9BC46D05-3D44-41A3-9259-6F80E60B09D3}" destId="{25C3FBF1-DE69-4603-BA7C-81308D7991A5}" srcOrd="18" destOrd="0" presId="urn:microsoft.com/office/officeart/2005/8/layout/list1"/>
    <dgm:cxn modelId="{A55F777B-856D-4DD4-A917-5D92AE464E82}" type="presParOf" srcId="{9BC46D05-3D44-41A3-9259-6F80E60B09D3}" destId="{FA6DC5B4-9F45-46E1-97AA-3825042B1932}" srcOrd="19" destOrd="0" presId="urn:microsoft.com/office/officeart/2005/8/layout/list1"/>
    <dgm:cxn modelId="{562DB3C7-5F12-4B7D-AC64-4DEC2504F6B5}" type="presParOf" srcId="{9BC46D05-3D44-41A3-9259-6F80E60B09D3}" destId="{DCA2AE8B-E80C-4CB3-BE7F-BD8E63AB320F}" srcOrd="20" destOrd="0" presId="urn:microsoft.com/office/officeart/2005/8/layout/list1"/>
    <dgm:cxn modelId="{37D60436-5632-4B65-933F-EB54E84670D7}" type="presParOf" srcId="{DCA2AE8B-E80C-4CB3-BE7F-BD8E63AB320F}" destId="{267C932D-880E-477C-BD4B-AC3DDFA18DDB}" srcOrd="0" destOrd="0" presId="urn:microsoft.com/office/officeart/2005/8/layout/list1"/>
    <dgm:cxn modelId="{5C76EF36-6838-4BE8-8793-6C46FFC0B7EA}" type="presParOf" srcId="{DCA2AE8B-E80C-4CB3-BE7F-BD8E63AB320F}" destId="{666DCAD2-8735-4583-890B-3E30C019074E}" srcOrd="1" destOrd="0" presId="urn:microsoft.com/office/officeart/2005/8/layout/list1"/>
    <dgm:cxn modelId="{5287D403-67C0-490D-9F77-45E6D639D136}" type="presParOf" srcId="{9BC46D05-3D44-41A3-9259-6F80E60B09D3}" destId="{45C51EE8-0D35-474D-BD2B-F60DB603AF5F}" srcOrd="21" destOrd="0" presId="urn:microsoft.com/office/officeart/2005/8/layout/list1"/>
    <dgm:cxn modelId="{DD12D736-B15B-4E27-BFFB-E82FF54082BC}" type="presParOf" srcId="{9BC46D05-3D44-41A3-9259-6F80E60B09D3}" destId="{4E3C79B9-0B67-4B6F-BB1C-3266CC17099E}" srcOrd="22" destOrd="0" presId="urn:microsoft.com/office/officeart/2005/8/layout/list1"/>
    <dgm:cxn modelId="{426FC476-10E5-4F42-9DCC-EAE17E3919A3}" type="presParOf" srcId="{9BC46D05-3D44-41A3-9259-6F80E60B09D3}" destId="{7BE690BD-F607-4706-AE77-9568246D4C90}" srcOrd="23" destOrd="0" presId="urn:microsoft.com/office/officeart/2005/8/layout/list1"/>
    <dgm:cxn modelId="{1D1039FA-6494-4F2F-A2D6-AA7412912D62}" type="presParOf" srcId="{9BC46D05-3D44-41A3-9259-6F80E60B09D3}" destId="{14386B19-B8BD-44E7-8B46-B9F5239CFD86}" srcOrd="24" destOrd="0" presId="urn:microsoft.com/office/officeart/2005/8/layout/list1"/>
    <dgm:cxn modelId="{383BF98D-80D0-4E16-8160-AAD5B496D00D}" type="presParOf" srcId="{14386B19-B8BD-44E7-8B46-B9F5239CFD86}" destId="{D3B5E210-2A2D-48BC-85EB-61FAC7461891}" srcOrd="0" destOrd="0" presId="urn:microsoft.com/office/officeart/2005/8/layout/list1"/>
    <dgm:cxn modelId="{66789854-BEDF-4AC2-8F01-CE5F6BC043CB}" type="presParOf" srcId="{14386B19-B8BD-44E7-8B46-B9F5239CFD86}" destId="{07B9608D-638E-49EA-AFB5-727B23CB3B8E}" srcOrd="1" destOrd="0" presId="urn:microsoft.com/office/officeart/2005/8/layout/list1"/>
    <dgm:cxn modelId="{1313F519-14BF-41B3-9C8C-D086D3B63CD5}" type="presParOf" srcId="{9BC46D05-3D44-41A3-9259-6F80E60B09D3}" destId="{6AB43483-1B2D-4CD0-9BE9-ECED40E64EDA}" srcOrd="25" destOrd="0" presId="urn:microsoft.com/office/officeart/2005/8/layout/list1"/>
    <dgm:cxn modelId="{DC00708E-688B-4E75-BBC7-05033EAB07D7}" type="presParOf" srcId="{9BC46D05-3D44-41A3-9259-6F80E60B09D3}" destId="{C8340769-BBC7-44B2-8743-4036E5F4BF12}" srcOrd="26" destOrd="0" presId="urn:microsoft.com/office/officeart/2005/8/layout/list1"/>
    <dgm:cxn modelId="{CB1FEBEE-8DF4-40C6-AB87-3E424E06845F}" type="presParOf" srcId="{9BC46D05-3D44-41A3-9259-6F80E60B09D3}" destId="{B5A0CA85-517C-4E28-9799-7351EF952EBD}" srcOrd="27" destOrd="0" presId="urn:microsoft.com/office/officeart/2005/8/layout/list1"/>
    <dgm:cxn modelId="{C9DF49C5-413A-4FBE-AC15-BDFB852EFF3E}" type="presParOf" srcId="{9BC46D05-3D44-41A3-9259-6F80E60B09D3}" destId="{858B0A26-693E-409D-A742-A8094C42F739}" srcOrd="28" destOrd="0" presId="urn:microsoft.com/office/officeart/2005/8/layout/list1"/>
    <dgm:cxn modelId="{117A785E-133F-48BC-A65C-112A7A52ABD0}" type="presParOf" srcId="{858B0A26-693E-409D-A742-A8094C42F739}" destId="{2A3D0050-54C2-4E10-A9F5-BD36D6A66494}" srcOrd="0" destOrd="0" presId="urn:microsoft.com/office/officeart/2005/8/layout/list1"/>
    <dgm:cxn modelId="{371CB11D-9B09-4194-A080-FEA163226C55}" type="presParOf" srcId="{858B0A26-693E-409D-A742-A8094C42F739}" destId="{5955C081-1772-4C5C-8170-34B2EB1050BF}" srcOrd="1" destOrd="0" presId="urn:microsoft.com/office/officeart/2005/8/layout/list1"/>
    <dgm:cxn modelId="{6BE5FE48-D3F2-48A1-A15C-731C2BE1B624}" type="presParOf" srcId="{9BC46D05-3D44-41A3-9259-6F80E60B09D3}" destId="{966A106F-1620-4567-9FF1-2387DF42B3D1}" srcOrd="29" destOrd="0" presId="urn:microsoft.com/office/officeart/2005/8/layout/list1"/>
    <dgm:cxn modelId="{58ADAA68-4B9F-4E34-9F6B-1E2E737D789E}" type="presParOf" srcId="{9BC46D05-3D44-41A3-9259-6F80E60B09D3}" destId="{A0D1BF37-50CB-48D0-AC79-E11436C9508F}" srcOrd="30"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1FA534-F5A8-437E-B397-3C61C10270B4}" type="doc">
      <dgm:prSet loTypeId="urn:microsoft.com/office/officeart/2005/8/layout/process4" loCatId="list" qsTypeId="urn:microsoft.com/office/officeart/2005/8/quickstyle/3d1" qsCatId="3D" csTypeId="urn:microsoft.com/office/officeart/2005/8/colors/accent1_2" csCatId="accent1" phldr="1"/>
      <dgm:spPr/>
      <dgm:t>
        <a:bodyPr/>
        <a:lstStyle/>
        <a:p>
          <a:endParaRPr lang="el-GR"/>
        </a:p>
      </dgm:t>
    </dgm:pt>
    <dgm:pt modelId="{B27C177A-D435-4658-8D7F-25F52D33AE3E}">
      <dgm:prSet phldrT="[Κείμενο]" custT="1"/>
      <dgm:spPr>
        <a:solidFill>
          <a:srgbClr val="9999FF"/>
        </a:solidFill>
      </dgm:spPr>
      <dgm:t>
        <a:bodyPr/>
        <a:lstStyle/>
        <a:p>
          <a:pPr algn="ctr"/>
          <a:r>
            <a:rPr lang="en-US" sz="1300" b="1" dirty="0" smtClean="0">
              <a:solidFill>
                <a:schemeClr val="tx1"/>
              </a:solidFill>
            </a:rPr>
            <a:t>Burden on the natural environment.</a:t>
          </a:r>
          <a:r>
            <a:rPr lang="el-GR" sz="1300" b="1" dirty="0" smtClean="0">
              <a:solidFill>
                <a:schemeClr val="tx1"/>
              </a:solidFill>
            </a:rPr>
            <a:t> </a:t>
          </a:r>
          <a:endParaRPr lang="el-GR" sz="1300" b="1" dirty="0">
            <a:solidFill>
              <a:schemeClr val="tx1"/>
            </a:solidFill>
          </a:endParaRPr>
        </a:p>
      </dgm:t>
    </dgm:pt>
    <dgm:pt modelId="{162C2217-5FF3-4C5F-B716-4AEA305602A9}" type="parTrans" cxnId="{C1AFBC3D-9B73-4C42-B52F-A05E8834023F}">
      <dgm:prSet/>
      <dgm:spPr/>
      <dgm:t>
        <a:bodyPr/>
        <a:lstStyle/>
        <a:p>
          <a:endParaRPr lang="el-GR"/>
        </a:p>
      </dgm:t>
    </dgm:pt>
    <dgm:pt modelId="{7CF9BDD0-6441-41CB-A4D7-BA149E8746AB}" type="sibTrans" cxnId="{C1AFBC3D-9B73-4C42-B52F-A05E8834023F}">
      <dgm:prSet/>
      <dgm:spPr/>
      <dgm:t>
        <a:bodyPr/>
        <a:lstStyle/>
        <a:p>
          <a:endParaRPr lang="el-GR"/>
        </a:p>
      </dgm:t>
    </dgm:pt>
    <dgm:pt modelId="{F306D8DF-1465-4031-9030-DAB26E99EF06}">
      <dgm:prSet custT="1"/>
      <dgm:spPr>
        <a:solidFill>
          <a:srgbClr val="FF33CC"/>
        </a:solidFill>
      </dgm:spPr>
      <dgm:t>
        <a:bodyPr/>
        <a:lstStyle/>
        <a:p>
          <a:pPr algn="ctr"/>
          <a:r>
            <a:rPr lang="en-US" sz="1300" b="1" dirty="0" smtClean="0">
              <a:solidFill>
                <a:schemeClr val="tx1"/>
              </a:solidFill>
            </a:rPr>
            <a:t>Decrease in competitiveness of the tourist product, due to the development of new markets, like that of Turkey.</a:t>
          </a:r>
          <a:r>
            <a:rPr lang="el-GR" sz="1300" b="1" dirty="0" smtClean="0">
              <a:solidFill>
                <a:schemeClr val="tx1"/>
              </a:solidFill>
            </a:rPr>
            <a:t> </a:t>
          </a:r>
          <a:endParaRPr lang="el-GR" sz="1300" b="1" dirty="0">
            <a:solidFill>
              <a:schemeClr val="tx1"/>
            </a:solidFill>
          </a:endParaRPr>
        </a:p>
      </dgm:t>
    </dgm:pt>
    <dgm:pt modelId="{4A7DF734-6431-460A-B565-0027DE8232BC}" type="parTrans" cxnId="{5B410D02-A3AD-437F-A7CA-041AF5FBF39A}">
      <dgm:prSet/>
      <dgm:spPr/>
      <dgm:t>
        <a:bodyPr/>
        <a:lstStyle/>
        <a:p>
          <a:endParaRPr lang="el-GR"/>
        </a:p>
      </dgm:t>
    </dgm:pt>
    <dgm:pt modelId="{9A6DA9F4-C9C6-4540-9A4B-F38F6107BF90}" type="sibTrans" cxnId="{5B410D02-A3AD-437F-A7CA-041AF5FBF39A}">
      <dgm:prSet/>
      <dgm:spPr/>
      <dgm:t>
        <a:bodyPr/>
        <a:lstStyle/>
        <a:p>
          <a:endParaRPr lang="el-GR"/>
        </a:p>
      </dgm:t>
    </dgm:pt>
    <dgm:pt modelId="{866A331C-D284-4087-9DBC-C3E58D0F0D4E}">
      <dgm:prSet custT="1"/>
      <dgm:spPr>
        <a:solidFill>
          <a:srgbClr val="FF33CC"/>
        </a:solidFill>
      </dgm:spPr>
      <dgm:t>
        <a:bodyPr/>
        <a:lstStyle/>
        <a:p>
          <a:pPr algn="ctr"/>
          <a:r>
            <a:rPr lang="en-US" sz="1300" b="1" dirty="0" smtClean="0">
              <a:solidFill>
                <a:schemeClr val="tx1"/>
              </a:solidFill>
            </a:rPr>
            <a:t>Strong seasonality</a:t>
          </a:r>
          <a:r>
            <a:rPr lang="el-GR" sz="1300" b="1" dirty="0" smtClean="0">
              <a:solidFill>
                <a:schemeClr val="tx1"/>
              </a:solidFill>
            </a:rPr>
            <a:t>. </a:t>
          </a:r>
          <a:endParaRPr lang="el-GR" sz="1300" b="1" dirty="0">
            <a:solidFill>
              <a:schemeClr val="tx1"/>
            </a:solidFill>
          </a:endParaRPr>
        </a:p>
      </dgm:t>
    </dgm:pt>
    <dgm:pt modelId="{F32660AF-B2C7-4960-801A-FB4739C8D142}" type="sibTrans" cxnId="{597B83F4-97BB-4D36-B560-50D0602FC2F3}">
      <dgm:prSet/>
      <dgm:spPr/>
      <dgm:t>
        <a:bodyPr/>
        <a:lstStyle/>
        <a:p>
          <a:endParaRPr lang="el-GR"/>
        </a:p>
      </dgm:t>
    </dgm:pt>
    <dgm:pt modelId="{C2C0BE85-FBEA-43A1-B71B-AC618C185335}" type="parTrans" cxnId="{597B83F4-97BB-4D36-B560-50D0602FC2F3}">
      <dgm:prSet/>
      <dgm:spPr/>
      <dgm:t>
        <a:bodyPr/>
        <a:lstStyle/>
        <a:p>
          <a:endParaRPr lang="el-GR"/>
        </a:p>
      </dgm:t>
    </dgm:pt>
    <dgm:pt modelId="{3CEF3EB6-C190-4019-BE3F-C2D370A620A2}">
      <dgm:prSet phldrT="[Κείμενο]" custT="1"/>
      <dgm:spPr>
        <a:solidFill>
          <a:srgbClr val="FFFF00"/>
        </a:solidFill>
      </dgm:spPr>
      <dgm:t>
        <a:bodyPr/>
        <a:lstStyle/>
        <a:p>
          <a:pPr algn="ctr"/>
          <a:r>
            <a:rPr lang="en-US" sz="1300" b="1" dirty="0" smtClean="0">
              <a:solidFill>
                <a:schemeClr val="tx1"/>
              </a:solidFill>
            </a:rPr>
            <a:t>Distortion </a:t>
          </a:r>
          <a:r>
            <a:rPr lang="en-US" sz="1300" b="1" dirty="0" smtClean="0">
              <a:solidFill>
                <a:schemeClr val="tx1"/>
              </a:solidFill>
            </a:rPr>
            <a:t>of cultural </a:t>
          </a:r>
          <a:r>
            <a:rPr lang="en-US" sz="1300" b="1" dirty="0" smtClean="0">
              <a:solidFill>
                <a:schemeClr val="tx1"/>
              </a:solidFill>
            </a:rPr>
            <a:t>characteristics in </a:t>
          </a:r>
          <a:r>
            <a:rPr lang="en-US" sz="1300" b="1" dirty="0" smtClean="0">
              <a:solidFill>
                <a:schemeClr val="tx1"/>
              </a:solidFill>
            </a:rPr>
            <a:t>local societies.</a:t>
          </a:r>
          <a:r>
            <a:rPr lang="el-GR" sz="1300" b="1" dirty="0" smtClean="0">
              <a:solidFill>
                <a:schemeClr val="tx1"/>
              </a:solidFill>
            </a:rPr>
            <a:t> </a:t>
          </a:r>
          <a:endParaRPr lang="el-GR" sz="1300" b="1" dirty="0">
            <a:solidFill>
              <a:schemeClr val="tx1"/>
            </a:solidFill>
          </a:endParaRPr>
        </a:p>
      </dgm:t>
    </dgm:pt>
    <dgm:pt modelId="{5F587E82-9E3B-40CE-89D6-72505C07F292}" type="sibTrans" cxnId="{1E3E7F1B-CE1C-4F32-8420-9F4575B6E574}">
      <dgm:prSet/>
      <dgm:spPr/>
      <dgm:t>
        <a:bodyPr/>
        <a:lstStyle/>
        <a:p>
          <a:endParaRPr lang="el-GR"/>
        </a:p>
      </dgm:t>
    </dgm:pt>
    <dgm:pt modelId="{96F5463D-4302-438D-A2CA-29E5E918A1B4}" type="parTrans" cxnId="{1E3E7F1B-CE1C-4F32-8420-9F4575B6E574}">
      <dgm:prSet/>
      <dgm:spPr/>
      <dgm:t>
        <a:bodyPr/>
        <a:lstStyle/>
        <a:p>
          <a:endParaRPr lang="el-GR"/>
        </a:p>
      </dgm:t>
    </dgm:pt>
    <dgm:pt modelId="{CF98AB18-71BA-4056-B4A1-2E8CD2F7AAAC}">
      <dgm:prSet custT="1"/>
      <dgm:spPr>
        <a:solidFill>
          <a:srgbClr val="FFFF00"/>
        </a:solidFill>
      </dgm:spPr>
      <dgm:t>
        <a:bodyPr/>
        <a:lstStyle/>
        <a:p>
          <a:pPr algn="ctr"/>
          <a:r>
            <a:rPr lang="en-US" sz="1300" b="1" dirty="0" smtClean="0">
              <a:solidFill>
                <a:schemeClr val="tx1"/>
              </a:solidFill>
            </a:rPr>
            <a:t>Significant lack of infrastructure, such as transportation, convention venues, etc.</a:t>
          </a:r>
          <a:r>
            <a:rPr lang="el-GR" sz="1300" b="1" dirty="0" smtClean="0">
              <a:solidFill>
                <a:schemeClr val="tx1"/>
              </a:solidFill>
            </a:rPr>
            <a:t> </a:t>
          </a:r>
          <a:endParaRPr lang="el-GR" sz="1300" b="1" dirty="0">
            <a:solidFill>
              <a:schemeClr val="tx1"/>
            </a:solidFill>
          </a:endParaRPr>
        </a:p>
      </dgm:t>
    </dgm:pt>
    <dgm:pt modelId="{40C28490-AA14-4721-8840-C81BF8F35EBB}" type="parTrans" cxnId="{5C2903B6-7031-460A-9505-CD72E0C01A71}">
      <dgm:prSet/>
      <dgm:spPr/>
      <dgm:t>
        <a:bodyPr/>
        <a:lstStyle/>
        <a:p>
          <a:endParaRPr lang="el-GR"/>
        </a:p>
      </dgm:t>
    </dgm:pt>
    <dgm:pt modelId="{BCDF5290-B7C1-4D4C-8258-41BFE447D1A6}" type="sibTrans" cxnId="{5C2903B6-7031-460A-9505-CD72E0C01A71}">
      <dgm:prSet/>
      <dgm:spPr/>
      <dgm:t>
        <a:bodyPr/>
        <a:lstStyle/>
        <a:p>
          <a:endParaRPr lang="el-GR"/>
        </a:p>
      </dgm:t>
    </dgm:pt>
    <dgm:pt modelId="{653C6047-9428-4730-8A74-15ABF7BAA2F6}">
      <dgm:prSet custT="1"/>
      <dgm:spPr>
        <a:blipFill rotWithShape="0">
          <a:blip xmlns:r="http://schemas.openxmlformats.org/officeDocument/2006/relationships" r:embed="rId1"/>
          <a:stretch>
            <a:fillRect/>
          </a:stretch>
        </a:blipFill>
      </dgm:spPr>
      <dgm:t>
        <a:bodyPr/>
        <a:lstStyle/>
        <a:p>
          <a:r>
            <a:rPr lang="en-US" sz="1600" b="1" dirty="0" smtClean="0">
              <a:solidFill>
                <a:schemeClr val="tx1"/>
              </a:solidFill>
            </a:rPr>
            <a:t>Disadvantages of Greek tourism</a:t>
          </a:r>
          <a:r>
            <a:rPr lang="el-GR" sz="1600" b="1" dirty="0" smtClean="0">
              <a:solidFill>
                <a:schemeClr val="tx1"/>
              </a:solidFill>
            </a:rPr>
            <a:t>: </a:t>
          </a:r>
          <a:endParaRPr lang="el-GR" sz="1600" b="1" dirty="0">
            <a:solidFill>
              <a:schemeClr val="tx1"/>
            </a:solidFill>
          </a:endParaRPr>
        </a:p>
      </dgm:t>
    </dgm:pt>
    <dgm:pt modelId="{2FB0CB52-151A-481C-B5B4-361E4B67685E}" type="parTrans" cxnId="{E9D4C76D-E988-453B-A4A1-5D7A13C1065F}">
      <dgm:prSet/>
      <dgm:spPr/>
      <dgm:t>
        <a:bodyPr/>
        <a:lstStyle/>
        <a:p>
          <a:endParaRPr lang="el-GR"/>
        </a:p>
      </dgm:t>
    </dgm:pt>
    <dgm:pt modelId="{858F8287-C686-44DF-A689-1969B8DF0D19}" type="sibTrans" cxnId="{E9D4C76D-E988-453B-A4A1-5D7A13C1065F}">
      <dgm:prSet/>
      <dgm:spPr/>
      <dgm:t>
        <a:bodyPr/>
        <a:lstStyle/>
        <a:p>
          <a:endParaRPr lang="el-GR"/>
        </a:p>
      </dgm:t>
    </dgm:pt>
    <dgm:pt modelId="{33D9C4D5-B077-4544-83C9-983915CD8DEA}">
      <dgm:prSet custT="1"/>
      <dgm:spPr>
        <a:solidFill>
          <a:srgbClr val="9999FF"/>
        </a:solidFill>
      </dgm:spPr>
      <dgm:t>
        <a:bodyPr/>
        <a:lstStyle/>
        <a:p>
          <a:pPr algn="ctr"/>
          <a:r>
            <a:rPr lang="en-US" sz="1300" b="1" dirty="0" smtClean="0">
              <a:solidFill>
                <a:schemeClr val="tx1"/>
              </a:solidFill>
            </a:rPr>
            <a:t>Shortage of qualified personnel.</a:t>
          </a:r>
          <a:endParaRPr lang="el-GR" sz="1300" b="1" dirty="0">
            <a:solidFill>
              <a:schemeClr val="tx1"/>
            </a:solidFill>
          </a:endParaRPr>
        </a:p>
      </dgm:t>
    </dgm:pt>
    <dgm:pt modelId="{78EEBB46-C48A-401E-AA45-50963408F448}" type="parTrans" cxnId="{5B39DCBA-E28B-4AFC-BB5D-0F11CD18CC79}">
      <dgm:prSet/>
      <dgm:spPr/>
      <dgm:t>
        <a:bodyPr/>
        <a:lstStyle/>
        <a:p>
          <a:endParaRPr lang="el-GR"/>
        </a:p>
      </dgm:t>
    </dgm:pt>
    <dgm:pt modelId="{6DC040B6-0A76-4EF6-9C14-B7E0CB3C0BFA}" type="sibTrans" cxnId="{5B39DCBA-E28B-4AFC-BB5D-0F11CD18CC79}">
      <dgm:prSet/>
      <dgm:spPr/>
      <dgm:t>
        <a:bodyPr/>
        <a:lstStyle/>
        <a:p>
          <a:endParaRPr lang="el-GR"/>
        </a:p>
      </dgm:t>
    </dgm:pt>
    <dgm:pt modelId="{0F1C6756-B4AB-46FB-BEE3-E779E3689133}">
      <dgm:prSet custT="1"/>
      <dgm:spPr>
        <a:solidFill>
          <a:srgbClr val="FF33CC"/>
        </a:solidFill>
      </dgm:spPr>
      <dgm:t>
        <a:bodyPr/>
        <a:lstStyle/>
        <a:p>
          <a:r>
            <a:rPr lang="en-US" sz="1300" b="1" dirty="0" smtClean="0">
              <a:solidFill>
                <a:schemeClr val="tx1"/>
              </a:solidFill>
            </a:rPr>
            <a:t>The vast minority of tourist establishments are small and medium-sized enterprises with limited capacity of promotion, utilization and efficient economic management.</a:t>
          </a:r>
          <a:endParaRPr lang="en-US" sz="1300" dirty="0">
            <a:solidFill>
              <a:schemeClr val="tx1"/>
            </a:solidFill>
          </a:endParaRPr>
        </a:p>
      </dgm:t>
    </dgm:pt>
    <dgm:pt modelId="{401B9A10-4545-46A8-BE76-C7ECB046F885}" type="parTrans" cxnId="{E9AE4153-C7E6-426A-AF4E-1524E1B923F9}">
      <dgm:prSet/>
      <dgm:spPr/>
      <dgm:t>
        <a:bodyPr/>
        <a:lstStyle/>
        <a:p>
          <a:endParaRPr lang="en-US"/>
        </a:p>
      </dgm:t>
    </dgm:pt>
    <dgm:pt modelId="{72FA634F-FAD1-4E06-81A2-B24B4F14B2D8}" type="sibTrans" cxnId="{E9AE4153-C7E6-426A-AF4E-1524E1B923F9}">
      <dgm:prSet/>
      <dgm:spPr/>
      <dgm:t>
        <a:bodyPr/>
        <a:lstStyle/>
        <a:p>
          <a:endParaRPr lang="en-US"/>
        </a:p>
      </dgm:t>
    </dgm:pt>
    <dgm:pt modelId="{DCC0AEC8-E4FF-4487-A18E-18D16CE4DC44}" type="pres">
      <dgm:prSet presAssocID="{E41FA534-F5A8-437E-B397-3C61C10270B4}" presName="Name0" presStyleCnt="0">
        <dgm:presLayoutVars>
          <dgm:dir/>
          <dgm:animLvl val="lvl"/>
          <dgm:resizeHandles val="exact"/>
        </dgm:presLayoutVars>
      </dgm:prSet>
      <dgm:spPr/>
      <dgm:t>
        <a:bodyPr/>
        <a:lstStyle/>
        <a:p>
          <a:endParaRPr lang="en-US"/>
        </a:p>
      </dgm:t>
    </dgm:pt>
    <dgm:pt modelId="{B7A1DD09-C6D6-418C-904C-755E81D614DE}" type="pres">
      <dgm:prSet presAssocID="{0F1C6756-B4AB-46FB-BEE3-E779E3689133}" presName="boxAndChildren" presStyleCnt="0"/>
      <dgm:spPr/>
    </dgm:pt>
    <dgm:pt modelId="{E2BEFBE0-4FC9-4AA4-B0D7-4A2089755AF0}" type="pres">
      <dgm:prSet presAssocID="{0F1C6756-B4AB-46FB-BEE3-E779E3689133}" presName="parentTextBox" presStyleLbl="node1" presStyleIdx="0" presStyleCnt="8"/>
      <dgm:spPr/>
      <dgm:t>
        <a:bodyPr/>
        <a:lstStyle/>
        <a:p>
          <a:endParaRPr lang="en-US"/>
        </a:p>
      </dgm:t>
    </dgm:pt>
    <dgm:pt modelId="{E6D3D9A7-6B57-46A1-BCAF-071C08C7D1C1}" type="pres">
      <dgm:prSet presAssocID="{6DC040B6-0A76-4EF6-9C14-B7E0CB3C0BFA}" presName="sp" presStyleCnt="0"/>
      <dgm:spPr/>
    </dgm:pt>
    <dgm:pt modelId="{3FD3D13E-99E2-4506-BA6E-EA02E091E662}" type="pres">
      <dgm:prSet presAssocID="{33D9C4D5-B077-4544-83C9-983915CD8DEA}" presName="arrowAndChildren" presStyleCnt="0"/>
      <dgm:spPr/>
    </dgm:pt>
    <dgm:pt modelId="{D324CB1A-0A15-4F49-9549-A591C9B0C8F5}" type="pres">
      <dgm:prSet presAssocID="{33D9C4D5-B077-4544-83C9-983915CD8DEA}" presName="parentTextArrow" presStyleLbl="node1" presStyleIdx="1" presStyleCnt="8"/>
      <dgm:spPr/>
      <dgm:t>
        <a:bodyPr/>
        <a:lstStyle/>
        <a:p>
          <a:endParaRPr lang="en-US"/>
        </a:p>
      </dgm:t>
    </dgm:pt>
    <dgm:pt modelId="{DA8DEAD2-2E90-45B0-8EB1-0D35F1A4D24F}" type="pres">
      <dgm:prSet presAssocID="{BCDF5290-B7C1-4D4C-8258-41BFE447D1A6}" presName="sp" presStyleCnt="0"/>
      <dgm:spPr/>
    </dgm:pt>
    <dgm:pt modelId="{59F11427-3620-4C74-8C6A-5586625EFEAB}" type="pres">
      <dgm:prSet presAssocID="{CF98AB18-71BA-4056-B4A1-2E8CD2F7AAAC}" presName="arrowAndChildren" presStyleCnt="0"/>
      <dgm:spPr/>
    </dgm:pt>
    <dgm:pt modelId="{ABE14B31-EBDE-40CC-8680-043E2CD23ED8}" type="pres">
      <dgm:prSet presAssocID="{CF98AB18-71BA-4056-B4A1-2E8CD2F7AAAC}" presName="parentTextArrow" presStyleLbl="node1" presStyleIdx="2" presStyleCnt="8"/>
      <dgm:spPr/>
      <dgm:t>
        <a:bodyPr/>
        <a:lstStyle/>
        <a:p>
          <a:endParaRPr lang="en-US"/>
        </a:p>
      </dgm:t>
    </dgm:pt>
    <dgm:pt modelId="{875507C7-2DF9-4132-99C5-66928C572087}" type="pres">
      <dgm:prSet presAssocID="{9A6DA9F4-C9C6-4540-9A4B-F38F6107BF90}" presName="sp" presStyleCnt="0"/>
      <dgm:spPr/>
    </dgm:pt>
    <dgm:pt modelId="{94262EC9-B6FA-4256-B893-6BBBF684C20A}" type="pres">
      <dgm:prSet presAssocID="{F306D8DF-1465-4031-9030-DAB26E99EF06}" presName="arrowAndChildren" presStyleCnt="0"/>
      <dgm:spPr/>
    </dgm:pt>
    <dgm:pt modelId="{8D270E30-CB6A-4B63-A961-387A00F7156A}" type="pres">
      <dgm:prSet presAssocID="{F306D8DF-1465-4031-9030-DAB26E99EF06}" presName="parentTextArrow" presStyleLbl="node1" presStyleIdx="3" presStyleCnt="8"/>
      <dgm:spPr/>
      <dgm:t>
        <a:bodyPr/>
        <a:lstStyle/>
        <a:p>
          <a:endParaRPr lang="en-US"/>
        </a:p>
      </dgm:t>
    </dgm:pt>
    <dgm:pt modelId="{231C45FF-1788-4104-84D2-36B2E98661ED}" type="pres">
      <dgm:prSet presAssocID="{7CF9BDD0-6441-41CB-A4D7-BA149E8746AB}" presName="sp" presStyleCnt="0"/>
      <dgm:spPr/>
    </dgm:pt>
    <dgm:pt modelId="{1001609B-BA09-44FD-8D3F-DE6F16E6A26A}" type="pres">
      <dgm:prSet presAssocID="{B27C177A-D435-4658-8D7F-25F52D33AE3E}" presName="arrowAndChildren" presStyleCnt="0"/>
      <dgm:spPr/>
    </dgm:pt>
    <dgm:pt modelId="{763FF8FB-A523-43C5-9015-9609285A283C}" type="pres">
      <dgm:prSet presAssocID="{B27C177A-D435-4658-8D7F-25F52D33AE3E}" presName="parentTextArrow" presStyleLbl="node1" presStyleIdx="4" presStyleCnt="8"/>
      <dgm:spPr/>
      <dgm:t>
        <a:bodyPr/>
        <a:lstStyle/>
        <a:p>
          <a:endParaRPr lang="en-US"/>
        </a:p>
      </dgm:t>
    </dgm:pt>
    <dgm:pt modelId="{16A191BC-5780-4DC2-B3FC-F845856ECE31}" type="pres">
      <dgm:prSet presAssocID="{5F587E82-9E3B-40CE-89D6-72505C07F292}" presName="sp" presStyleCnt="0"/>
      <dgm:spPr/>
    </dgm:pt>
    <dgm:pt modelId="{15C7DD7A-A8D2-40CF-BDA1-699D96D1BE71}" type="pres">
      <dgm:prSet presAssocID="{3CEF3EB6-C190-4019-BE3F-C2D370A620A2}" presName="arrowAndChildren" presStyleCnt="0"/>
      <dgm:spPr/>
    </dgm:pt>
    <dgm:pt modelId="{8B43FCCA-E9EB-49F8-AE89-6D283453E444}" type="pres">
      <dgm:prSet presAssocID="{3CEF3EB6-C190-4019-BE3F-C2D370A620A2}" presName="parentTextArrow" presStyleLbl="node1" presStyleIdx="5" presStyleCnt="8"/>
      <dgm:spPr/>
      <dgm:t>
        <a:bodyPr/>
        <a:lstStyle/>
        <a:p>
          <a:endParaRPr lang="en-US"/>
        </a:p>
      </dgm:t>
    </dgm:pt>
    <dgm:pt modelId="{08CAA7DD-5D5C-4C58-828B-AED92E25ECB4}" type="pres">
      <dgm:prSet presAssocID="{F32660AF-B2C7-4960-801A-FB4739C8D142}" presName="sp" presStyleCnt="0"/>
      <dgm:spPr/>
    </dgm:pt>
    <dgm:pt modelId="{F8F0C935-E81A-4403-BE02-6B874E3F3357}" type="pres">
      <dgm:prSet presAssocID="{866A331C-D284-4087-9DBC-C3E58D0F0D4E}" presName="arrowAndChildren" presStyleCnt="0"/>
      <dgm:spPr/>
    </dgm:pt>
    <dgm:pt modelId="{BF047E2D-15CF-4F80-A7A0-F969B78C9D78}" type="pres">
      <dgm:prSet presAssocID="{866A331C-D284-4087-9DBC-C3E58D0F0D4E}" presName="parentTextArrow" presStyleLbl="node1" presStyleIdx="6" presStyleCnt="8"/>
      <dgm:spPr/>
      <dgm:t>
        <a:bodyPr/>
        <a:lstStyle/>
        <a:p>
          <a:endParaRPr lang="en-US"/>
        </a:p>
      </dgm:t>
    </dgm:pt>
    <dgm:pt modelId="{51D953F7-3ED4-4FD8-86B3-DEF7B48C6B28}" type="pres">
      <dgm:prSet presAssocID="{858F8287-C686-44DF-A689-1969B8DF0D19}" presName="sp" presStyleCnt="0"/>
      <dgm:spPr/>
    </dgm:pt>
    <dgm:pt modelId="{9FD84242-CF06-4EAE-83A3-59A4CE13E96C}" type="pres">
      <dgm:prSet presAssocID="{653C6047-9428-4730-8A74-15ABF7BAA2F6}" presName="arrowAndChildren" presStyleCnt="0"/>
      <dgm:spPr/>
    </dgm:pt>
    <dgm:pt modelId="{8CA2536C-9C62-4B9E-8BBE-9158405B1E8E}" type="pres">
      <dgm:prSet presAssocID="{653C6047-9428-4730-8A74-15ABF7BAA2F6}" presName="parentTextArrow" presStyleLbl="node1" presStyleIdx="7" presStyleCnt="8" custLinFactNeighborX="-840" custLinFactNeighborY="-265"/>
      <dgm:spPr/>
      <dgm:t>
        <a:bodyPr/>
        <a:lstStyle/>
        <a:p>
          <a:endParaRPr lang="en-US"/>
        </a:p>
      </dgm:t>
    </dgm:pt>
  </dgm:ptLst>
  <dgm:cxnLst>
    <dgm:cxn modelId="{BB67DABC-6C5D-4A0F-A517-60D08377015F}" type="presOf" srcId="{E41FA534-F5A8-437E-B397-3C61C10270B4}" destId="{DCC0AEC8-E4FF-4487-A18E-18D16CE4DC44}" srcOrd="0" destOrd="0" presId="urn:microsoft.com/office/officeart/2005/8/layout/process4"/>
    <dgm:cxn modelId="{C1AFBC3D-9B73-4C42-B52F-A05E8834023F}" srcId="{E41FA534-F5A8-437E-B397-3C61C10270B4}" destId="{B27C177A-D435-4658-8D7F-25F52D33AE3E}" srcOrd="3" destOrd="0" parTransId="{162C2217-5FF3-4C5F-B716-4AEA305602A9}" sibTransId="{7CF9BDD0-6441-41CB-A4D7-BA149E8746AB}"/>
    <dgm:cxn modelId="{9632B625-5535-43E2-B1AE-3EBC6CF6DE1D}" type="presOf" srcId="{3CEF3EB6-C190-4019-BE3F-C2D370A620A2}" destId="{8B43FCCA-E9EB-49F8-AE89-6D283453E444}" srcOrd="0" destOrd="0" presId="urn:microsoft.com/office/officeart/2005/8/layout/process4"/>
    <dgm:cxn modelId="{965DC94E-CDAF-4036-8E7A-F0D8C345B294}" type="presOf" srcId="{F306D8DF-1465-4031-9030-DAB26E99EF06}" destId="{8D270E30-CB6A-4B63-A961-387A00F7156A}" srcOrd="0" destOrd="0" presId="urn:microsoft.com/office/officeart/2005/8/layout/process4"/>
    <dgm:cxn modelId="{8ABC319E-6250-4664-A198-F4BD121DD9BC}" type="presOf" srcId="{866A331C-D284-4087-9DBC-C3E58D0F0D4E}" destId="{BF047E2D-15CF-4F80-A7A0-F969B78C9D78}" srcOrd="0" destOrd="0" presId="urn:microsoft.com/office/officeart/2005/8/layout/process4"/>
    <dgm:cxn modelId="{597B83F4-97BB-4D36-B560-50D0602FC2F3}" srcId="{E41FA534-F5A8-437E-B397-3C61C10270B4}" destId="{866A331C-D284-4087-9DBC-C3E58D0F0D4E}" srcOrd="1" destOrd="0" parTransId="{C2C0BE85-FBEA-43A1-B71B-AC618C185335}" sibTransId="{F32660AF-B2C7-4960-801A-FB4739C8D142}"/>
    <dgm:cxn modelId="{5B39DCBA-E28B-4AFC-BB5D-0F11CD18CC79}" srcId="{E41FA534-F5A8-437E-B397-3C61C10270B4}" destId="{33D9C4D5-B077-4544-83C9-983915CD8DEA}" srcOrd="6" destOrd="0" parTransId="{78EEBB46-C48A-401E-AA45-50963408F448}" sibTransId="{6DC040B6-0A76-4EF6-9C14-B7E0CB3C0BFA}"/>
    <dgm:cxn modelId="{088284D8-9FD2-4B5E-BB36-E12DB6236A7D}" type="presOf" srcId="{653C6047-9428-4730-8A74-15ABF7BAA2F6}" destId="{8CA2536C-9C62-4B9E-8BBE-9158405B1E8E}" srcOrd="0" destOrd="0" presId="urn:microsoft.com/office/officeart/2005/8/layout/process4"/>
    <dgm:cxn modelId="{3C7C9688-943D-42EC-BFF7-DBAEB8BC6DD4}" type="presOf" srcId="{0F1C6756-B4AB-46FB-BEE3-E779E3689133}" destId="{E2BEFBE0-4FC9-4AA4-B0D7-4A2089755AF0}" srcOrd="0" destOrd="0" presId="urn:microsoft.com/office/officeart/2005/8/layout/process4"/>
    <dgm:cxn modelId="{34D17A6A-BCBF-4CB5-832E-EEC029ADD6DD}" type="presOf" srcId="{33D9C4D5-B077-4544-83C9-983915CD8DEA}" destId="{D324CB1A-0A15-4F49-9549-A591C9B0C8F5}" srcOrd="0" destOrd="0" presId="urn:microsoft.com/office/officeart/2005/8/layout/process4"/>
    <dgm:cxn modelId="{5B410D02-A3AD-437F-A7CA-041AF5FBF39A}" srcId="{E41FA534-F5A8-437E-B397-3C61C10270B4}" destId="{F306D8DF-1465-4031-9030-DAB26E99EF06}" srcOrd="4" destOrd="0" parTransId="{4A7DF734-6431-460A-B565-0027DE8232BC}" sibTransId="{9A6DA9F4-C9C6-4540-9A4B-F38F6107BF90}"/>
    <dgm:cxn modelId="{E9D4C76D-E988-453B-A4A1-5D7A13C1065F}" srcId="{E41FA534-F5A8-437E-B397-3C61C10270B4}" destId="{653C6047-9428-4730-8A74-15ABF7BAA2F6}" srcOrd="0" destOrd="0" parTransId="{2FB0CB52-151A-481C-B5B4-361E4B67685E}" sibTransId="{858F8287-C686-44DF-A689-1969B8DF0D19}"/>
    <dgm:cxn modelId="{E9AE4153-C7E6-426A-AF4E-1524E1B923F9}" srcId="{E41FA534-F5A8-437E-B397-3C61C10270B4}" destId="{0F1C6756-B4AB-46FB-BEE3-E779E3689133}" srcOrd="7" destOrd="0" parTransId="{401B9A10-4545-46A8-BE76-C7ECB046F885}" sibTransId="{72FA634F-FAD1-4E06-81A2-B24B4F14B2D8}"/>
    <dgm:cxn modelId="{16C1A71C-E644-4D91-A33C-E280E8C44FAF}" type="presOf" srcId="{CF98AB18-71BA-4056-B4A1-2E8CD2F7AAAC}" destId="{ABE14B31-EBDE-40CC-8680-043E2CD23ED8}" srcOrd="0" destOrd="0" presId="urn:microsoft.com/office/officeart/2005/8/layout/process4"/>
    <dgm:cxn modelId="{5C2903B6-7031-460A-9505-CD72E0C01A71}" srcId="{E41FA534-F5A8-437E-B397-3C61C10270B4}" destId="{CF98AB18-71BA-4056-B4A1-2E8CD2F7AAAC}" srcOrd="5" destOrd="0" parTransId="{40C28490-AA14-4721-8840-C81BF8F35EBB}" sibTransId="{BCDF5290-B7C1-4D4C-8258-41BFE447D1A6}"/>
    <dgm:cxn modelId="{DBE0D2C4-768A-4550-94B0-6D3CE3EB27C2}" type="presOf" srcId="{B27C177A-D435-4658-8D7F-25F52D33AE3E}" destId="{763FF8FB-A523-43C5-9015-9609285A283C}" srcOrd="0" destOrd="0" presId="urn:microsoft.com/office/officeart/2005/8/layout/process4"/>
    <dgm:cxn modelId="{1E3E7F1B-CE1C-4F32-8420-9F4575B6E574}" srcId="{E41FA534-F5A8-437E-B397-3C61C10270B4}" destId="{3CEF3EB6-C190-4019-BE3F-C2D370A620A2}" srcOrd="2" destOrd="0" parTransId="{96F5463D-4302-438D-A2CA-29E5E918A1B4}" sibTransId="{5F587E82-9E3B-40CE-89D6-72505C07F292}"/>
    <dgm:cxn modelId="{9F10AA88-3B1F-4BF4-82DF-FD5B4823F6FF}" type="presParOf" srcId="{DCC0AEC8-E4FF-4487-A18E-18D16CE4DC44}" destId="{B7A1DD09-C6D6-418C-904C-755E81D614DE}" srcOrd="0" destOrd="0" presId="urn:microsoft.com/office/officeart/2005/8/layout/process4"/>
    <dgm:cxn modelId="{9443163F-2A1F-44BE-B5D6-3BA8F8EAD9F2}" type="presParOf" srcId="{B7A1DD09-C6D6-418C-904C-755E81D614DE}" destId="{E2BEFBE0-4FC9-4AA4-B0D7-4A2089755AF0}" srcOrd="0" destOrd="0" presId="urn:microsoft.com/office/officeart/2005/8/layout/process4"/>
    <dgm:cxn modelId="{35110DA4-BCBC-4FDC-89D3-0A052F7DE2DE}" type="presParOf" srcId="{DCC0AEC8-E4FF-4487-A18E-18D16CE4DC44}" destId="{E6D3D9A7-6B57-46A1-BCAF-071C08C7D1C1}" srcOrd="1" destOrd="0" presId="urn:microsoft.com/office/officeart/2005/8/layout/process4"/>
    <dgm:cxn modelId="{40C26F30-DAC7-4275-9D87-9FE4E1883C93}" type="presParOf" srcId="{DCC0AEC8-E4FF-4487-A18E-18D16CE4DC44}" destId="{3FD3D13E-99E2-4506-BA6E-EA02E091E662}" srcOrd="2" destOrd="0" presId="urn:microsoft.com/office/officeart/2005/8/layout/process4"/>
    <dgm:cxn modelId="{7046BEF5-FA0F-4122-BB03-01A95A7BE148}" type="presParOf" srcId="{3FD3D13E-99E2-4506-BA6E-EA02E091E662}" destId="{D324CB1A-0A15-4F49-9549-A591C9B0C8F5}" srcOrd="0" destOrd="0" presId="urn:microsoft.com/office/officeart/2005/8/layout/process4"/>
    <dgm:cxn modelId="{475B4501-2CD3-44C9-B295-F383FBBC3049}" type="presParOf" srcId="{DCC0AEC8-E4FF-4487-A18E-18D16CE4DC44}" destId="{DA8DEAD2-2E90-45B0-8EB1-0D35F1A4D24F}" srcOrd="3" destOrd="0" presId="urn:microsoft.com/office/officeart/2005/8/layout/process4"/>
    <dgm:cxn modelId="{4CCE10C8-1055-4E51-9488-8BB409565439}" type="presParOf" srcId="{DCC0AEC8-E4FF-4487-A18E-18D16CE4DC44}" destId="{59F11427-3620-4C74-8C6A-5586625EFEAB}" srcOrd="4" destOrd="0" presId="urn:microsoft.com/office/officeart/2005/8/layout/process4"/>
    <dgm:cxn modelId="{25FB435D-0E59-4070-826C-03A67979F709}" type="presParOf" srcId="{59F11427-3620-4C74-8C6A-5586625EFEAB}" destId="{ABE14B31-EBDE-40CC-8680-043E2CD23ED8}" srcOrd="0" destOrd="0" presId="urn:microsoft.com/office/officeart/2005/8/layout/process4"/>
    <dgm:cxn modelId="{900AF8E1-CFB3-476D-B827-48855F5E3069}" type="presParOf" srcId="{DCC0AEC8-E4FF-4487-A18E-18D16CE4DC44}" destId="{875507C7-2DF9-4132-99C5-66928C572087}" srcOrd="5" destOrd="0" presId="urn:microsoft.com/office/officeart/2005/8/layout/process4"/>
    <dgm:cxn modelId="{462FE886-9E0E-450E-BFD7-3FF41908A662}" type="presParOf" srcId="{DCC0AEC8-E4FF-4487-A18E-18D16CE4DC44}" destId="{94262EC9-B6FA-4256-B893-6BBBF684C20A}" srcOrd="6" destOrd="0" presId="urn:microsoft.com/office/officeart/2005/8/layout/process4"/>
    <dgm:cxn modelId="{CE4CBE4B-C8E8-45AF-9F7B-CCA330E6F284}" type="presParOf" srcId="{94262EC9-B6FA-4256-B893-6BBBF684C20A}" destId="{8D270E30-CB6A-4B63-A961-387A00F7156A}" srcOrd="0" destOrd="0" presId="urn:microsoft.com/office/officeart/2005/8/layout/process4"/>
    <dgm:cxn modelId="{245BC59A-1DDC-4C9E-A5D9-4D47B9A041C9}" type="presParOf" srcId="{DCC0AEC8-E4FF-4487-A18E-18D16CE4DC44}" destId="{231C45FF-1788-4104-84D2-36B2E98661ED}" srcOrd="7" destOrd="0" presId="urn:microsoft.com/office/officeart/2005/8/layout/process4"/>
    <dgm:cxn modelId="{D1E3B4A9-411F-4936-B21F-7C03C140B173}" type="presParOf" srcId="{DCC0AEC8-E4FF-4487-A18E-18D16CE4DC44}" destId="{1001609B-BA09-44FD-8D3F-DE6F16E6A26A}" srcOrd="8" destOrd="0" presId="urn:microsoft.com/office/officeart/2005/8/layout/process4"/>
    <dgm:cxn modelId="{372C424C-E7DA-4D68-B052-BA509FDFBC19}" type="presParOf" srcId="{1001609B-BA09-44FD-8D3F-DE6F16E6A26A}" destId="{763FF8FB-A523-43C5-9015-9609285A283C}" srcOrd="0" destOrd="0" presId="urn:microsoft.com/office/officeart/2005/8/layout/process4"/>
    <dgm:cxn modelId="{DE14BEF6-A479-4DA6-A2CB-4EB721341741}" type="presParOf" srcId="{DCC0AEC8-E4FF-4487-A18E-18D16CE4DC44}" destId="{16A191BC-5780-4DC2-B3FC-F845856ECE31}" srcOrd="9" destOrd="0" presId="urn:microsoft.com/office/officeart/2005/8/layout/process4"/>
    <dgm:cxn modelId="{1EA9CCF4-9A32-4BAD-BC21-236793E9EC13}" type="presParOf" srcId="{DCC0AEC8-E4FF-4487-A18E-18D16CE4DC44}" destId="{15C7DD7A-A8D2-40CF-BDA1-699D96D1BE71}" srcOrd="10" destOrd="0" presId="urn:microsoft.com/office/officeart/2005/8/layout/process4"/>
    <dgm:cxn modelId="{A5F5B048-F78F-462E-98F7-98901BB5F6E6}" type="presParOf" srcId="{15C7DD7A-A8D2-40CF-BDA1-699D96D1BE71}" destId="{8B43FCCA-E9EB-49F8-AE89-6D283453E444}" srcOrd="0" destOrd="0" presId="urn:microsoft.com/office/officeart/2005/8/layout/process4"/>
    <dgm:cxn modelId="{96B75C6B-FA02-4A1B-B579-C45752A6048A}" type="presParOf" srcId="{DCC0AEC8-E4FF-4487-A18E-18D16CE4DC44}" destId="{08CAA7DD-5D5C-4C58-828B-AED92E25ECB4}" srcOrd="11" destOrd="0" presId="urn:microsoft.com/office/officeart/2005/8/layout/process4"/>
    <dgm:cxn modelId="{C08D7DB4-A22E-4AD5-A923-D29B979AA6D9}" type="presParOf" srcId="{DCC0AEC8-E4FF-4487-A18E-18D16CE4DC44}" destId="{F8F0C935-E81A-4403-BE02-6B874E3F3357}" srcOrd="12" destOrd="0" presId="urn:microsoft.com/office/officeart/2005/8/layout/process4"/>
    <dgm:cxn modelId="{EF9E5836-A518-4E9B-A4EA-6DD09E82A807}" type="presParOf" srcId="{F8F0C935-E81A-4403-BE02-6B874E3F3357}" destId="{BF047E2D-15CF-4F80-A7A0-F969B78C9D78}" srcOrd="0" destOrd="0" presId="urn:microsoft.com/office/officeart/2005/8/layout/process4"/>
    <dgm:cxn modelId="{3FE51E9F-A74D-490B-92B4-D14F5D49E93C}" type="presParOf" srcId="{DCC0AEC8-E4FF-4487-A18E-18D16CE4DC44}" destId="{51D953F7-3ED4-4FD8-86B3-DEF7B48C6B28}" srcOrd="13" destOrd="0" presId="urn:microsoft.com/office/officeart/2005/8/layout/process4"/>
    <dgm:cxn modelId="{026B40EE-9CA8-4E07-9D8A-B8A98D16D55D}" type="presParOf" srcId="{DCC0AEC8-E4FF-4487-A18E-18D16CE4DC44}" destId="{9FD84242-CF06-4EAE-83A3-59A4CE13E96C}" srcOrd="14" destOrd="0" presId="urn:microsoft.com/office/officeart/2005/8/layout/process4"/>
    <dgm:cxn modelId="{3245A19F-3257-418E-A92D-8A2AFEB943AC}" type="presParOf" srcId="{9FD84242-CF06-4EAE-83A3-59A4CE13E96C}" destId="{8CA2536C-9C62-4B9E-8BBE-9158405B1E8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744E9-E027-4346-AD72-21F8D80A4D8F}">
      <dsp:nvSpPr>
        <dsp:cNvPr id="0" name=""/>
        <dsp:cNvSpPr/>
      </dsp:nvSpPr>
      <dsp:spPr>
        <a:xfrm>
          <a:off x="4475388" y="1784661"/>
          <a:ext cx="2268382" cy="1962242"/>
        </a:xfrm>
        <a:prstGeom prst="hexagon">
          <a:avLst>
            <a:gd name="adj" fmla="val 28570"/>
            <a:gd name="vf" fmla="val 115470"/>
          </a:avLst>
        </a:prstGeom>
        <a:blipFill rotWithShape="0">
          <a:blip xmlns:r="http://schemas.openxmlformats.org/officeDocument/2006/relationships" r:embed="rId1"/>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European tourist market</a:t>
          </a:r>
          <a:endParaRPr lang="en-US" sz="2000" b="1" kern="1200" dirty="0">
            <a:solidFill>
              <a:schemeClr val="tx1"/>
            </a:solidFill>
          </a:endParaRPr>
        </a:p>
      </dsp:txBody>
      <dsp:txXfrm>
        <a:off x="4851291" y="2109832"/>
        <a:ext cx="1516576" cy="1311900"/>
      </dsp:txXfrm>
    </dsp:sp>
    <dsp:sp modelId="{286C637E-D1E0-433B-A714-95CA942CDA76}">
      <dsp:nvSpPr>
        <dsp:cNvPr id="0" name=""/>
        <dsp:cNvSpPr/>
      </dsp:nvSpPr>
      <dsp:spPr>
        <a:xfrm>
          <a:off x="5895832" y="845861"/>
          <a:ext cx="855854" cy="737431"/>
        </a:xfrm>
        <a:prstGeom prst="hexagon">
          <a:avLst>
            <a:gd name="adj" fmla="val 28900"/>
            <a:gd name="vf" fmla="val 115470"/>
          </a:avLst>
        </a:prstGeom>
        <a:solidFill>
          <a:srgbClr val="FF3300"/>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C190F7F-A3C3-4AE6-8CD4-7DBA494D5E32}">
      <dsp:nvSpPr>
        <dsp:cNvPr id="0" name=""/>
        <dsp:cNvSpPr/>
      </dsp:nvSpPr>
      <dsp:spPr>
        <a:xfrm>
          <a:off x="4684339" y="0"/>
          <a:ext cx="1858923" cy="1608187"/>
        </a:xfrm>
        <a:prstGeom prst="hexagon">
          <a:avLst>
            <a:gd name="adj" fmla="val 28570"/>
            <a:gd name="vf" fmla="val 115470"/>
          </a:avLst>
        </a:prstGeom>
        <a:solidFill>
          <a:srgbClr val="FF33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Europe is one of the most important destinations for tourists worldwide.</a:t>
          </a:r>
          <a:endParaRPr lang="en-US" sz="1100" b="1" kern="1200" dirty="0">
            <a:solidFill>
              <a:schemeClr val="tx1"/>
            </a:solidFill>
          </a:endParaRPr>
        </a:p>
      </dsp:txBody>
      <dsp:txXfrm>
        <a:off x="4992402" y="266511"/>
        <a:ext cx="1242797" cy="1075165"/>
      </dsp:txXfrm>
    </dsp:sp>
    <dsp:sp modelId="{559CA13C-AAC4-477E-B1B1-B51964AAA3A0}">
      <dsp:nvSpPr>
        <dsp:cNvPr id="0" name=""/>
        <dsp:cNvSpPr/>
      </dsp:nvSpPr>
      <dsp:spPr>
        <a:xfrm>
          <a:off x="6894680" y="2224465"/>
          <a:ext cx="855854" cy="737431"/>
        </a:xfrm>
        <a:prstGeom prst="hexagon">
          <a:avLst>
            <a:gd name="adj" fmla="val 28900"/>
            <a:gd name="vf" fmla="val 115470"/>
          </a:avLst>
        </a:prstGeom>
        <a:solidFill>
          <a:srgbClr val="00FF00"/>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A833E40-4D7E-44B5-B252-4B70EEAC29A3}">
      <dsp:nvSpPr>
        <dsp:cNvPr id="0" name=""/>
        <dsp:cNvSpPr/>
      </dsp:nvSpPr>
      <dsp:spPr>
        <a:xfrm>
          <a:off x="6389188" y="989143"/>
          <a:ext cx="1858923" cy="1608187"/>
        </a:xfrm>
        <a:prstGeom prst="hexagon">
          <a:avLst>
            <a:gd name="adj" fmla="val 28570"/>
            <a:gd name="vf" fmla="val 115470"/>
          </a:avLst>
        </a:prstGeom>
        <a:solidFill>
          <a:srgbClr val="00FF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One in four tourists worldwide head for the European Mediterranean coasts alone.</a:t>
          </a:r>
          <a:endParaRPr lang="en-US" sz="1100" b="1" kern="1200" dirty="0">
            <a:solidFill>
              <a:schemeClr val="tx1"/>
            </a:solidFill>
          </a:endParaRPr>
        </a:p>
      </dsp:txBody>
      <dsp:txXfrm>
        <a:off x="6697251" y="1255654"/>
        <a:ext cx="1242797" cy="1075165"/>
      </dsp:txXfrm>
    </dsp:sp>
    <dsp:sp modelId="{647ED5B8-57D3-4B10-8479-7E169AFDC390}">
      <dsp:nvSpPr>
        <dsp:cNvPr id="0" name=""/>
        <dsp:cNvSpPr/>
      </dsp:nvSpPr>
      <dsp:spPr>
        <a:xfrm>
          <a:off x="6200816" y="3780650"/>
          <a:ext cx="855854" cy="737431"/>
        </a:xfrm>
        <a:prstGeom prst="hexagon">
          <a:avLst>
            <a:gd name="adj" fmla="val 28900"/>
            <a:gd name="vf" fmla="val 115470"/>
          </a:avLst>
        </a:prstGeom>
        <a:solidFill>
          <a:srgbClr val="FF3399"/>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578A7DF-84F9-4CAD-99C6-E2F617303E42}">
      <dsp:nvSpPr>
        <dsp:cNvPr id="0" name=""/>
        <dsp:cNvSpPr/>
      </dsp:nvSpPr>
      <dsp:spPr>
        <a:xfrm>
          <a:off x="6389188" y="2933683"/>
          <a:ext cx="1858923" cy="1608187"/>
        </a:xfrm>
        <a:prstGeom prst="hexagon">
          <a:avLst>
            <a:gd name="adj" fmla="val 28570"/>
            <a:gd name="vf" fmla="val 115470"/>
          </a:avLst>
        </a:prstGeom>
        <a:solidFill>
          <a:srgbClr val="FF339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France is the first country worldwide with the highest number of tourist arrivals</a:t>
          </a:r>
          <a:r>
            <a:rPr lang="en-US" sz="1100" kern="1200" dirty="0" smtClean="0">
              <a:solidFill>
                <a:schemeClr val="tx1"/>
              </a:solidFill>
            </a:rPr>
            <a:t>.</a:t>
          </a:r>
          <a:r>
            <a:rPr lang="el-GR" sz="1100" b="1" i="0" kern="1200" dirty="0">
              <a:solidFill>
                <a:schemeClr val="tx1"/>
              </a:solidFill>
            </a:rPr>
            <a:t>  </a:t>
          </a:r>
          <a:endParaRPr lang="en-US" sz="1100" b="1" kern="1200" dirty="0">
            <a:solidFill>
              <a:schemeClr val="tx1"/>
            </a:solidFill>
          </a:endParaRPr>
        </a:p>
      </dsp:txBody>
      <dsp:txXfrm>
        <a:off x="6697251" y="3200194"/>
        <a:ext cx="1242797" cy="1075165"/>
      </dsp:txXfrm>
    </dsp:sp>
    <dsp:sp modelId="{92796D1D-4313-439D-BC14-6E93B721AC8D}">
      <dsp:nvSpPr>
        <dsp:cNvPr id="0" name=""/>
        <dsp:cNvSpPr/>
      </dsp:nvSpPr>
      <dsp:spPr>
        <a:xfrm>
          <a:off x="4479609" y="3942188"/>
          <a:ext cx="855854" cy="737431"/>
        </a:xfrm>
        <a:prstGeom prst="hexagon">
          <a:avLst>
            <a:gd name="adj" fmla="val 28900"/>
            <a:gd name="vf" fmla="val 115470"/>
          </a:avLst>
        </a:prstGeom>
        <a:solidFill>
          <a:srgbClr val="FFFF00"/>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16ED58B-A160-4928-AFF3-24159DDE0EAF}">
      <dsp:nvSpPr>
        <dsp:cNvPr id="0" name=""/>
        <dsp:cNvSpPr/>
      </dsp:nvSpPr>
      <dsp:spPr>
        <a:xfrm>
          <a:off x="4684339" y="3923932"/>
          <a:ext cx="1858923" cy="1608187"/>
        </a:xfrm>
        <a:prstGeom prst="hexagon">
          <a:avLst>
            <a:gd name="adj" fmla="val 28570"/>
            <a:gd name="vf" fmla="val 115470"/>
          </a:avLst>
        </a:prstGeom>
        <a:solidFill>
          <a:srgbClr val="FFFF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Spain is the first European country and second worldwide in revenues from tourism, surpassing </a:t>
          </a:r>
          <a:r>
            <a:rPr lang="en-US" sz="1100" b="1" kern="1200" dirty="0" smtClean="0">
              <a:solidFill>
                <a:schemeClr val="tx1"/>
              </a:solidFill>
            </a:rPr>
            <a:t>France</a:t>
          </a:r>
          <a:r>
            <a:rPr lang="el-GR" sz="1100" b="1" i="0" kern="1200" dirty="0" smtClean="0">
              <a:solidFill>
                <a:schemeClr val="tx1"/>
              </a:solidFill>
            </a:rPr>
            <a:t>.</a:t>
          </a:r>
          <a:endParaRPr lang="en-US" sz="1100" b="1" kern="1200" dirty="0">
            <a:solidFill>
              <a:schemeClr val="tx1"/>
            </a:solidFill>
          </a:endParaRPr>
        </a:p>
      </dsp:txBody>
      <dsp:txXfrm>
        <a:off x="4992402" y="4190443"/>
        <a:ext cx="1242797" cy="1075165"/>
      </dsp:txXfrm>
    </dsp:sp>
    <dsp:sp modelId="{00520F66-5634-4F3F-B5AF-613B86FFCC0A}">
      <dsp:nvSpPr>
        <dsp:cNvPr id="0" name=""/>
        <dsp:cNvSpPr/>
      </dsp:nvSpPr>
      <dsp:spPr>
        <a:xfrm>
          <a:off x="3464404" y="2564137"/>
          <a:ext cx="855854" cy="737431"/>
        </a:xfrm>
        <a:prstGeom prst="hexagon">
          <a:avLst>
            <a:gd name="adj" fmla="val 28900"/>
            <a:gd name="vf" fmla="val 115470"/>
          </a:avLst>
        </a:prstGeom>
        <a:solidFill>
          <a:srgbClr val="00FFFF"/>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1F95612-C9C9-41B3-8CB5-19E7B2E6C346}">
      <dsp:nvSpPr>
        <dsp:cNvPr id="0" name=""/>
        <dsp:cNvSpPr/>
      </dsp:nvSpPr>
      <dsp:spPr>
        <a:xfrm>
          <a:off x="2971575" y="2934789"/>
          <a:ext cx="1858923" cy="1608187"/>
        </a:xfrm>
        <a:prstGeom prst="hexagon">
          <a:avLst>
            <a:gd name="adj" fmla="val 28570"/>
            <a:gd name="vf" fmla="val 115470"/>
          </a:avLst>
        </a:prstGeom>
        <a:solidFill>
          <a:srgbClr val="00FFFF"/>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Most visited countries of the continent are Italy, Austria, U.K., Germany, Greece </a:t>
          </a:r>
          <a:r>
            <a:rPr lang="en-US" sz="1100" b="1" kern="1200" dirty="0" err="1" smtClean="0">
              <a:solidFill>
                <a:schemeClr val="tx1"/>
              </a:solidFill>
            </a:rPr>
            <a:t>etc</a:t>
          </a:r>
          <a:endParaRPr lang="en-US" sz="1100" b="1" kern="1200" dirty="0">
            <a:solidFill>
              <a:schemeClr val="tx1"/>
            </a:solidFill>
          </a:endParaRPr>
        </a:p>
      </dsp:txBody>
      <dsp:txXfrm>
        <a:off x="3279638" y="3201300"/>
        <a:ext cx="1242797" cy="1075165"/>
      </dsp:txXfrm>
    </dsp:sp>
    <dsp:sp modelId="{02DA2EE5-0B87-491D-A57E-95C2479D01D1}">
      <dsp:nvSpPr>
        <dsp:cNvPr id="0" name=""/>
        <dsp:cNvSpPr/>
      </dsp:nvSpPr>
      <dsp:spPr>
        <a:xfrm>
          <a:off x="2971575" y="986930"/>
          <a:ext cx="1858923" cy="1608187"/>
        </a:xfrm>
        <a:prstGeom prst="hexagon">
          <a:avLst>
            <a:gd name="adj" fmla="val 28570"/>
            <a:gd name="vf" fmla="val 115470"/>
          </a:avLst>
        </a:prstGeom>
        <a:solidFill>
          <a:srgbClr val="9966FF"/>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Europe attracts a big number of tourists from other  continents (U.S.A., Asia </a:t>
          </a:r>
          <a:r>
            <a:rPr lang="en-US" sz="1100" b="1" kern="1200" dirty="0" err="1" smtClean="0">
              <a:solidFill>
                <a:schemeClr val="tx1"/>
              </a:solidFill>
            </a:rPr>
            <a:t>etc</a:t>
          </a:r>
          <a:r>
            <a:rPr lang="en-US" sz="1100" b="1" kern="1200" dirty="0" smtClean="0">
              <a:solidFill>
                <a:schemeClr val="tx1"/>
              </a:solidFill>
            </a:rPr>
            <a:t>)</a:t>
          </a:r>
          <a:endParaRPr lang="en-US" sz="1100" b="1" kern="1200" dirty="0">
            <a:solidFill>
              <a:schemeClr val="tx1"/>
            </a:solidFill>
          </a:endParaRPr>
        </a:p>
      </dsp:txBody>
      <dsp:txXfrm>
        <a:off x="3279638" y="1253441"/>
        <a:ext cx="1242797" cy="10751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33918-9BDC-4457-8F6B-6AC983D7C637}">
      <dsp:nvSpPr>
        <dsp:cNvPr id="0" name=""/>
        <dsp:cNvSpPr/>
      </dsp:nvSpPr>
      <dsp:spPr>
        <a:xfrm>
          <a:off x="6306120" y="414968"/>
          <a:ext cx="2111132" cy="2111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The </a:t>
          </a:r>
          <a:r>
            <a:rPr lang="en-US" sz="1100" b="1" kern="1200" dirty="0" smtClean="0">
              <a:solidFill>
                <a:srgbClr val="FF0000"/>
              </a:solidFill>
            </a:rPr>
            <a:t>ski resorts </a:t>
          </a:r>
          <a:r>
            <a:rPr lang="en-US" sz="1100" b="1" kern="1200" dirty="0" smtClean="0"/>
            <a:t>of the European mountainous regions, where visitors can go skiing in winter but also do other winter sports, while during the rest of the year they can enjoy the exquisite natural landscapes, go mountaineering, rest at resorts of picturesque lakes etc.</a:t>
          </a:r>
          <a:endParaRPr lang="en-US" sz="1100" b="1" kern="1200" dirty="0">
            <a:solidFill>
              <a:schemeClr val="tx1"/>
            </a:solidFill>
          </a:endParaRPr>
        </a:p>
      </dsp:txBody>
      <dsp:txXfrm>
        <a:off x="6306120" y="414968"/>
        <a:ext cx="2111132" cy="2111132"/>
      </dsp:txXfrm>
    </dsp:sp>
    <dsp:sp modelId="{F0EA661E-458E-4EA2-BA79-E9638265E12E}">
      <dsp:nvSpPr>
        <dsp:cNvPr id="0" name=""/>
        <dsp:cNvSpPr/>
      </dsp:nvSpPr>
      <dsp:spPr>
        <a:xfrm>
          <a:off x="3134868" y="17464"/>
          <a:ext cx="4992620" cy="4992620"/>
        </a:xfrm>
        <a:prstGeom prst="circularArrow">
          <a:avLst>
            <a:gd name="adj1" fmla="val 8246"/>
            <a:gd name="adj2" fmla="val 575872"/>
            <a:gd name="adj3" fmla="val 2964976"/>
            <a:gd name="adj4" fmla="val 50972"/>
            <a:gd name="adj5" fmla="val 9620"/>
          </a:avLst>
        </a:prstGeom>
        <a:blipFill rotWithShape="0">
          <a:blip xmlns:r="http://schemas.openxmlformats.org/officeDocument/2006/relationships" r:embed="rId1"/>
          <a:stretch>
            <a:fillRect/>
          </a:stretch>
        </a:blip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B44492E-EADC-409C-BDBF-20DA9436FE76}">
      <dsp:nvSpPr>
        <dsp:cNvPr id="0" name=""/>
        <dsp:cNvSpPr/>
      </dsp:nvSpPr>
      <dsp:spPr>
        <a:xfrm>
          <a:off x="4530479" y="3490468"/>
          <a:ext cx="2111132" cy="2111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The </a:t>
          </a:r>
          <a:r>
            <a:rPr lang="en-US" sz="1100" b="1" kern="1200" dirty="0" smtClean="0">
              <a:solidFill>
                <a:srgbClr val="FF0000"/>
              </a:solidFill>
            </a:rPr>
            <a:t>big cities</a:t>
          </a:r>
          <a:r>
            <a:rPr lang="en-US" sz="1100" b="1" kern="1200" dirty="0" smtClean="0"/>
            <a:t>, which attract visitors throughout the year, with a plethora of monuments, their long history</a:t>
          </a:r>
          <a:r>
            <a:rPr lang="en-US" sz="1100" b="1" kern="1200" dirty="0" smtClean="0"/>
            <a:t>, </a:t>
          </a:r>
          <a:r>
            <a:rPr lang="en-US" sz="1100" b="1" kern="1200" dirty="0" smtClean="0"/>
            <a:t>modern shopping malls, cultural events etc.</a:t>
          </a:r>
          <a:r>
            <a:rPr lang="el-GR" sz="1100" b="1" i="0" kern="1200" dirty="0" smtClean="0">
              <a:solidFill>
                <a:schemeClr val="tx1"/>
              </a:solidFill>
            </a:rPr>
            <a:t> </a:t>
          </a:r>
          <a:endParaRPr lang="en-US" sz="1100" b="1" kern="1200" dirty="0">
            <a:solidFill>
              <a:schemeClr val="tx1"/>
            </a:solidFill>
          </a:endParaRPr>
        </a:p>
      </dsp:txBody>
      <dsp:txXfrm>
        <a:off x="4530479" y="3490468"/>
        <a:ext cx="2111132" cy="2111132"/>
      </dsp:txXfrm>
    </dsp:sp>
    <dsp:sp modelId="{35C8A415-9A8B-4A4C-8845-99B471379C94}">
      <dsp:nvSpPr>
        <dsp:cNvPr id="0" name=""/>
        <dsp:cNvSpPr/>
      </dsp:nvSpPr>
      <dsp:spPr>
        <a:xfrm>
          <a:off x="3177655" y="-273455"/>
          <a:ext cx="4992620" cy="4992620"/>
        </a:xfrm>
        <a:prstGeom prst="circularArrow">
          <a:avLst>
            <a:gd name="adj1" fmla="val 8246"/>
            <a:gd name="adj2" fmla="val 575872"/>
            <a:gd name="adj3" fmla="val 10173156"/>
            <a:gd name="adj4" fmla="val 7259152"/>
            <a:gd name="adj5" fmla="val 9620"/>
          </a:avLst>
        </a:prstGeom>
        <a:blipFill rotWithShape="0">
          <a:blip xmlns:r="http://schemas.openxmlformats.org/officeDocument/2006/relationships" r:embed="rId2"/>
          <a:stretch>
            <a:fillRect/>
          </a:stretch>
        </a:blip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48697EC-0DA8-4604-9E68-BF94949D6E6F}">
      <dsp:nvSpPr>
        <dsp:cNvPr id="0" name=""/>
        <dsp:cNvSpPr/>
      </dsp:nvSpPr>
      <dsp:spPr>
        <a:xfrm>
          <a:off x="2754838" y="414968"/>
          <a:ext cx="2111132" cy="2111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The </a:t>
          </a:r>
          <a:r>
            <a:rPr lang="en-US" sz="1100" b="1" kern="1200" dirty="0" smtClean="0">
              <a:solidFill>
                <a:srgbClr val="FF0000"/>
              </a:solidFill>
            </a:rPr>
            <a:t>Mediterranean coasts,</a:t>
          </a:r>
          <a:r>
            <a:rPr lang="en-US" sz="1100" b="1" kern="1200" dirty="0" smtClean="0">
              <a:solidFill>
                <a:schemeClr val="tx1"/>
              </a:solidFill>
            </a:rPr>
            <a:t> which attract a big number of visitors in the summer because of the sun and the sea (over 150 million visitors).</a:t>
          </a:r>
          <a:endParaRPr lang="en-US" sz="1100" b="1" kern="1200" dirty="0">
            <a:solidFill>
              <a:schemeClr val="tx1"/>
            </a:solidFill>
          </a:endParaRPr>
        </a:p>
      </dsp:txBody>
      <dsp:txXfrm>
        <a:off x="2754838" y="414968"/>
        <a:ext cx="2111132" cy="2111132"/>
      </dsp:txXfrm>
    </dsp:sp>
    <dsp:sp modelId="{C6150E27-2155-4CE5-BF8C-DD0E786DDFC7}">
      <dsp:nvSpPr>
        <dsp:cNvPr id="0" name=""/>
        <dsp:cNvSpPr/>
      </dsp:nvSpPr>
      <dsp:spPr>
        <a:xfrm>
          <a:off x="3089735" y="-609"/>
          <a:ext cx="4992620" cy="4992620"/>
        </a:xfrm>
        <a:prstGeom prst="circularArrow">
          <a:avLst>
            <a:gd name="adj1" fmla="val 8246"/>
            <a:gd name="adj2" fmla="val 575872"/>
            <a:gd name="adj3" fmla="val 16857767"/>
            <a:gd name="adj4" fmla="val 14966361"/>
            <a:gd name="adj5" fmla="val 9620"/>
          </a:avLst>
        </a:prstGeom>
        <a:blipFill rotWithShape="0">
          <a:blip xmlns:r="http://schemas.openxmlformats.org/officeDocument/2006/relationships" r:embed="rId3"/>
          <a:stretch>
            <a:fillRect/>
          </a:stretch>
        </a:blip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D42C8-488E-4D95-8995-4326F183442C}">
      <dsp:nvSpPr>
        <dsp:cNvPr id="0" name=""/>
        <dsp:cNvSpPr/>
      </dsp:nvSpPr>
      <dsp:spPr>
        <a:xfrm>
          <a:off x="0" y="260027"/>
          <a:ext cx="10058399" cy="352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sp>
    <dsp:sp modelId="{80E2786F-9838-494D-8B44-545A9A63E9B4}">
      <dsp:nvSpPr>
        <dsp:cNvPr id="0" name=""/>
        <dsp:cNvSpPr/>
      </dsp:nvSpPr>
      <dsp:spPr>
        <a:xfrm>
          <a:off x="502920" y="53387"/>
          <a:ext cx="7040880" cy="413280"/>
        </a:xfrm>
        <a:prstGeom prst="roundRect">
          <a:avLst/>
        </a:prstGeom>
        <a:solidFill>
          <a:srgbClr val="FF0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Advantages of Greek tourism:</a:t>
          </a:r>
          <a:r>
            <a:rPr lang="el-GR" sz="1800" b="1" kern="1200" dirty="0" smtClean="0">
              <a:solidFill>
                <a:schemeClr val="tx1"/>
              </a:solidFill>
            </a:rPr>
            <a:t> </a:t>
          </a:r>
          <a:endParaRPr lang="en-US" sz="1800" b="1" kern="1200" dirty="0">
            <a:solidFill>
              <a:schemeClr val="tx1"/>
            </a:solidFill>
          </a:endParaRPr>
        </a:p>
      </dsp:txBody>
      <dsp:txXfrm>
        <a:off x="523095" y="73562"/>
        <a:ext cx="7000530" cy="372930"/>
      </dsp:txXfrm>
    </dsp:sp>
    <dsp:sp modelId="{432783D7-7357-421F-B569-9D9A72E131BE}">
      <dsp:nvSpPr>
        <dsp:cNvPr id="0" name=""/>
        <dsp:cNvSpPr/>
      </dsp:nvSpPr>
      <dsp:spPr>
        <a:xfrm>
          <a:off x="0" y="895067"/>
          <a:ext cx="10058399" cy="352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sp>
    <dsp:sp modelId="{B84ED254-61A8-45A0-8018-2223AA754087}">
      <dsp:nvSpPr>
        <dsp:cNvPr id="0" name=""/>
        <dsp:cNvSpPr/>
      </dsp:nvSpPr>
      <dsp:spPr>
        <a:xfrm>
          <a:off x="502920" y="688427"/>
          <a:ext cx="7040880" cy="413280"/>
        </a:xfrm>
        <a:prstGeom prst="roundRect">
          <a:avLst/>
        </a:prstGeom>
        <a:solidFill>
          <a:srgbClr val="00B0F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High and positive recognition.</a:t>
          </a:r>
          <a:endParaRPr lang="en-US" sz="1400" b="1" kern="1200" dirty="0">
            <a:solidFill>
              <a:schemeClr val="tx1"/>
            </a:solidFill>
          </a:endParaRPr>
        </a:p>
      </dsp:txBody>
      <dsp:txXfrm>
        <a:off x="523095" y="708602"/>
        <a:ext cx="7000530" cy="372930"/>
      </dsp:txXfrm>
    </dsp:sp>
    <dsp:sp modelId="{29219042-9CF0-4281-AC21-B1AEC1F889CB}">
      <dsp:nvSpPr>
        <dsp:cNvPr id="0" name=""/>
        <dsp:cNvSpPr/>
      </dsp:nvSpPr>
      <dsp:spPr>
        <a:xfrm>
          <a:off x="0" y="1530107"/>
          <a:ext cx="10058399" cy="352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sp>
    <dsp:sp modelId="{40565307-F0C6-4E21-ADBE-1D68891703D8}">
      <dsp:nvSpPr>
        <dsp:cNvPr id="0" name=""/>
        <dsp:cNvSpPr/>
      </dsp:nvSpPr>
      <dsp:spPr>
        <a:xfrm>
          <a:off x="502920" y="1323468"/>
          <a:ext cx="7040880" cy="413280"/>
        </a:xfrm>
        <a:prstGeom prst="roundRect">
          <a:avLst/>
        </a:prstGeom>
        <a:solidFill>
          <a:srgbClr val="00FF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Exceptional natural beauties and mild, people-friendly </a:t>
          </a:r>
          <a:r>
            <a:rPr lang="en-US" sz="1400" b="1" kern="1200" dirty="0" err="1" smtClean="0">
              <a:solidFill>
                <a:schemeClr val="tx1"/>
              </a:solidFill>
            </a:rPr>
            <a:t>Mediterr</a:t>
          </a:r>
          <a:r>
            <a:rPr lang="el-GR" sz="1400" b="1" kern="1200" dirty="0" smtClean="0">
              <a:solidFill>
                <a:schemeClr val="tx1"/>
              </a:solidFill>
            </a:rPr>
            <a:t>α</a:t>
          </a:r>
          <a:r>
            <a:rPr lang="en-US" sz="1400" b="1" kern="1200" dirty="0" err="1" smtClean="0">
              <a:solidFill>
                <a:schemeClr val="tx1"/>
              </a:solidFill>
            </a:rPr>
            <a:t>nean</a:t>
          </a:r>
          <a:r>
            <a:rPr lang="en-US" sz="1400" b="1" kern="1200" dirty="0" smtClean="0">
              <a:solidFill>
                <a:schemeClr val="tx1"/>
              </a:solidFill>
            </a:rPr>
            <a:t> climate.</a:t>
          </a:r>
          <a:r>
            <a:rPr lang="el-GR" sz="1400" b="1" kern="1200" dirty="0" smtClean="0">
              <a:solidFill>
                <a:schemeClr val="tx1"/>
              </a:solidFill>
            </a:rPr>
            <a:t> </a:t>
          </a:r>
          <a:endParaRPr lang="en-US" sz="1400" b="1" kern="1200" dirty="0">
            <a:solidFill>
              <a:schemeClr val="tx1"/>
            </a:solidFill>
          </a:endParaRPr>
        </a:p>
      </dsp:txBody>
      <dsp:txXfrm>
        <a:off x="523095" y="1343643"/>
        <a:ext cx="7000530" cy="372930"/>
      </dsp:txXfrm>
    </dsp:sp>
    <dsp:sp modelId="{584F482E-6753-48E6-803C-44F5250DB67F}">
      <dsp:nvSpPr>
        <dsp:cNvPr id="0" name=""/>
        <dsp:cNvSpPr/>
      </dsp:nvSpPr>
      <dsp:spPr>
        <a:xfrm>
          <a:off x="0" y="2165147"/>
          <a:ext cx="10058399" cy="352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sp>
    <dsp:sp modelId="{4BD5DA36-4E66-4A82-B5D4-D6C4C1F1DBFB}">
      <dsp:nvSpPr>
        <dsp:cNvPr id="0" name=""/>
        <dsp:cNvSpPr/>
      </dsp:nvSpPr>
      <dsp:spPr>
        <a:xfrm>
          <a:off x="502920" y="1958508"/>
          <a:ext cx="7040880" cy="413280"/>
        </a:xfrm>
        <a:prstGeom prst="roundRect">
          <a:avLst/>
        </a:prstGeom>
        <a:solidFill>
          <a:srgbClr val="FFFF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Unique historic and cultural origins which fascinate the  world.</a:t>
          </a:r>
          <a:endParaRPr lang="en-US" sz="1400" b="1" kern="1200" dirty="0">
            <a:solidFill>
              <a:schemeClr val="tx1"/>
            </a:solidFill>
          </a:endParaRPr>
        </a:p>
      </dsp:txBody>
      <dsp:txXfrm>
        <a:off x="523095" y="1978683"/>
        <a:ext cx="7000530" cy="372930"/>
      </dsp:txXfrm>
    </dsp:sp>
    <dsp:sp modelId="{25C3FBF1-DE69-4603-BA7C-81308D7991A5}">
      <dsp:nvSpPr>
        <dsp:cNvPr id="0" name=""/>
        <dsp:cNvSpPr/>
      </dsp:nvSpPr>
      <dsp:spPr>
        <a:xfrm>
          <a:off x="0" y="2800188"/>
          <a:ext cx="10058399" cy="352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sp>
    <dsp:sp modelId="{A012CEE6-6E81-4F38-AF4E-643465FAF8CD}">
      <dsp:nvSpPr>
        <dsp:cNvPr id="0" name=""/>
        <dsp:cNvSpPr/>
      </dsp:nvSpPr>
      <dsp:spPr>
        <a:xfrm>
          <a:off x="502920" y="2593547"/>
          <a:ext cx="7040880" cy="413280"/>
        </a:xfrm>
        <a:prstGeom prst="roundRect">
          <a:avLst/>
        </a:prstGeom>
        <a:solidFill>
          <a:srgbClr val="FF3399"/>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Its presence in Europe, the main destination of world tourism, and its immediate vicinity with other countries of special tourist interest.</a:t>
          </a:r>
          <a:endParaRPr lang="en-US" sz="1400" b="1" kern="1200" dirty="0">
            <a:solidFill>
              <a:schemeClr val="tx1"/>
            </a:solidFill>
          </a:endParaRPr>
        </a:p>
      </dsp:txBody>
      <dsp:txXfrm>
        <a:off x="523095" y="2613722"/>
        <a:ext cx="7000530" cy="372930"/>
      </dsp:txXfrm>
    </dsp:sp>
    <dsp:sp modelId="{4E3C79B9-0B67-4B6F-BB1C-3266CC17099E}">
      <dsp:nvSpPr>
        <dsp:cNvPr id="0" name=""/>
        <dsp:cNvSpPr/>
      </dsp:nvSpPr>
      <dsp:spPr>
        <a:xfrm>
          <a:off x="0" y="3435228"/>
          <a:ext cx="10058399" cy="352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sp>
    <dsp:sp modelId="{666DCAD2-8735-4583-890B-3E30C019074E}">
      <dsp:nvSpPr>
        <dsp:cNvPr id="0" name=""/>
        <dsp:cNvSpPr/>
      </dsp:nvSpPr>
      <dsp:spPr>
        <a:xfrm>
          <a:off x="502920" y="3228587"/>
          <a:ext cx="7040880" cy="413280"/>
        </a:xfrm>
        <a:prstGeom prst="roundRect">
          <a:avLst/>
        </a:prstGeom>
        <a:solidFill>
          <a:srgbClr val="00FF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Rich production of traditional products of the primary and secondary sector.</a:t>
          </a:r>
          <a:endParaRPr lang="en-US" sz="1400" b="1" kern="1200" dirty="0">
            <a:solidFill>
              <a:schemeClr val="tx1"/>
            </a:solidFill>
          </a:endParaRPr>
        </a:p>
      </dsp:txBody>
      <dsp:txXfrm>
        <a:off x="523095" y="3248762"/>
        <a:ext cx="7000530" cy="372930"/>
      </dsp:txXfrm>
    </dsp:sp>
    <dsp:sp modelId="{C8340769-BBC7-44B2-8743-4036E5F4BF12}">
      <dsp:nvSpPr>
        <dsp:cNvPr id="0" name=""/>
        <dsp:cNvSpPr/>
      </dsp:nvSpPr>
      <dsp:spPr>
        <a:xfrm>
          <a:off x="0" y="4070268"/>
          <a:ext cx="10058399" cy="352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sp>
    <dsp:sp modelId="{07B9608D-638E-49EA-AFB5-727B23CB3B8E}">
      <dsp:nvSpPr>
        <dsp:cNvPr id="0" name=""/>
        <dsp:cNvSpPr/>
      </dsp:nvSpPr>
      <dsp:spPr>
        <a:xfrm>
          <a:off x="502920" y="3863628"/>
          <a:ext cx="7040880" cy="413280"/>
        </a:xfrm>
        <a:prstGeom prst="roundRect">
          <a:avLst/>
        </a:prstGeom>
        <a:solidFill>
          <a:srgbClr val="FF33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Abundance and diversity of natural resources which allow for 12-month tourism.</a:t>
          </a:r>
          <a:endParaRPr lang="en-US" sz="1400" b="1" kern="1200" dirty="0">
            <a:solidFill>
              <a:schemeClr val="tx1"/>
            </a:solidFill>
          </a:endParaRPr>
        </a:p>
      </dsp:txBody>
      <dsp:txXfrm>
        <a:off x="523095" y="3883803"/>
        <a:ext cx="7000530" cy="372930"/>
      </dsp:txXfrm>
    </dsp:sp>
    <dsp:sp modelId="{A0D1BF37-50CB-48D0-AC79-E11436C9508F}">
      <dsp:nvSpPr>
        <dsp:cNvPr id="0" name=""/>
        <dsp:cNvSpPr/>
      </dsp:nvSpPr>
      <dsp:spPr>
        <a:xfrm>
          <a:off x="0" y="4705307"/>
          <a:ext cx="10058399" cy="352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sp>
    <dsp:sp modelId="{5955C081-1772-4C5C-8170-34B2EB1050BF}">
      <dsp:nvSpPr>
        <dsp:cNvPr id="0" name=""/>
        <dsp:cNvSpPr/>
      </dsp:nvSpPr>
      <dsp:spPr>
        <a:xfrm>
          <a:off x="502920" y="4498668"/>
          <a:ext cx="7040880" cy="413280"/>
        </a:xfrm>
        <a:prstGeom prst="roundRect">
          <a:avLst/>
        </a:prstGeom>
        <a:solidFill>
          <a:srgbClr val="9966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 Creation of significant businesses which offer enriched product in order to attract special tourist interest.</a:t>
          </a:r>
          <a:endParaRPr lang="en-US" sz="1400" b="1" kern="1200" dirty="0">
            <a:solidFill>
              <a:schemeClr val="tx1"/>
            </a:solidFill>
          </a:endParaRPr>
        </a:p>
      </dsp:txBody>
      <dsp:txXfrm>
        <a:off x="523095" y="4518843"/>
        <a:ext cx="7000530" cy="372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EFBE0-4FC9-4AA4-B0D7-4A2089755AF0}">
      <dsp:nvSpPr>
        <dsp:cNvPr id="0" name=""/>
        <dsp:cNvSpPr/>
      </dsp:nvSpPr>
      <dsp:spPr>
        <a:xfrm>
          <a:off x="0" y="4551578"/>
          <a:ext cx="11508008" cy="426766"/>
        </a:xfrm>
        <a:prstGeom prst="rect">
          <a:avLst/>
        </a:prstGeom>
        <a:solidFill>
          <a:srgbClr val="FF33CC"/>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The vast minority of tourist establishments are small and medium-sized enterprises with limited capacity of promotion, utilization and efficient economic management.</a:t>
          </a:r>
          <a:endParaRPr lang="en-US" sz="1300" kern="1200" dirty="0">
            <a:solidFill>
              <a:schemeClr val="tx1"/>
            </a:solidFill>
          </a:endParaRPr>
        </a:p>
      </dsp:txBody>
      <dsp:txXfrm>
        <a:off x="0" y="4551578"/>
        <a:ext cx="11508008" cy="426766"/>
      </dsp:txXfrm>
    </dsp:sp>
    <dsp:sp modelId="{D324CB1A-0A15-4F49-9549-A591C9B0C8F5}">
      <dsp:nvSpPr>
        <dsp:cNvPr id="0" name=""/>
        <dsp:cNvSpPr/>
      </dsp:nvSpPr>
      <dsp:spPr>
        <a:xfrm rot="10800000">
          <a:off x="0" y="3901613"/>
          <a:ext cx="11508008" cy="656367"/>
        </a:xfrm>
        <a:prstGeom prst="upArrowCallout">
          <a:avLst/>
        </a:prstGeom>
        <a:solidFill>
          <a:srgbClr val="9999FF"/>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Shortage of qualified personnel.</a:t>
          </a:r>
          <a:endParaRPr lang="el-GR" sz="1300" b="1" kern="1200" dirty="0">
            <a:solidFill>
              <a:schemeClr val="tx1"/>
            </a:solidFill>
          </a:endParaRPr>
        </a:p>
      </dsp:txBody>
      <dsp:txXfrm rot="10800000">
        <a:off x="0" y="3901613"/>
        <a:ext cx="11508008" cy="426488"/>
      </dsp:txXfrm>
    </dsp:sp>
    <dsp:sp modelId="{ABE14B31-EBDE-40CC-8680-043E2CD23ED8}">
      <dsp:nvSpPr>
        <dsp:cNvPr id="0" name=""/>
        <dsp:cNvSpPr/>
      </dsp:nvSpPr>
      <dsp:spPr>
        <a:xfrm rot="10800000">
          <a:off x="0" y="3251647"/>
          <a:ext cx="11508008" cy="656367"/>
        </a:xfrm>
        <a:prstGeom prst="upArrowCallout">
          <a:avLst/>
        </a:prstGeom>
        <a:solidFill>
          <a:srgbClr val="FFFF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Significant lack of infrastructure, such as transportation, convention venues, etc.</a:t>
          </a:r>
          <a:r>
            <a:rPr lang="el-GR" sz="1300" b="1" kern="1200" dirty="0" smtClean="0">
              <a:solidFill>
                <a:schemeClr val="tx1"/>
              </a:solidFill>
            </a:rPr>
            <a:t> </a:t>
          </a:r>
          <a:endParaRPr lang="el-GR" sz="1300" b="1" kern="1200" dirty="0">
            <a:solidFill>
              <a:schemeClr val="tx1"/>
            </a:solidFill>
          </a:endParaRPr>
        </a:p>
      </dsp:txBody>
      <dsp:txXfrm rot="10800000">
        <a:off x="0" y="3251647"/>
        <a:ext cx="11508008" cy="426488"/>
      </dsp:txXfrm>
    </dsp:sp>
    <dsp:sp modelId="{8D270E30-CB6A-4B63-A961-387A00F7156A}">
      <dsp:nvSpPr>
        <dsp:cNvPr id="0" name=""/>
        <dsp:cNvSpPr/>
      </dsp:nvSpPr>
      <dsp:spPr>
        <a:xfrm rot="10800000">
          <a:off x="0" y="2601681"/>
          <a:ext cx="11508008" cy="656367"/>
        </a:xfrm>
        <a:prstGeom prst="upArrowCallout">
          <a:avLst/>
        </a:prstGeom>
        <a:solidFill>
          <a:srgbClr val="FF33CC"/>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Decrease in competitiveness of the tourist product, due to the development of new markets, like that of Turkey.</a:t>
          </a:r>
          <a:r>
            <a:rPr lang="el-GR" sz="1300" b="1" kern="1200" dirty="0" smtClean="0">
              <a:solidFill>
                <a:schemeClr val="tx1"/>
              </a:solidFill>
            </a:rPr>
            <a:t> </a:t>
          </a:r>
          <a:endParaRPr lang="el-GR" sz="1300" b="1" kern="1200" dirty="0">
            <a:solidFill>
              <a:schemeClr val="tx1"/>
            </a:solidFill>
          </a:endParaRPr>
        </a:p>
      </dsp:txBody>
      <dsp:txXfrm rot="10800000">
        <a:off x="0" y="2601681"/>
        <a:ext cx="11508008" cy="426488"/>
      </dsp:txXfrm>
    </dsp:sp>
    <dsp:sp modelId="{763FF8FB-A523-43C5-9015-9609285A283C}">
      <dsp:nvSpPr>
        <dsp:cNvPr id="0" name=""/>
        <dsp:cNvSpPr/>
      </dsp:nvSpPr>
      <dsp:spPr>
        <a:xfrm rot="10800000">
          <a:off x="0" y="1951715"/>
          <a:ext cx="11508008" cy="656367"/>
        </a:xfrm>
        <a:prstGeom prst="upArrowCallout">
          <a:avLst/>
        </a:prstGeom>
        <a:solidFill>
          <a:srgbClr val="9999FF"/>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Burden on the natural environment.</a:t>
          </a:r>
          <a:r>
            <a:rPr lang="el-GR" sz="1300" b="1" kern="1200" dirty="0" smtClean="0">
              <a:solidFill>
                <a:schemeClr val="tx1"/>
              </a:solidFill>
            </a:rPr>
            <a:t> </a:t>
          </a:r>
          <a:endParaRPr lang="el-GR" sz="1300" b="1" kern="1200" dirty="0">
            <a:solidFill>
              <a:schemeClr val="tx1"/>
            </a:solidFill>
          </a:endParaRPr>
        </a:p>
      </dsp:txBody>
      <dsp:txXfrm rot="10800000">
        <a:off x="0" y="1951715"/>
        <a:ext cx="11508008" cy="426488"/>
      </dsp:txXfrm>
    </dsp:sp>
    <dsp:sp modelId="{8B43FCCA-E9EB-49F8-AE89-6D283453E444}">
      <dsp:nvSpPr>
        <dsp:cNvPr id="0" name=""/>
        <dsp:cNvSpPr/>
      </dsp:nvSpPr>
      <dsp:spPr>
        <a:xfrm rot="10800000">
          <a:off x="0" y="1301749"/>
          <a:ext cx="11508008" cy="656367"/>
        </a:xfrm>
        <a:prstGeom prst="upArrowCallout">
          <a:avLst/>
        </a:prstGeom>
        <a:solidFill>
          <a:srgbClr val="FFFF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Distortion </a:t>
          </a:r>
          <a:r>
            <a:rPr lang="en-US" sz="1300" b="1" kern="1200" dirty="0" smtClean="0">
              <a:solidFill>
                <a:schemeClr val="tx1"/>
              </a:solidFill>
            </a:rPr>
            <a:t>of cultural </a:t>
          </a:r>
          <a:r>
            <a:rPr lang="en-US" sz="1300" b="1" kern="1200" dirty="0" smtClean="0">
              <a:solidFill>
                <a:schemeClr val="tx1"/>
              </a:solidFill>
            </a:rPr>
            <a:t>characteristics in </a:t>
          </a:r>
          <a:r>
            <a:rPr lang="en-US" sz="1300" b="1" kern="1200" dirty="0" smtClean="0">
              <a:solidFill>
                <a:schemeClr val="tx1"/>
              </a:solidFill>
            </a:rPr>
            <a:t>local societies.</a:t>
          </a:r>
          <a:r>
            <a:rPr lang="el-GR" sz="1300" b="1" kern="1200" dirty="0" smtClean="0">
              <a:solidFill>
                <a:schemeClr val="tx1"/>
              </a:solidFill>
            </a:rPr>
            <a:t> </a:t>
          </a:r>
          <a:endParaRPr lang="el-GR" sz="1300" b="1" kern="1200" dirty="0">
            <a:solidFill>
              <a:schemeClr val="tx1"/>
            </a:solidFill>
          </a:endParaRPr>
        </a:p>
      </dsp:txBody>
      <dsp:txXfrm rot="10800000">
        <a:off x="0" y="1301749"/>
        <a:ext cx="11508008" cy="426488"/>
      </dsp:txXfrm>
    </dsp:sp>
    <dsp:sp modelId="{BF047E2D-15CF-4F80-A7A0-F969B78C9D78}">
      <dsp:nvSpPr>
        <dsp:cNvPr id="0" name=""/>
        <dsp:cNvSpPr/>
      </dsp:nvSpPr>
      <dsp:spPr>
        <a:xfrm rot="10800000">
          <a:off x="0" y="651783"/>
          <a:ext cx="11508008" cy="656367"/>
        </a:xfrm>
        <a:prstGeom prst="upArrowCallout">
          <a:avLst/>
        </a:prstGeom>
        <a:solidFill>
          <a:srgbClr val="FF33CC"/>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Strong seasonality</a:t>
          </a:r>
          <a:r>
            <a:rPr lang="el-GR" sz="1300" b="1" kern="1200" dirty="0" smtClean="0">
              <a:solidFill>
                <a:schemeClr val="tx1"/>
              </a:solidFill>
            </a:rPr>
            <a:t>. </a:t>
          </a:r>
          <a:endParaRPr lang="el-GR" sz="1300" b="1" kern="1200" dirty="0">
            <a:solidFill>
              <a:schemeClr val="tx1"/>
            </a:solidFill>
          </a:endParaRPr>
        </a:p>
      </dsp:txBody>
      <dsp:txXfrm rot="10800000">
        <a:off x="0" y="651783"/>
        <a:ext cx="11508008" cy="426488"/>
      </dsp:txXfrm>
    </dsp:sp>
    <dsp:sp modelId="{8CA2536C-9C62-4B9E-8BBE-9158405B1E8E}">
      <dsp:nvSpPr>
        <dsp:cNvPr id="0" name=""/>
        <dsp:cNvSpPr/>
      </dsp:nvSpPr>
      <dsp:spPr>
        <a:xfrm rot="10800000">
          <a:off x="0" y="77"/>
          <a:ext cx="11508008" cy="656367"/>
        </a:xfrm>
        <a:prstGeom prst="upArrowCallout">
          <a:avLst/>
        </a:prstGeom>
        <a:blipFill rotWithShape="0">
          <a:blip xmlns:r="http://schemas.openxmlformats.org/officeDocument/2006/relationships" r:embed="rId1"/>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Disadvantages of Greek tourism</a:t>
          </a:r>
          <a:r>
            <a:rPr lang="el-GR" sz="1600" b="1" kern="1200" dirty="0" smtClean="0">
              <a:solidFill>
                <a:schemeClr val="tx1"/>
              </a:solidFill>
            </a:rPr>
            <a:t>: </a:t>
          </a:r>
          <a:endParaRPr lang="el-GR" sz="1600" b="1" kern="1200" dirty="0">
            <a:solidFill>
              <a:schemeClr val="tx1"/>
            </a:solidFill>
          </a:endParaRPr>
        </a:p>
      </dsp:txBody>
      <dsp:txXfrm rot="10800000">
        <a:off x="0" y="77"/>
        <a:ext cx="11508008" cy="426488"/>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249A23-8285-47D7-A4B9-BA9CA1DD0A60}"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8BFB6-CAE3-440D-88CA-4DF291DE9416}" type="slidenum">
              <a:rPr lang="en-US" smtClean="0"/>
              <a:t>‹#›</a:t>
            </a:fld>
            <a:endParaRPr lang="en-US"/>
          </a:p>
        </p:txBody>
      </p:sp>
    </p:spTree>
    <p:extLst>
      <p:ext uri="{BB962C8B-B14F-4D97-AF65-F5344CB8AC3E}">
        <p14:creationId xmlns:p14="http://schemas.microsoft.com/office/powerpoint/2010/main" val="774608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49A23-8285-47D7-A4B9-BA9CA1DD0A60}"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8BFB6-CAE3-440D-88CA-4DF291DE9416}" type="slidenum">
              <a:rPr lang="en-US" smtClean="0"/>
              <a:t>‹#›</a:t>
            </a:fld>
            <a:endParaRPr lang="en-US"/>
          </a:p>
        </p:txBody>
      </p:sp>
    </p:spTree>
    <p:extLst>
      <p:ext uri="{BB962C8B-B14F-4D97-AF65-F5344CB8AC3E}">
        <p14:creationId xmlns:p14="http://schemas.microsoft.com/office/powerpoint/2010/main" val="928297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49A23-8285-47D7-A4B9-BA9CA1DD0A60}"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8BFB6-CAE3-440D-88CA-4DF291DE9416}" type="slidenum">
              <a:rPr lang="en-US" smtClean="0"/>
              <a:t>‹#›</a:t>
            </a:fld>
            <a:endParaRPr lang="en-US"/>
          </a:p>
        </p:txBody>
      </p:sp>
    </p:spTree>
    <p:extLst>
      <p:ext uri="{BB962C8B-B14F-4D97-AF65-F5344CB8AC3E}">
        <p14:creationId xmlns:p14="http://schemas.microsoft.com/office/powerpoint/2010/main" val="3588678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249A23-8285-47D7-A4B9-BA9CA1DD0A60}"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8BFB6-CAE3-440D-88CA-4DF291DE9416}" type="slidenum">
              <a:rPr lang="en-US" smtClean="0"/>
              <a:t>‹#›</a:t>
            </a:fld>
            <a:endParaRPr lang="en-US"/>
          </a:p>
        </p:txBody>
      </p:sp>
    </p:spTree>
    <p:extLst>
      <p:ext uri="{BB962C8B-B14F-4D97-AF65-F5344CB8AC3E}">
        <p14:creationId xmlns:p14="http://schemas.microsoft.com/office/powerpoint/2010/main" val="29166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249A23-8285-47D7-A4B9-BA9CA1DD0A60}" type="datetimeFigureOut">
              <a:rPr lang="en-US" smtClean="0"/>
              <a:t>10/3/2020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18BFB6-CAE3-440D-88CA-4DF291DE9416}" type="slidenum">
              <a:rPr lang="en-US" smtClean="0"/>
              <a:t>‹#›</a:t>
            </a:fld>
            <a:endParaRPr lang="en-US"/>
          </a:p>
        </p:txBody>
      </p:sp>
    </p:spTree>
    <p:extLst>
      <p:ext uri="{BB962C8B-B14F-4D97-AF65-F5344CB8AC3E}">
        <p14:creationId xmlns:p14="http://schemas.microsoft.com/office/powerpoint/2010/main" val="1775233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249A23-8285-47D7-A4B9-BA9CA1DD0A60}" type="datetimeFigureOut">
              <a:rPr lang="en-US" smtClean="0"/>
              <a:t>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18BFB6-CAE3-440D-88CA-4DF291DE9416}" type="slidenum">
              <a:rPr lang="en-US" smtClean="0"/>
              <a:t>‹#›</a:t>
            </a:fld>
            <a:endParaRPr lang="en-US"/>
          </a:p>
        </p:txBody>
      </p:sp>
    </p:spTree>
    <p:extLst>
      <p:ext uri="{BB962C8B-B14F-4D97-AF65-F5344CB8AC3E}">
        <p14:creationId xmlns:p14="http://schemas.microsoft.com/office/powerpoint/2010/main" val="2082457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249A23-8285-47D7-A4B9-BA9CA1DD0A60}" type="datetimeFigureOut">
              <a:rPr lang="en-US" smtClean="0"/>
              <a:t>10/3/2020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18BFB6-CAE3-440D-88CA-4DF291DE9416}" type="slidenum">
              <a:rPr lang="en-US" smtClean="0"/>
              <a:t>‹#›</a:t>
            </a:fld>
            <a:endParaRPr lang="en-US"/>
          </a:p>
        </p:txBody>
      </p:sp>
    </p:spTree>
    <p:extLst>
      <p:ext uri="{BB962C8B-B14F-4D97-AF65-F5344CB8AC3E}">
        <p14:creationId xmlns:p14="http://schemas.microsoft.com/office/powerpoint/2010/main" val="3167987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249A23-8285-47D7-A4B9-BA9CA1DD0A60}" type="datetimeFigureOut">
              <a:rPr lang="en-US" smtClean="0"/>
              <a:t>10/3/2020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18BFB6-CAE3-440D-88CA-4DF291DE9416}" type="slidenum">
              <a:rPr lang="en-US" smtClean="0"/>
              <a:t>‹#›</a:t>
            </a:fld>
            <a:endParaRPr lang="en-US"/>
          </a:p>
        </p:txBody>
      </p:sp>
    </p:spTree>
    <p:extLst>
      <p:ext uri="{BB962C8B-B14F-4D97-AF65-F5344CB8AC3E}">
        <p14:creationId xmlns:p14="http://schemas.microsoft.com/office/powerpoint/2010/main" val="185101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249A23-8285-47D7-A4B9-BA9CA1DD0A60}" type="datetimeFigureOut">
              <a:rPr lang="en-US" smtClean="0"/>
              <a:t>10/3/2020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18BFB6-CAE3-440D-88CA-4DF291DE9416}" type="slidenum">
              <a:rPr lang="en-US" smtClean="0"/>
              <a:t>‹#›</a:t>
            </a:fld>
            <a:endParaRPr lang="en-US"/>
          </a:p>
        </p:txBody>
      </p:sp>
    </p:spTree>
    <p:extLst>
      <p:ext uri="{BB962C8B-B14F-4D97-AF65-F5344CB8AC3E}">
        <p14:creationId xmlns:p14="http://schemas.microsoft.com/office/powerpoint/2010/main" val="2932183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249A23-8285-47D7-A4B9-BA9CA1DD0A60}" type="datetimeFigureOut">
              <a:rPr lang="en-US" smtClean="0"/>
              <a:t>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18BFB6-CAE3-440D-88CA-4DF291DE9416}" type="slidenum">
              <a:rPr lang="en-US" smtClean="0"/>
              <a:t>‹#›</a:t>
            </a:fld>
            <a:endParaRPr lang="en-US"/>
          </a:p>
        </p:txBody>
      </p:sp>
    </p:spTree>
    <p:extLst>
      <p:ext uri="{BB962C8B-B14F-4D97-AF65-F5344CB8AC3E}">
        <p14:creationId xmlns:p14="http://schemas.microsoft.com/office/powerpoint/2010/main" val="425919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249A23-8285-47D7-A4B9-BA9CA1DD0A60}" type="datetimeFigureOut">
              <a:rPr lang="en-US" smtClean="0"/>
              <a:t>10/3/2020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18BFB6-CAE3-440D-88CA-4DF291DE9416}" type="slidenum">
              <a:rPr lang="en-US" smtClean="0"/>
              <a:t>‹#›</a:t>
            </a:fld>
            <a:endParaRPr lang="en-US"/>
          </a:p>
        </p:txBody>
      </p:sp>
    </p:spTree>
    <p:extLst>
      <p:ext uri="{BB962C8B-B14F-4D97-AF65-F5344CB8AC3E}">
        <p14:creationId xmlns:p14="http://schemas.microsoft.com/office/powerpoint/2010/main" val="3994705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249A23-8285-47D7-A4B9-BA9CA1DD0A60}" type="datetimeFigureOut">
              <a:rPr lang="en-US" smtClean="0"/>
              <a:t>10/3/2020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8BFB6-CAE3-440D-88CA-4DF291DE9416}" type="slidenum">
              <a:rPr lang="en-US" smtClean="0"/>
              <a:t>‹#›</a:t>
            </a:fld>
            <a:endParaRPr lang="en-US"/>
          </a:p>
        </p:txBody>
      </p:sp>
    </p:spTree>
    <p:extLst>
      <p:ext uri="{BB962C8B-B14F-4D97-AF65-F5344CB8AC3E}">
        <p14:creationId xmlns:p14="http://schemas.microsoft.com/office/powerpoint/2010/main" val="2443035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Ορθογώνιο">
            <a:extLst>
              <a:ext uri="{FF2B5EF4-FFF2-40B4-BE49-F238E27FC236}">
                <a16:creationId xmlns="" xmlns:a16="http://schemas.microsoft.com/office/drawing/2014/main" id="{7A6C0BD7-131C-44A7-A893-CB7756EC34B7}"/>
              </a:ext>
            </a:extLst>
          </p:cNvPr>
          <p:cNvSpPr/>
          <p:nvPr/>
        </p:nvSpPr>
        <p:spPr>
          <a:xfrm>
            <a:off x="0" y="3"/>
            <a:ext cx="12192000" cy="800219"/>
          </a:xfrm>
          <a:prstGeom prst="rect">
            <a:avLst/>
          </a:prstGeom>
        </p:spPr>
        <p:txBody>
          <a:bodyPr wrap="square">
            <a:spAutoFit/>
          </a:bodyPr>
          <a:lstStyle/>
          <a:p>
            <a:pPr algn="ctr"/>
            <a:r>
              <a:rPr lang="en-US" sz="2400" b="1" dirty="0" smtClean="0">
                <a:solidFill>
                  <a:srgbClr val="0000FF"/>
                </a:solidFill>
              </a:rPr>
              <a:t>Tourism in Europe</a:t>
            </a:r>
            <a:endParaRPr lang="el-GR" sz="2400" b="1" dirty="0">
              <a:solidFill>
                <a:srgbClr val="0000FF"/>
              </a:solidFill>
            </a:endParaRPr>
          </a:p>
          <a:p>
            <a:pPr algn="ctr"/>
            <a:r>
              <a:rPr lang="el-GR" sz="2200" b="1" dirty="0">
                <a:solidFill>
                  <a:srgbClr val="00B050"/>
                </a:solidFill>
              </a:rPr>
              <a:t> </a:t>
            </a:r>
          </a:p>
        </p:txBody>
      </p:sp>
      <p:sp>
        <p:nvSpPr>
          <p:cNvPr id="5" name="Rectangle 4">
            <a:extLst>
              <a:ext uri="{FF2B5EF4-FFF2-40B4-BE49-F238E27FC236}">
                <a16:creationId xmlns="" xmlns:a16="http://schemas.microsoft.com/office/drawing/2014/main" id="{C3F577DA-E361-4DD3-9CD9-22B5610D26E6}"/>
              </a:ext>
            </a:extLst>
          </p:cNvPr>
          <p:cNvSpPr/>
          <p:nvPr/>
        </p:nvSpPr>
        <p:spPr>
          <a:xfrm>
            <a:off x="1761744" y="554295"/>
            <a:ext cx="8668512" cy="1908215"/>
          </a:xfrm>
          <a:prstGeom prst="rect">
            <a:avLst/>
          </a:prstGeom>
        </p:spPr>
        <p:txBody>
          <a:bodyPr wrap="square">
            <a:spAutoFit/>
          </a:bodyPr>
          <a:lstStyle/>
          <a:p>
            <a:pPr algn="ctr"/>
            <a:endParaRPr lang="en-US" sz="2400" b="1" i="1" dirty="0">
              <a:solidFill>
                <a:srgbClr val="00B050"/>
              </a:solidFill>
            </a:endParaRPr>
          </a:p>
          <a:p>
            <a:pPr algn="ctr"/>
            <a:r>
              <a:rPr lang="en-US" sz="2200" b="1" i="1" dirty="0" smtClean="0">
                <a:solidFill>
                  <a:srgbClr val="00B050"/>
                </a:solidFill>
              </a:rPr>
              <a:t>“One’s destination is never a place, but a new way of seeing things”. </a:t>
            </a:r>
          </a:p>
          <a:p>
            <a:pPr algn="ctr"/>
            <a:endParaRPr lang="en-US" sz="2200" b="1" i="1" dirty="0" smtClean="0">
              <a:solidFill>
                <a:srgbClr val="00B050"/>
              </a:solidFill>
            </a:endParaRPr>
          </a:p>
          <a:p>
            <a:pPr algn="r"/>
            <a:r>
              <a:rPr lang="el-GR" sz="1400" b="1" i="1" dirty="0" smtClean="0">
                <a:solidFill>
                  <a:srgbClr val="0000FF"/>
                </a:solidFill>
              </a:rPr>
              <a:t>Henry</a:t>
            </a:r>
            <a:r>
              <a:rPr lang="el-GR" sz="1400" b="1" i="1" dirty="0">
                <a:solidFill>
                  <a:srgbClr val="0000FF"/>
                </a:solidFill>
              </a:rPr>
              <a:t> </a:t>
            </a:r>
            <a:r>
              <a:rPr lang="el-GR" sz="1400" b="1" i="1" dirty="0" err="1">
                <a:solidFill>
                  <a:srgbClr val="0000FF"/>
                </a:solidFill>
              </a:rPr>
              <a:t>Miller</a:t>
            </a:r>
            <a:endParaRPr lang="en-US" sz="1400" dirty="0"/>
          </a:p>
          <a:p>
            <a:pPr algn="ctr"/>
            <a:endParaRPr lang="en-US" sz="2200" b="1" i="1" dirty="0" smtClean="0">
              <a:solidFill>
                <a:srgbClr val="00B050"/>
              </a:solidFill>
            </a:endParaRPr>
          </a:p>
          <a:p>
            <a:pPr algn="ctr"/>
            <a:endParaRPr lang="en-US" sz="1400" dirty="0"/>
          </a:p>
        </p:txBody>
      </p:sp>
      <p:pic>
        <p:nvPicPr>
          <p:cNvPr id="3" name="Picture 2">
            <a:extLst>
              <a:ext uri="{FF2B5EF4-FFF2-40B4-BE49-F238E27FC236}">
                <a16:creationId xmlns="" xmlns:a16="http://schemas.microsoft.com/office/drawing/2014/main" id="{1875299F-BBDB-4893-B309-9D880E6CB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348" y="2059629"/>
            <a:ext cx="6411309" cy="4487069"/>
          </a:xfrm>
          <a:prstGeom prst="rect">
            <a:avLst/>
          </a:prstGeom>
        </p:spPr>
      </p:pic>
    </p:spTree>
    <p:extLst>
      <p:ext uri="{BB962C8B-B14F-4D97-AF65-F5344CB8AC3E}">
        <p14:creationId xmlns:p14="http://schemas.microsoft.com/office/powerpoint/2010/main" val="2697551915"/>
      </p:ext>
    </p:extLst>
  </p:cSld>
  <p:clrMapOvr>
    <a:masterClrMapping/>
  </p:clrMapOvr>
  <mc:AlternateContent xmlns:mc="http://schemas.openxmlformats.org/markup-compatibility/2006" xmlns:p15="http://schemas.microsoft.com/office/powerpoint/2012/main">
    <mc:Choice Requires="p15">
      <p:transition spd="med">
        <p15:prstTrans prst="curtains"/>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Ορθογώνιο">
            <a:extLst>
              <a:ext uri="{FF2B5EF4-FFF2-40B4-BE49-F238E27FC236}">
                <a16:creationId xmlns="" xmlns:a16="http://schemas.microsoft.com/office/drawing/2014/main" id="{7A6C0BD7-131C-44A7-A893-CB7756EC34B7}"/>
              </a:ext>
            </a:extLst>
          </p:cNvPr>
          <p:cNvSpPr/>
          <p:nvPr/>
        </p:nvSpPr>
        <p:spPr>
          <a:xfrm>
            <a:off x="0" y="3"/>
            <a:ext cx="12192000" cy="800219"/>
          </a:xfrm>
          <a:prstGeom prst="rect">
            <a:avLst/>
          </a:prstGeom>
        </p:spPr>
        <p:txBody>
          <a:bodyPr wrap="square">
            <a:spAutoFit/>
          </a:bodyPr>
          <a:lstStyle/>
          <a:p>
            <a:pPr algn="ctr"/>
            <a:r>
              <a:rPr lang="en-US" sz="2400" b="1" dirty="0" smtClean="0">
                <a:solidFill>
                  <a:srgbClr val="0000FF"/>
                </a:solidFill>
              </a:rPr>
              <a:t>Tourism in Europe</a:t>
            </a:r>
            <a:endParaRPr lang="el-GR" sz="2400" b="1" dirty="0">
              <a:solidFill>
                <a:srgbClr val="0000FF"/>
              </a:solidFill>
            </a:endParaRPr>
          </a:p>
          <a:p>
            <a:pPr algn="ctr"/>
            <a:r>
              <a:rPr lang="en-US" sz="2200" b="1" dirty="0">
                <a:solidFill>
                  <a:srgbClr val="00B050"/>
                </a:solidFill>
              </a:rPr>
              <a:t>1.7</a:t>
            </a:r>
            <a:r>
              <a:rPr lang="el-GR" sz="2200" b="1" dirty="0">
                <a:solidFill>
                  <a:srgbClr val="00B050"/>
                </a:solidFill>
              </a:rPr>
              <a:t>. </a:t>
            </a:r>
            <a:r>
              <a:rPr lang="en-US" sz="2200" b="1" dirty="0" smtClean="0">
                <a:solidFill>
                  <a:srgbClr val="00B050"/>
                </a:solidFill>
              </a:rPr>
              <a:t>The Greek tourist market</a:t>
            </a:r>
            <a:endParaRPr lang="el-GR" sz="2200" b="1" dirty="0">
              <a:solidFill>
                <a:srgbClr val="00B050"/>
              </a:solidFill>
            </a:endParaRPr>
          </a:p>
        </p:txBody>
      </p:sp>
      <p:pic>
        <p:nvPicPr>
          <p:cNvPr id="6" name="Picture 5">
            <a:extLst>
              <a:ext uri="{FF2B5EF4-FFF2-40B4-BE49-F238E27FC236}">
                <a16:creationId xmlns="" xmlns:a16="http://schemas.microsoft.com/office/drawing/2014/main" id="{D8C6AB74-F71C-486E-B68B-131FA61DF3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968097" cy="1399143"/>
          </a:xfrm>
          <a:prstGeom prst="rect">
            <a:avLst/>
          </a:prstGeom>
        </p:spPr>
      </p:pic>
      <p:graphicFrame>
        <p:nvGraphicFramePr>
          <p:cNvPr id="2" name="Diagram 1">
            <a:extLst>
              <a:ext uri="{FF2B5EF4-FFF2-40B4-BE49-F238E27FC236}">
                <a16:creationId xmlns="" xmlns:a16="http://schemas.microsoft.com/office/drawing/2014/main" id="{7A283E8D-8124-410F-842C-9F4E095009B0}"/>
              </a:ext>
            </a:extLst>
          </p:cNvPr>
          <p:cNvGraphicFramePr/>
          <p:nvPr>
            <p:extLst>
              <p:ext uri="{D42A27DB-BD31-4B8C-83A1-F6EECF244321}">
                <p14:modId xmlns:p14="http://schemas.microsoft.com/office/powerpoint/2010/main" val="2763397095"/>
              </p:ext>
            </p:extLst>
          </p:nvPr>
        </p:nvGraphicFramePr>
        <p:xfrm>
          <a:off x="1435608" y="1325880"/>
          <a:ext cx="10058400" cy="5111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8999561"/>
      </p:ext>
    </p:extLst>
  </p:cSld>
  <p:clrMapOvr>
    <a:masterClrMapping/>
  </p:clrMapOvr>
  <mc:AlternateContent xmlns:mc="http://schemas.openxmlformats.org/markup-compatibility/2006" xmlns:p14="http://schemas.microsoft.com/office/powerpoint/2010/main">
    <mc:Choice Requires="p14">
      <p:transition spd="med">
        <p14:flythrough/>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Ορθογώνιο">
            <a:extLst>
              <a:ext uri="{FF2B5EF4-FFF2-40B4-BE49-F238E27FC236}">
                <a16:creationId xmlns="" xmlns:a16="http://schemas.microsoft.com/office/drawing/2014/main" id="{7A6C0BD7-131C-44A7-A893-CB7756EC34B7}"/>
              </a:ext>
            </a:extLst>
          </p:cNvPr>
          <p:cNvSpPr/>
          <p:nvPr/>
        </p:nvSpPr>
        <p:spPr>
          <a:xfrm>
            <a:off x="0" y="3"/>
            <a:ext cx="12192000" cy="800219"/>
          </a:xfrm>
          <a:prstGeom prst="rect">
            <a:avLst/>
          </a:prstGeom>
        </p:spPr>
        <p:txBody>
          <a:bodyPr wrap="square">
            <a:spAutoFit/>
          </a:bodyPr>
          <a:lstStyle/>
          <a:p>
            <a:pPr algn="ctr"/>
            <a:r>
              <a:rPr lang="en-US" sz="2400" b="1" dirty="0" smtClean="0">
                <a:solidFill>
                  <a:srgbClr val="0000FF"/>
                </a:solidFill>
              </a:rPr>
              <a:t>Tourism in Europe</a:t>
            </a:r>
            <a:endParaRPr lang="el-GR" sz="2400" b="1" dirty="0">
              <a:solidFill>
                <a:srgbClr val="0000FF"/>
              </a:solidFill>
            </a:endParaRPr>
          </a:p>
          <a:p>
            <a:pPr algn="ctr"/>
            <a:r>
              <a:rPr lang="en-US" sz="2200" b="1" dirty="0">
                <a:solidFill>
                  <a:srgbClr val="00B050"/>
                </a:solidFill>
              </a:rPr>
              <a:t>1.7</a:t>
            </a:r>
            <a:r>
              <a:rPr lang="el-GR" sz="2200" b="1" dirty="0">
                <a:solidFill>
                  <a:srgbClr val="00B050"/>
                </a:solidFill>
              </a:rPr>
              <a:t>. </a:t>
            </a:r>
            <a:r>
              <a:rPr lang="en-US" sz="2200" b="1" dirty="0" smtClean="0">
                <a:solidFill>
                  <a:srgbClr val="00B050"/>
                </a:solidFill>
              </a:rPr>
              <a:t>The Greek tourist market</a:t>
            </a:r>
            <a:endParaRPr lang="el-GR" sz="2200" b="1" dirty="0">
              <a:solidFill>
                <a:srgbClr val="00B050"/>
              </a:solidFill>
            </a:endParaRPr>
          </a:p>
        </p:txBody>
      </p:sp>
      <p:pic>
        <p:nvPicPr>
          <p:cNvPr id="6" name="Picture 5">
            <a:extLst>
              <a:ext uri="{FF2B5EF4-FFF2-40B4-BE49-F238E27FC236}">
                <a16:creationId xmlns="" xmlns:a16="http://schemas.microsoft.com/office/drawing/2014/main" id="{D8C6AB74-F71C-486E-B68B-131FA61DF3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968097" cy="1399143"/>
          </a:xfrm>
          <a:prstGeom prst="rect">
            <a:avLst/>
          </a:prstGeom>
        </p:spPr>
      </p:pic>
      <p:graphicFrame>
        <p:nvGraphicFramePr>
          <p:cNvPr id="5" name="7 - Διάγραμμα">
            <a:extLst>
              <a:ext uri="{FF2B5EF4-FFF2-40B4-BE49-F238E27FC236}">
                <a16:creationId xmlns="" xmlns:a16="http://schemas.microsoft.com/office/drawing/2014/main" id="{A6EC7D14-72F0-4090-BB81-B84655CCF076}"/>
              </a:ext>
            </a:extLst>
          </p:cNvPr>
          <p:cNvGraphicFramePr/>
          <p:nvPr>
            <p:extLst>
              <p:ext uri="{D42A27DB-BD31-4B8C-83A1-F6EECF244321}">
                <p14:modId xmlns:p14="http://schemas.microsoft.com/office/powerpoint/2010/main" val="1164397619"/>
              </p:ext>
            </p:extLst>
          </p:nvPr>
        </p:nvGraphicFramePr>
        <p:xfrm>
          <a:off x="357158" y="1663547"/>
          <a:ext cx="11508008" cy="4980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8589908"/>
      </p:ext>
    </p:extLst>
  </p:cSld>
  <p:clrMapOvr>
    <a:masterClrMapping/>
  </p:clrMapOvr>
  <mc:AlternateContent xmlns:mc="http://schemas.openxmlformats.org/markup-compatibility/2006" xmlns:p14="http://schemas.microsoft.com/office/powerpoint/2010/main">
    <mc:Choice Requires="p14">
      <p:transition spd="med">
        <p14:flythrough dir="out"/>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Ορθογώνιο">
            <a:extLst>
              <a:ext uri="{FF2B5EF4-FFF2-40B4-BE49-F238E27FC236}">
                <a16:creationId xmlns="" xmlns:a16="http://schemas.microsoft.com/office/drawing/2014/main" id="{7A6C0BD7-131C-44A7-A893-CB7756EC34B7}"/>
              </a:ext>
            </a:extLst>
          </p:cNvPr>
          <p:cNvSpPr/>
          <p:nvPr/>
        </p:nvSpPr>
        <p:spPr>
          <a:xfrm>
            <a:off x="0" y="3"/>
            <a:ext cx="12192000" cy="800219"/>
          </a:xfrm>
          <a:prstGeom prst="rect">
            <a:avLst/>
          </a:prstGeom>
        </p:spPr>
        <p:txBody>
          <a:bodyPr wrap="square">
            <a:spAutoFit/>
          </a:bodyPr>
          <a:lstStyle/>
          <a:p>
            <a:pPr algn="ctr"/>
            <a:r>
              <a:rPr lang="en-US" sz="2400" b="1" dirty="0" smtClean="0">
                <a:solidFill>
                  <a:srgbClr val="0000FF"/>
                </a:solidFill>
              </a:rPr>
              <a:t>Tourism in Europe</a:t>
            </a:r>
            <a:endParaRPr lang="el-GR" sz="2400" b="1" dirty="0">
              <a:solidFill>
                <a:srgbClr val="0000FF"/>
              </a:solidFill>
            </a:endParaRPr>
          </a:p>
          <a:p>
            <a:pPr algn="ctr"/>
            <a:r>
              <a:rPr lang="en-US" sz="2200" b="1" dirty="0">
                <a:solidFill>
                  <a:srgbClr val="00B050"/>
                </a:solidFill>
              </a:rPr>
              <a:t>1.</a:t>
            </a:r>
            <a:r>
              <a:rPr lang="el-GR" sz="2200" b="1" dirty="0">
                <a:solidFill>
                  <a:srgbClr val="00B050"/>
                </a:solidFill>
              </a:rPr>
              <a:t>6. </a:t>
            </a:r>
            <a:r>
              <a:rPr lang="en-US" sz="2200" b="1" dirty="0" smtClean="0">
                <a:solidFill>
                  <a:srgbClr val="00B050"/>
                </a:solidFill>
              </a:rPr>
              <a:t>The European tourist market</a:t>
            </a:r>
            <a:endParaRPr lang="el-GR" sz="2200" b="1" dirty="0">
              <a:solidFill>
                <a:srgbClr val="00B050"/>
              </a:solidFill>
            </a:endParaRPr>
          </a:p>
        </p:txBody>
      </p:sp>
      <p:pic>
        <p:nvPicPr>
          <p:cNvPr id="6" name="Picture 5">
            <a:extLst>
              <a:ext uri="{FF2B5EF4-FFF2-40B4-BE49-F238E27FC236}">
                <a16:creationId xmlns="" xmlns:a16="http://schemas.microsoft.com/office/drawing/2014/main" id="{D8C6AB74-F71C-486E-B68B-131FA61DF3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968097" cy="1399143"/>
          </a:xfrm>
          <a:prstGeom prst="rect">
            <a:avLst/>
          </a:prstGeom>
        </p:spPr>
      </p:pic>
      <p:graphicFrame>
        <p:nvGraphicFramePr>
          <p:cNvPr id="3" name="Diagram 2">
            <a:extLst>
              <a:ext uri="{FF2B5EF4-FFF2-40B4-BE49-F238E27FC236}">
                <a16:creationId xmlns="" xmlns:a16="http://schemas.microsoft.com/office/drawing/2014/main" id="{9C443319-6D13-41B1-B3F9-583897D355D1}"/>
              </a:ext>
            </a:extLst>
          </p:cNvPr>
          <p:cNvGraphicFramePr/>
          <p:nvPr>
            <p:extLst>
              <p:ext uri="{D42A27DB-BD31-4B8C-83A1-F6EECF244321}">
                <p14:modId xmlns:p14="http://schemas.microsoft.com/office/powerpoint/2010/main" val="2237760691"/>
              </p:ext>
            </p:extLst>
          </p:nvPr>
        </p:nvGraphicFramePr>
        <p:xfrm>
          <a:off x="530352" y="1106424"/>
          <a:ext cx="11219688" cy="5532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7710748"/>
      </p:ext>
    </p:extLst>
  </p:cSld>
  <p:clrMapOvr>
    <a:masterClrMapping/>
  </p:clrMapOvr>
  <mc:AlternateContent xmlns:mc="http://schemas.openxmlformats.org/markup-compatibility/2006" xmlns:p15="http://schemas.microsoft.com/office/powerpoint/2012/main">
    <mc:Choice Requires="p15">
      <p:transition spd="med">
        <p15:prstTrans prst="peelOff" invX="1"/>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Ορθογώνιο">
            <a:extLst>
              <a:ext uri="{FF2B5EF4-FFF2-40B4-BE49-F238E27FC236}">
                <a16:creationId xmlns="" xmlns:a16="http://schemas.microsoft.com/office/drawing/2014/main" id="{7A6C0BD7-131C-44A7-A893-CB7756EC34B7}"/>
              </a:ext>
            </a:extLst>
          </p:cNvPr>
          <p:cNvSpPr/>
          <p:nvPr/>
        </p:nvSpPr>
        <p:spPr>
          <a:xfrm>
            <a:off x="0" y="3"/>
            <a:ext cx="12192000" cy="800219"/>
          </a:xfrm>
          <a:prstGeom prst="rect">
            <a:avLst/>
          </a:prstGeom>
        </p:spPr>
        <p:txBody>
          <a:bodyPr wrap="square">
            <a:spAutoFit/>
          </a:bodyPr>
          <a:lstStyle/>
          <a:p>
            <a:pPr algn="ctr"/>
            <a:r>
              <a:rPr lang="en-US" sz="2400" b="1" dirty="0" smtClean="0">
                <a:solidFill>
                  <a:srgbClr val="0000FF"/>
                </a:solidFill>
              </a:rPr>
              <a:t>Tourism in Europe</a:t>
            </a:r>
            <a:endParaRPr lang="el-GR" sz="2400" b="1" dirty="0">
              <a:solidFill>
                <a:srgbClr val="0000FF"/>
              </a:solidFill>
            </a:endParaRPr>
          </a:p>
          <a:p>
            <a:pPr algn="ctr"/>
            <a:r>
              <a:rPr lang="en-US" sz="2200" b="1" dirty="0">
                <a:solidFill>
                  <a:srgbClr val="00B050"/>
                </a:solidFill>
              </a:rPr>
              <a:t>1.</a:t>
            </a:r>
            <a:r>
              <a:rPr lang="el-GR" sz="2200" b="1" dirty="0">
                <a:solidFill>
                  <a:srgbClr val="00B050"/>
                </a:solidFill>
              </a:rPr>
              <a:t>6. </a:t>
            </a:r>
            <a:r>
              <a:rPr lang="en-US" sz="2200" b="1" dirty="0" smtClean="0">
                <a:solidFill>
                  <a:srgbClr val="00B050"/>
                </a:solidFill>
              </a:rPr>
              <a:t>The European tourist market</a:t>
            </a:r>
            <a:endParaRPr lang="el-GR" sz="2200" b="1" dirty="0">
              <a:solidFill>
                <a:srgbClr val="00B050"/>
              </a:solidFill>
            </a:endParaRPr>
          </a:p>
        </p:txBody>
      </p:sp>
      <p:pic>
        <p:nvPicPr>
          <p:cNvPr id="6" name="Picture 5">
            <a:extLst>
              <a:ext uri="{FF2B5EF4-FFF2-40B4-BE49-F238E27FC236}">
                <a16:creationId xmlns="" xmlns:a16="http://schemas.microsoft.com/office/drawing/2014/main" id="{D8C6AB74-F71C-486E-B68B-131FA61DF3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968097" cy="1399143"/>
          </a:xfrm>
          <a:prstGeom prst="rect">
            <a:avLst/>
          </a:prstGeom>
        </p:spPr>
      </p:pic>
      <p:pic>
        <p:nvPicPr>
          <p:cNvPr id="5" name="Picture 4">
            <a:extLst>
              <a:ext uri="{FF2B5EF4-FFF2-40B4-BE49-F238E27FC236}">
                <a16:creationId xmlns="" xmlns:a16="http://schemas.microsoft.com/office/drawing/2014/main" id="{7A822666-7026-477F-AC04-20DAF781B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302" y="1841008"/>
            <a:ext cx="6198708" cy="4761327"/>
          </a:xfrm>
          <a:prstGeom prst="rect">
            <a:avLst/>
          </a:prstGeom>
        </p:spPr>
      </p:pic>
      <p:sp>
        <p:nvSpPr>
          <p:cNvPr id="7" name="Rectangle 6">
            <a:extLst>
              <a:ext uri="{FF2B5EF4-FFF2-40B4-BE49-F238E27FC236}">
                <a16:creationId xmlns="" xmlns:a16="http://schemas.microsoft.com/office/drawing/2014/main" id="{4EB43E2E-8588-4D57-A8C0-8B324CB79028}"/>
              </a:ext>
            </a:extLst>
          </p:cNvPr>
          <p:cNvSpPr/>
          <p:nvPr/>
        </p:nvSpPr>
        <p:spPr>
          <a:xfrm>
            <a:off x="3132462" y="997449"/>
            <a:ext cx="5927075" cy="646331"/>
          </a:xfrm>
          <a:prstGeom prst="rect">
            <a:avLst/>
          </a:prstGeom>
        </p:spPr>
        <p:txBody>
          <a:bodyPr wrap="square">
            <a:spAutoFit/>
          </a:bodyPr>
          <a:lstStyle/>
          <a:p>
            <a:pPr algn="ctr"/>
            <a:r>
              <a:rPr lang="en-US" b="1" i="1" dirty="0">
                <a:solidFill>
                  <a:srgbClr val="FF0000"/>
                </a:solidFill>
              </a:rPr>
              <a:t>European countries with the largest number of international tourist arrivals in 2019.</a:t>
            </a:r>
          </a:p>
        </p:txBody>
      </p:sp>
    </p:spTree>
    <p:extLst>
      <p:ext uri="{BB962C8B-B14F-4D97-AF65-F5344CB8AC3E}">
        <p14:creationId xmlns:p14="http://schemas.microsoft.com/office/powerpoint/2010/main" val="1695360252"/>
      </p:ext>
    </p:extLst>
  </p:cSld>
  <p:clrMapOvr>
    <a:masterClrMapping/>
  </p:clrMapOvr>
  <mc:AlternateContent xmlns:mc="http://schemas.openxmlformats.org/markup-compatibility/2006" xmlns:p15="http://schemas.microsoft.com/office/powerpoint/2012/main">
    <mc:Choice Requires="p15">
      <p:transition spd="med">
        <p15:prstTrans prst="fractur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Ορθογώνιο">
            <a:extLst>
              <a:ext uri="{FF2B5EF4-FFF2-40B4-BE49-F238E27FC236}">
                <a16:creationId xmlns="" xmlns:a16="http://schemas.microsoft.com/office/drawing/2014/main" id="{7A6C0BD7-131C-44A7-A893-CB7756EC34B7}"/>
              </a:ext>
            </a:extLst>
          </p:cNvPr>
          <p:cNvSpPr/>
          <p:nvPr/>
        </p:nvSpPr>
        <p:spPr>
          <a:xfrm>
            <a:off x="0" y="3"/>
            <a:ext cx="12192000" cy="800219"/>
          </a:xfrm>
          <a:prstGeom prst="rect">
            <a:avLst/>
          </a:prstGeom>
        </p:spPr>
        <p:txBody>
          <a:bodyPr wrap="square">
            <a:spAutoFit/>
          </a:bodyPr>
          <a:lstStyle/>
          <a:p>
            <a:pPr algn="ctr"/>
            <a:r>
              <a:rPr lang="en-US" sz="2400" b="1" dirty="0" smtClean="0">
                <a:solidFill>
                  <a:srgbClr val="0000FF"/>
                </a:solidFill>
              </a:rPr>
              <a:t>Tourism in Europe</a:t>
            </a:r>
            <a:endParaRPr lang="el-GR" sz="2400" b="1" dirty="0">
              <a:solidFill>
                <a:srgbClr val="0000FF"/>
              </a:solidFill>
            </a:endParaRPr>
          </a:p>
          <a:p>
            <a:pPr algn="ctr"/>
            <a:r>
              <a:rPr lang="en-US" sz="2200" b="1" dirty="0">
                <a:solidFill>
                  <a:srgbClr val="00B050"/>
                </a:solidFill>
              </a:rPr>
              <a:t>1.</a:t>
            </a:r>
            <a:r>
              <a:rPr lang="el-GR" sz="2200" b="1" dirty="0">
                <a:solidFill>
                  <a:srgbClr val="00B050"/>
                </a:solidFill>
              </a:rPr>
              <a:t>6. </a:t>
            </a:r>
            <a:r>
              <a:rPr lang="en-US" sz="2200" b="1" dirty="0" smtClean="0">
                <a:solidFill>
                  <a:srgbClr val="00B050"/>
                </a:solidFill>
              </a:rPr>
              <a:t>The European tourist market</a:t>
            </a:r>
            <a:endParaRPr lang="el-GR" sz="2200" b="1" dirty="0">
              <a:solidFill>
                <a:srgbClr val="00B050"/>
              </a:solidFill>
            </a:endParaRPr>
          </a:p>
        </p:txBody>
      </p:sp>
      <p:pic>
        <p:nvPicPr>
          <p:cNvPr id="6" name="Picture 5">
            <a:extLst>
              <a:ext uri="{FF2B5EF4-FFF2-40B4-BE49-F238E27FC236}">
                <a16:creationId xmlns="" xmlns:a16="http://schemas.microsoft.com/office/drawing/2014/main" id="{D8C6AB74-F71C-486E-B68B-131FA61DF3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968097" cy="1399143"/>
          </a:xfrm>
          <a:prstGeom prst="rect">
            <a:avLst/>
          </a:prstGeom>
        </p:spPr>
      </p:pic>
      <p:graphicFrame>
        <p:nvGraphicFramePr>
          <p:cNvPr id="11" name="Diagram 10">
            <a:extLst>
              <a:ext uri="{FF2B5EF4-FFF2-40B4-BE49-F238E27FC236}">
                <a16:creationId xmlns="" xmlns:a16="http://schemas.microsoft.com/office/drawing/2014/main" id="{C5614D40-4EDB-4A92-9112-7592366BDC0C}"/>
              </a:ext>
            </a:extLst>
          </p:cNvPr>
          <p:cNvGraphicFramePr/>
          <p:nvPr>
            <p:extLst>
              <p:ext uri="{D42A27DB-BD31-4B8C-83A1-F6EECF244321}">
                <p14:modId xmlns:p14="http://schemas.microsoft.com/office/powerpoint/2010/main" val="458865345"/>
              </p:ext>
            </p:extLst>
          </p:nvPr>
        </p:nvGraphicFramePr>
        <p:xfrm>
          <a:off x="422031" y="973014"/>
          <a:ext cx="11172091" cy="5603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5375641"/>
      </p:ext>
    </p:extLst>
  </p:cSld>
  <p:clrMapOvr>
    <a:masterClrMapping/>
  </p:clrMapOvr>
  <mc:AlternateContent xmlns:mc="http://schemas.openxmlformats.org/markup-compatibility/2006" xmlns:p14="http://schemas.microsoft.com/office/powerpoint/2010/main">
    <mc:Choice Requires="p14">
      <p:transition spd="med">
        <p14:prism dir="u" isInverted="1"/>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Ορθογώνιο">
            <a:extLst>
              <a:ext uri="{FF2B5EF4-FFF2-40B4-BE49-F238E27FC236}">
                <a16:creationId xmlns="" xmlns:a16="http://schemas.microsoft.com/office/drawing/2014/main" id="{7A6C0BD7-131C-44A7-A893-CB7756EC34B7}"/>
              </a:ext>
            </a:extLst>
          </p:cNvPr>
          <p:cNvSpPr/>
          <p:nvPr/>
        </p:nvSpPr>
        <p:spPr>
          <a:xfrm>
            <a:off x="0" y="3"/>
            <a:ext cx="12192000" cy="800219"/>
          </a:xfrm>
          <a:prstGeom prst="rect">
            <a:avLst/>
          </a:prstGeom>
        </p:spPr>
        <p:txBody>
          <a:bodyPr wrap="square">
            <a:spAutoFit/>
          </a:bodyPr>
          <a:lstStyle/>
          <a:p>
            <a:pPr algn="ctr"/>
            <a:r>
              <a:rPr lang="en-US" sz="2400" b="1" dirty="0" smtClean="0">
                <a:solidFill>
                  <a:srgbClr val="0000FF"/>
                </a:solidFill>
              </a:rPr>
              <a:t>Tourism in Europe</a:t>
            </a:r>
            <a:endParaRPr lang="el-GR" sz="2400" b="1" dirty="0">
              <a:solidFill>
                <a:srgbClr val="0000FF"/>
              </a:solidFill>
            </a:endParaRPr>
          </a:p>
          <a:p>
            <a:pPr algn="ctr"/>
            <a:r>
              <a:rPr lang="en-US" sz="2200" b="1" dirty="0">
                <a:solidFill>
                  <a:srgbClr val="00B050"/>
                </a:solidFill>
              </a:rPr>
              <a:t>1.</a:t>
            </a:r>
            <a:r>
              <a:rPr lang="el-GR" sz="2200" b="1" dirty="0">
                <a:solidFill>
                  <a:srgbClr val="00B050"/>
                </a:solidFill>
              </a:rPr>
              <a:t>6. </a:t>
            </a:r>
            <a:r>
              <a:rPr lang="en-US" sz="2200" b="1" dirty="0" smtClean="0">
                <a:solidFill>
                  <a:srgbClr val="00B050"/>
                </a:solidFill>
              </a:rPr>
              <a:t>The European tourist market</a:t>
            </a:r>
            <a:endParaRPr lang="el-GR" sz="2200" b="1" dirty="0">
              <a:solidFill>
                <a:srgbClr val="00B050"/>
              </a:solidFill>
            </a:endParaRPr>
          </a:p>
        </p:txBody>
      </p:sp>
      <p:pic>
        <p:nvPicPr>
          <p:cNvPr id="6" name="Picture 5">
            <a:extLst>
              <a:ext uri="{FF2B5EF4-FFF2-40B4-BE49-F238E27FC236}">
                <a16:creationId xmlns="" xmlns:a16="http://schemas.microsoft.com/office/drawing/2014/main" id="{D8C6AB74-F71C-486E-B68B-131FA61DF3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968097" cy="1399143"/>
          </a:xfrm>
          <a:prstGeom prst="rect">
            <a:avLst/>
          </a:prstGeom>
        </p:spPr>
      </p:pic>
      <p:pic>
        <p:nvPicPr>
          <p:cNvPr id="3" name="Picture 2">
            <a:extLst>
              <a:ext uri="{FF2B5EF4-FFF2-40B4-BE49-F238E27FC236}">
                <a16:creationId xmlns="" xmlns:a16="http://schemas.microsoft.com/office/drawing/2014/main" id="{6EF32AF3-4D1F-4455-A2D7-4684B804A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3663" y="1449872"/>
            <a:ext cx="6156329" cy="5014936"/>
          </a:xfrm>
          <a:prstGeom prst="rect">
            <a:avLst/>
          </a:prstGeom>
        </p:spPr>
      </p:pic>
      <p:sp>
        <p:nvSpPr>
          <p:cNvPr id="5" name="Rectangle 4">
            <a:extLst>
              <a:ext uri="{FF2B5EF4-FFF2-40B4-BE49-F238E27FC236}">
                <a16:creationId xmlns="" xmlns:a16="http://schemas.microsoft.com/office/drawing/2014/main" id="{35F402A2-0569-47FC-974E-FA17E146CD37}"/>
              </a:ext>
            </a:extLst>
          </p:cNvPr>
          <p:cNvSpPr/>
          <p:nvPr/>
        </p:nvSpPr>
        <p:spPr>
          <a:xfrm>
            <a:off x="3048000" y="940381"/>
            <a:ext cx="6096000" cy="369332"/>
          </a:xfrm>
          <a:prstGeom prst="rect">
            <a:avLst/>
          </a:prstGeom>
        </p:spPr>
        <p:txBody>
          <a:bodyPr>
            <a:spAutoFit/>
          </a:bodyPr>
          <a:lstStyle/>
          <a:p>
            <a:pPr algn="ctr"/>
            <a:r>
              <a:rPr lang="en-US" b="1" i="1" dirty="0">
                <a:solidFill>
                  <a:srgbClr val="FF0000"/>
                </a:solidFill>
              </a:rPr>
              <a:t>Leading European city tourism destinations in 2019.</a:t>
            </a:r>
          </a:p>
        </p:txBody>
      </p:sp>
    </p:spTree>
    <p:extLst>
      <p:ext uri="{BB962C8B-B14F-4D97-AF65-F5344CB8AC3E}">
        <p14:creationId xmlns:p14="http://schemas.microsoft.com/office/powerpoint/2010/main" val="1989248949"/>
      </p:ext>
    </p:extLst>
  </p:cSld>
  <p:clrMapOvr>
    <a:masterClrMapping/>
  </p:clrMapOvr>
  <mc:AlternateContent xmlns:mc="http://schemas.openxmlformats.org/markup-compatibility/2006" xmlns:p15="http://schemas.microsoft.com/office/powerpoint/2012/main">
    <mc:Choice Requires="p15">
      <p:transition spd="med">
        <p15:prstTrans prst="wind" invX="1"/>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Ορθογώνιο">
            <a:extLst>
              <a:ext uri="{FF2B5EF4-FFF2-40B4-BE49-F238E27FC236}">
                <a16:creationId xmlns="" xmlns:a16="http://schemas.microsoft.com/office/drawing/2014/main" id="{7A6C0BD7-131C-44A7-A893-CB7756EC34B7}"/>
              </a:ext>
            </a:extLst>
          </p:cNvPr>
          <p:cNvSpPr/>
          <p:nvPr/>
        </p:nvSpPr>
        <p:spPr>
          <a:xfrm>
            <a:off x="0" y="3"/>
            <a:ext cx="12192000" cy="800219"/>
          </a:xfrm>
          <a:prstGeom prst="rect">
            <a:avLst/>
          </a:prstGeom>
        </p:spPr>
        <p:txBody>
          <a:bodyPr wrap="square">
            <a:spAutoFit/>
          </a:bodyPr>
          <a:lstStyle/>
          <a:p>
            <a:pPr algn="ctr"/>
            <a:r>
              <a:rPr lang="en-US" sz="2400" b="1" dirty="0" smtClean="0">
                <a:solidFill>
                  <a:srgbClr val="0000FF"/>
                </a:solidFill>
              </a:rPr>
              <a:t>Tourism in Europe</a:t>
            </a:r>
            <a:endParaRPr lang="el-GR" sz="2400" b="1" dirty="0">
              <a:solidFill>
                <a:srgbClr val="0000FF"/>
              </a:solidFill>
            </a:endParaRPr>
          </a:p>
          <a:p>
            <a:pPr algn="ctr"/>
            <a:r>
              <a:rPr lang="en-US" sz="2200" b="1" dirty="0">
                <a:solidFill>
                  <a:srgbClr val="00B050"/>
                </a:solidFill>
              </a:rPr>
              <a:t>1.</a:t>
            </a:r>
            <a:r>
              <a:rPr lang="el-GR" sz="2200" b="1" dirty="0">
                <a:solidFill>
                  <a:srgbClr val="00B050"/>
                </a:solidFill>
              </a:rPr>
              <a:t>6. </a:t>
            </a:r>
            <a:r>
              <a:rPr lang="en-US" sz="2200" b="1" dirty="0" smtClean="0">
                <a:solidFill>
                  <a:srgbClr val="00B050"/>
                </a:solidFill>
              </a:rPr>
              <a:t>The European tourist market</a:t>
            </a:r>
            <a:endParaRPr lang="el-GR" sz="2200" b="1" dirty="0">
              <a:solidFill>
                <a:srgbClr val="00B050"/>
              </a:solidFill>
            </a:endParaRPr>
          </a:p>
        </p:txBody>
      </p:sp>
      <p:pic>
        <p:nvPicPr>
          <p:cNvPr id="3" name="Picture 2">
            <a:extLst>
              <a:ext uri="{FF2B5EF4-FFF2-40B4-BE49-F238E27FC236}">
                <a16:creationId xmlns="" xmlns:a16="http://schemas.microsoft.com/office/drawing/2014/main" id="{074F9212-FBAD-423B-B227-FEFD3DE40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09364"/>
            <a:ext cx="5724143" cy="3072273"/>
          </a:xfrm>
          <a:prstGeom prst="rect">
            <a:avLst/>
          </a:prstGeom>
        </p:spPr>
      </p:pic>
      <p:pic>
        <p:nvPicPr>
          <p:cNvPr id="7" name="Picture 6">
            <a:extLst>
              <a:ext uri="{FF2B5EF4-FFF2-40B4-BE49-F238E27FC236}">
                <a16:creationId xmlns="" xmlns:a16="http://schemas.microsoft.com/office/drawing/2014/main" id="{92C247BA-6743-4875-98AE-2EAFC6AAD5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44" y="809365"/>
            <a:ext cx="6467855" cy="3072273"/>
          </a:xfrm>
          <a:prstGeom prst="rect">
            <a:avLst/>
          </a:prstGeom>
        </p:spPr>
      </p:pic>
      <p:pic>
        <p:nvPicPr>
          <p:cNvPr id="9" name="Picture 8">
            <a:extLst>
              <a:ext uri="{FF2B5EF4-FFF2-40B4-BE49-F238E27FC236}">
                <a16:creationId xmlns="" xmlns:a16="http://schemas.microsoft.com/office/drawing/2014/main" id="{647C985A-185F-4F28-BAB7-D32901D480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43" y="3881637"/>
            <a:ext cx="6467857" cy="2967105"/>
          </a:xfrm>
          <a:prstGeom prst="rect">
            <a:avLst/>
          </a:prstGeom>
        </p:spPr>
      </p:pic>
      <p:pic>
        <p:nvPicPr>
          <p:cNvPr id="10" name="Picture 9">
            <a:extLst>
              <a:ext uri="{FF2B5EF4-FFF2-40B4-BE49-F238E27FC236}">
                <a16:creationId xmlns="" xmlns:a16="http://schemas.microsoft.com/office/drawing/2014/main" id="{51066A61-3F63-4ADF-80E4-120EF3BCD5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881637"/>
            <a:ext cx="5724142" cy="2967105"/>
          </a:xfrm>
          <a:prstGeom prst="rect">
            <a:avLst/>
          </a:prstGeom>
        </p:spPr>
      </p:pic>
      <p:sp>
        <p:nvSpPr>
          <p:cNvPr id="11" name="Rectangle 10">
            <a:extLst>
              <a:ext uri="{FF2B5EF4-FFF2-40B4-BE49-F238E27FC236}">
                <a16:creationId xmlns="" xmlns:a16="http://schemas.microsoft.com/office/drawing/2014/main" id="{698DF6E9-3A0C-4EF4-8F36-864E02A40624}"/>
              </a:ext>
            </a:extLst>
          </p:cNvPr>
          <p:cNvSpPr/>
          <p:nvPr/>
        </p:nvSpPr>
        <p:spPr>
          <a:xfrm>
            <a:off x="-27433" y="864342"/>
            <a:ext cx="891591" cy="369332"/>
          </a:xfrm>
          <a:prstGeom prst="rect">
            <a:avLst/>
          </a:prstGeom>
        </p:spPr>
        <p:txBody>
          <a:bodyPr wrap="none">
            <a:spAutoFit/>
          </a:bodyPr>
          <a:lstStyle/>
          <a:p>
            <a:r>
              <a:rPr lang="en-US" b="1" dirty="0"/>
              <a:t>London</a:t>
            </a:r>
          </a:p>
        </p:txBody>
      </p:sp>
      <p:sp>
        <p:nvSpPr>
          <p:cNvPr id="12" name="Rectangle 11">
            <a:extLst>
              <a:ext uri="{FF2B5EF4-FFF2-40B4-BE49-F238E27FC236}">
                <a16:creationId xmlns="" xmlns:a16="http://schemas.microsoft.com/office/drawing/2014/main" id="{F6EC20EC-A36E-4B2D-926E-21CD674781CA}"/>
              </a:ext>
            </a:extLst>
          </p:cNvPr>
          <p:cNvSpPr/>
          <p:nvPr/>
        </p:nvSpPr>
        <p:spPr>
          <a:xfrm>
            <a:off x="5724142" y="3890780"/>
            <a:ext cx="747320" cy="369332"/>
          </a:xfrm>
          <a:prstGeom prst="rect">
            <a:avLst/>
          </a:prstGeom>
        </p:spPr>
        <p:txBody>
          <a:bodyPr wrap="none">
            <a:spAutoFit/>
          </a:bodyPr>
          <a:lstStyle/>
          <a:p>
            <a:r>
              <a:rPr lang="en-US" b="1" dirty="0">
                <a:solidFill>
                  <a:schemeClr val="bg1"/>
                </a:solidFill>
              </a:rPr>
              <a:t>Berlin</a:t>
            </a:r>
          </a:p>
        </p:txBody>
      </p:sp>
      <p:sp>
        <p:nvSpPr>
          <p:cNvPr id="13" name="Rectangle 12">
            <a:extLst>
              <a:ext uri="{FF2B5EF4-FFF2-40B4-BE49-F238E27FC236}">
                <a16:creationId xmlns="" xmlns:a16="http://schemas.microsoft.com/office/drawing/2014/main" id="{A3C8E1F2-6637-4C01-BD34-E6AC2253CDEC}"/>
              </a:ext>
            </a:extLst>
          </p:cNvPr>
          <p:cNvSpPr/>
          <p:nvPr/>
        </p:nvSpPr>
        <p:spPr>
          <a:xfrm>
            <a:off x="243839" y="3824110"/>
            <a:ext cx="736868" cy="369332"/>
          </a:xfrm>
          <a:prstGeom prst="rect">
            <a:avLst/>
          </a:prstGeom>
        </p:spPr>
        <p:txBody>
          <a:bodyPr wrap="none">
            <a:spAutoFit/>
          </a:bodyPr>
          <a:lstStyle/>
          <a:p>
            <a:r>
              <a:rPr lang="en-US" b="1" dirty="0"/>
              <a:t>Rome</a:t>
            </a:r>
          </a:p>
        </p:txBody>
      </p:sp>
      <p:sp>
        <p:nvSpPr>
          <p:cNvPr id="14" name="Rectangle 13">
            <a:extLst>
              <a:ext uri="{FF2B5EF4-FFF2-40B4-BE49-F238E27FC236}">
                <a16:creationId xmlns="" xmlns:a16="http://schemas.microsoft.com/office/drawing/2014/main" id="{C01AAF76-21D9-4FB3-B33A-3DB0593992A0}"/>
              </a:ext>
            </a:extLst>
          </p:cNvPr>
          <p:cNvSpPr/>
          <p:nvPr/>
        </p:nvSpPr>
        <p:spPr>
          <a:xfrm>
            <a:off x="5766817" y="864341"/>
            <a:ext cx="646652" cy="369332"/>
          </a:xfrm>
          <a:prstGeom prst="rect">
            <a:avLst/>
          </a:prstGeom>
        </p:spPr>
        <p:txBody>
          <a:bodyPr wrap="none">
            <a:spAutoFit/>
          </a:bodyPr>
          <a:lstStyle/>
          <a:p>
            <a:r>
              <a:rPr lang="en-US" b="1" dirty="0">
                <a:solidFill>
                  <a:schemeClr val="bg1"/>
                </a:solidFill>
              </a:rPr>
              <a:t>Paris</a:t>
            </a:r>
          </a:p>
        </p:txBody>
      </p:sp>
    </p:spTree>
    <p:extLst>
      <p:ext uri="{BB962C8B-B14F-4D97-AF65-F5344CB8AC3E}">
        <p14:creationId xmlns:p14="http://schemas.microsoft.com/office/powerpoint/2010/main" val="1439721421"/>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Ορθογώνιο">
            <a:extLst>
              <a:ext uri="{FF2B5EF4-FFF2-40B4-BE49-F238E27FC236}">
                <a16:creationId xmlns="" xmlns:a16="http://schemas.microsoft.com/office/drawing/2014/main" id="{7A6C0BD7-131C-44A7-A893-CB7756EC34B7}"/>
              </a:ext>
            </a:extLst>
          </p:cNvPr>
          <p:cNvSpPr/>
          <p:nvPr/>
        </p:nvSpPr>
        <p:spPr>
          <a:xfrm>
            <a:off x="0" y="3"/>
            <a:ext cx="12192000" cy="800219"/>
          </a:xfrm>
          <a:prstGeom prst="rect">
            <a:avLst/>
          </a:prstGeom>
        </p:spPr>
        <p:txBody>
          <a:bodyPr wrap="square">
            <a:spAutoFit/>
          </a:bodyPr>
          <a:lstStyle/>
          <a:p>
            <a:pPr algn="ctr"/>
            <a:r>
              <a:rPr lang="en-US" sz="2400" b="1" dirty="0" smtClean="0">
                <a:solidFill>
                  <a:srgbClr val="0000FF"/>
                </a:solidFill>
              </a:rPr>
              <a:t>Tourism in Europe</a:t>
            </a:r>
            <a:endParaRPr lang="el-GR" sz="2400" b="1" dirty="0">
              <a:solidFill>
                <a:srgbClr val="0000FF"/>
              </a:solidFill>
            </a:endParaRPr>
          </a:p>
          <a:p>
            <a:pPr algn="ctr"/>
            <a:r>
              <a:rPr lang="en-US" sz="2200" b="1" dirty="0">
                <a:solidFill>
                  <a:srgbClr val="00B050"/>
                </a:solidFill>
              </a:rPr>
              <a:t>1.</a:t>
            </a:r>
            <a:r>
              <a:rPr lang="el-GR" sz="2200" b="1" dirty="0">
                <a:solidFill>
                  <a:srgbClr val="00B050"/>
                </a:solidFill>
              </a:rPr>
              <a:t>6. </a:t>
            </a:r>
            <a:r>
              <a:rPr lang="en-US" sz="2200" b="1" dirty="0" smtClean="0">
                <a:solidFill>
                  <a:srgbClr val="00B050"/>
                </a:solidFill>
              </a:rPr>
              <a:t>The European tourist market</a:t>
            </a:r>
            <a:endParaRPr lang="el-GR" sz="2200" b="1" dirty="0">
              <a:solidFill>
                <a:srgbClr val="00B050"/>
              </a:solidFill>
            </a:endParaRPr>
          </a:p>
        </p:txBody>
      </p:sp>
      <p:pic>
        <p:nvPicPr>
          <p:cNvPr id="5" name="Picture 4">
            <a:extLst>
              <a:ext uri="{FF2B5EF4-FFF2-40B4-BE49-F238E27FC236}">
                <a16:creationId xmlns="" xmlns:a16="http://schemas.microsoft.com/office/drawing/2014/main" id="{DE045009-6A29-4C04-9F29-8DC383B5A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8507"/>
            <a:ext cx="5738571" cy="3072273"/>
          </a:xfrm>
          <a:prstGeom prst="rect">
            <a:avLst/>
          </a:prstGeom>
        </p:spPr>
      </p:pic>
      <p:sp>
        <p:nvSpPr>
          <p:cNvPr id="6" name="Rectangle 5">
            <a:extLst>
              <a:ext uri="{FF2B5EF4-FFF2-40B4-BE49-F238E27FC236}">
                <a16:creationId xmlns="" xmlns:a16="http://schemas.microsoft.com/office/drawing/2014/main" id="{3CBA1B44-1D7D-4230-A568-F80BA22D7A90}"/>
              </a:ext>
            </a:extLst>
          </p:cNvPr>
          <p:cNvSpPr/>
          <p:nvPr/>
        </p:nvSpPr>
        <p:spPr>
          <a:xfrm>
            <a:off x="-3" y="818506"/>
            <a:ext cx="1135183" cy="369332"/>
          </a:xfrm>
          <a:prstGeom prst="rect">
            <a:avLst/>
          </a:prstGeom>
        </p:spPr>
        <p:txBody>
          <a:bodyPr wrap="none">
            <a:spAutoFit/>
          </a:bodyPr>
          <a:lstStyle/>
          <a:p>
            <a:r>
              <a:rPr lang="en-US" b="1" dirty="0"/>
              <a:t>Barcelona</a:t>
            </a:r>
          </a:p>
        </p:txBody>
      </p:sp>
      <p:pic>
        <p:nvPicPr>
          <p:cNvPr id="17" name="Picture 16">
            <a:extLst>
              <a:ext uri="{FF2B5EF4-FFF2-40B4-BE49-F238E27FC236}">
                <a16:creationId xmlns="" xmlns:a16="http://schemas.microsoft.com/office/drawing/2014/main" id="{6CECB671-17DC-46FF-8816-D497F29E71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907" y="818506"/>
            <a:ext cx="6467857" cy="3072274"/>
          </a:xfrm>
          <a:prstGeom prst="rect">
            <a:avLst/>
          </a:prstGeom>
        </p:spPr>
      </p:pic>
      <p:sp>
        <p:nvSpPr>
          <p:cNvPr id="18" name="Rectangle 17">
            <a:extLst>
              <a:ext uri="{FF2B5EF4-FFF2-40B4-BE49-F238E27FC236}">
                <a16:creationId xmlns="" xmlns:a16="http://schemas.microsoft.com/office/drawing/2014/main" id="{9759E137-30C6-4A40-B660-B04AC7867A79}"/>
              </a:ext>
            </a:extLst>
          </p:cNvPr>
          <p:cNvSpPr/>
          <p:nvPr/>
        </p:nvSpPr>
        <p:spPr>
          <a:xfrm>
            <a:off x="11353309" y="818506"/>
            <a:ext cx="853119" cy="369332"/>
          </a:xfrm>
          <a:prstGeom prst="rect">
            <a:avLst/>
          </a:prstGeom>
        </p:spPr>
        <p:txBody>
          <a:bodyPr wrap="none">
            <a:spAutoFit/>
          </a:bodyPr>
          <a:lstStyle/>
          <a:p>
            <a:r>
              <a:rPr lang="en-US" b="1" dirty="0">
                <a:solidFill>
                  <a:schemeClr val="bg1"/>
                </a:solidFill>
              </a:rPr>
              <a:t>Vienna</a:t>
            </a:r>
          </a:p>
        </p:txBody>
      </p:sp>
      <p:pic>
        <p:nvPicPr>
          <p:cNvPr id="20" name="Picture 19">
            <a:extLst>
              <a:ext uri="{FF2B5EF4-FFF2-40B4-BE49-F238E27FC236}">
                <a16:creationId xmlns="" xmlns:a16="http://schemas.microsoft.com/office/drawing/2014/main" id="{8CD4394F-6C1F-4EAB-9379-4A501ED7DC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81637"/>
            <a:ext cx="5738571" cy="2976363"/>
          </a:xfrm>
          <a:prstGeom prst="rect">
            <a:avLst/>
          </a:prstGeom>
        </p:spPr>
      </p:pic>
      <p:sp>
        <p:nvSpPr>
          <p:cNvPr id="21" name="Rectangle 20">
            <a:extLst>
              <a:ext uri="{FF2B5EF4-FFF2-40B4-BE49-F238E27FC236}">
                <a16:creationId xmlns="" xmlns:a16="http://schemas.microsoft.com/office/drawing/2014/main" id="{D0B392D7-E452-4304-B7CE-5A60383115F6}"/>
              </a:ext>
            </a:extLst>
          </p:cNvPr>
          <p:cNvSpPr/>
          <p:nvPr/>
        </p:nvSpPr>
        <p:spPr>
          <a:xfrm>
            <a:off x="-16764" y="3881637"/>
            <a:ext cx="1296958" cy="369332"/>
          </a:xfrm>
          <a:prstGeom prst="rect">
            <a:avLst/>
          </a:prstGeom>
        </p:spPr>
        <p:txBody>
          <a:bodyPr wrap="none">
            <a:spAutoFit/>
          </a:bodyPr>
          <a:lstStyle/>
          <a:p>
            <a:r>
              <a:rPr lang="en-US" b="1" dirty="0"/>
              <a:t>Amsterdam</a:t>
            </a:r>
          </a:p>
        </p:txBody>
      </p:sp>
      <p:pic>
        <p:nvPicPr>
          <p:cNvPr id="26" name="Picture 25">
            <a:extLst>
              <a:ext uri="{FF2B5EF4-FFF2-40B4-BE49-F238E27FC236}">
                <a16:creationId xmlns="" xmlns:a16="http://schemas.microsoft.com/office/drawing/2014/main" id="{B1BE83E3-666D-4062-867F-7132219CCE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38571" y="3890780"/>
            <a:ext cx="6453429" cy="2967220"/>
          </a:xfrm>
          <a:prstGeom prst="rect">
            <a:avLst/>
          </a:prstGeom>
        </p:spPr>
      </p:pic>
      <p:sp>
        <p:nvSpPr>
          <p:cNvPr id="27" name="Rectangle 26">
            <a:extLst>
              <a:ext uri="{FF2B5EF4-FFF2-40B4-BE49-F238E27FC236}">
                <a16:creationId xmlns="" xmlns:a16="http://schemas.microsoft.com/office/drawing/2014/main" id="{532FC4E0-2BD5-4571-9F69-7E3C40CE2E1F}"/>
              </a:ext>
            </a:extLst>
          </p:cNvPr>
          <p:cNvSpPr/>
          <p:nvPr/>
        </p:nvSpPr>
        <p:spPr>
          <a:xfrm>
            <a:off x="11256065" y="3909064"/>
            <a:ext cx="846450" cy="369332"/>
          </a:xfrm>
          <a:prstGeom prst="rect">
            <a:avLst/>
          </a:prstGeom>
        </p:spPr>
        <p:txBody>
          <a:bodyPr wrap="none">
            <a:spAutoFit/>
          </a:bodyPr>
          <a:lstStyle/>
          <a:p>
            <a:r>
              <a:rPr lang="en-US" b="1" dirty="0"/>
              <a:t>Prague</a:t>
            </a:r>
          </a:p>
        </p:txBody>
      </p:sp>
    </p:spTree>
    <p:extLst>
      <p:ext uri="{BB962C8B-B14F-4D97-AF65-F5344CB8AC3E}">
        <p14:creationId xmlns:p14="http://schemas.microsoft.com/office/powerpoint/2010/main" val="4222576117"/>
      </p:ext>
    </p:extLst>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Ορθογώνιο">
            <a:extLst>
              <a:ext uri="{FF2B5EF4-FFF2-40B4-BE49-F238E27FC236}">
                <a16:creationId xmlns="" xmlns:a16="http://schemas.microsoft.com/office/drawing/2014/main" id="{7A6C0BD7-131C-44A7-A893-CB7756EC34B7}"/>
              </a:ext>
            </a:extLst>
          </p:cNvPr>
          <p:cNvSpPr/>
          <p:nvPr/>
        </p:nvSpPr>
        <p:spPr>
          <a:xfrm>
            <a:off x="0" y="3"/>
            <a:ext cx="12192000" cy="800219"/>
          </a:xfrm>
          <a:prstGeom prst="rect">
            <a:avLst/>
          </a:prstGeom>
        </p:spPr>
        <p:txBody>
          <a:bodyPr wrap="square">
            <a:spAutoFit/>
          </a:bodyPr>
          <a:lstStyle/>
          <a:p>
            <a:pPr algn="ctr"/>
            <a:r>
              <a:rPr lang="en-US" sz="2400" b="1" dirty="0" smtClean="0">
                <a:solidFill>
                  <a:srgbClr val="0000FF"/>
                </a:solidFill>
              </a:rPr>
              <a:t>Tourism in Europe</a:t>
            </a:r>
            <a:endParaRPr lang="el-GR" sz="2400" b="1" dirty="0">
              <a:solidFill>
                <a:srgbClr val="0000FF"/>
              </a:solidFill>
            </a:endParaRPr>
          </a:p>
          <a:p>
            <a:pPr algn="ctr"/>
            <a:r>
              <a:rPr lang="en-US" sz="2200" b="1" dirty="0">
                <a:solidFill>
                  <a:srgbClr val="00B050"/>
                </a:solidFill>
              </a:rPr>
              <a:t>1.</a:t>
            </a:r>
            <a:r>
              <a:rPr lang="el-GR" sz="2200" b="1" dirty="0">
                <a:solidFill>
                  <a:srgbClr val="00B050"/>
                </a:solidFill>
              </a:rPr>
              <a:t>6. </a:t>
            </a:r>
            <a:r>
              <a:rPr lang="en-US" sz="2200" b="1" dirty="0" smtClean="0">
                <a:solidFill>
                  <a:srgbClr val="00B050"/>
                </a:solidFill>
              </a:rPr>
              <a:t>The European tourist market</a:t>
            </a:r>
            <a:endParaRPr lang="el-GR" sz="2200" b="1" dirty="0">
              <a:solidFill>
                <a:srgbClr val="00B050"/>
              </a:solidFill>
            </a:endParaRPr>
          </a:p>
        </p:txBody>
      </p:sp>
      <p:pic>
        <p:nvPicPr>
          <p:cNvPr id="3" name="Picture 2">
            <a:extLst>
              <a:ext uri="{FF2B5EF4-FFF2-40B4-BE49-F238E27FC236}">
                <a16:creationId xmlns="" xmlns:a16="http://schemas.microsoft.com/office/drawing/2014/main" id="{889D000E-556F-48DA-B792-E8A3B8AD6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18506"/>
            <a:ext cx="5751577" cy="3072275"/>
          </a:xfrm>
          <a:prstGeom prst="rect">
            <a:avLst/>
          </a:prstGeom>
        </p:spPr>
      </p:pic>
      <p:sp>
        <p:nvSpPr>
          <p:cNvPr id="7" name="Rectangle 6">
            <a:extLst>
              <a:ext uri="{FF2B5EF4-FFF2-40B4-BE49-F238E27FC236}">
                <a16:creationId xmlns="" xmlns:a16="http://schemas.microsoft.com/office/drawing/2014/main" id="{3B792E90-17F4-4C2E-AD26-3634D3D3C7AD}"/>
              </a:ext>
            </a:extLst>
          </p:cNvPr>
          <p:cNvSpPr/>
          <p:nvPr/>
        </p:nvSpPr>
        <p:spPr>
          <a:xfrm>
            <a:off x="-19102" y="818506"/>
            <a:ext cx="1192314" cy="369332"/>
          </a:xfrm>
          <a:prstGeom prst="rect">
            <a:avLst/>
          </a:prstGeom>
        </p:spPr>
        <p:txBody>
          <a:bodyPr wrap="none">
            <a:spAutoFit/>
          </a:bodyPr>
          <a:lstStyle/>
          <a:p>
            <a:r>
              <a:rPr lang="en-US" b="1" dirty="0"/>
              <a:t>Stockholm</a:t>
            </a:r>
          </a:p>
        </p:txBody>
      </p:sp>
      <p:pic>
        <p:nvPicPr>
          <p:cNvPr id="9" name="Picture 8">
            <a:extLst>
              <a:ext uri="{FF2B5EF4-FFF2-40B4-BE49-F238E27FC236}">
                <a16:creationId xmlns="" xmlns:a16="http://schemas.microsoft.com/office/drawing/2014/main" id="{EFFFC94C-C097-49DE-838C-51A10438B4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890777"/>
            <a:ext cx="5738571" cy="2967220"/>
          </a:xfrm>
          <a:prstGeom prst="rect">
            <a:avLst/>
          </a:prstGeom>
        </p:spPr>
      </p:pic>
      <p:sp>
        <p:nvSpPr>
          <p:cNvPr id="10" name="Rectangle 9">
            <a:extLst>
              <a:ext uri="{FF2B5EF4-FFF2-40B4-BE49-F238E27FC236}">
                <a16:creationId xmlns="" xmlns:a16="http://schemas.microsoft.com/office/drawing/2014/main" id="{52FF9DE1-BD04-4253-95CB-544A204867F5}"/>
              </a:ext>
            </a:extLst>
          </p:cNvPr>
          <p:cNvSpPr/>
          <p:nvPr/>
        </p:nvSpPr>
        <p:spPr>
          <a:xfrm>
            <a:off x="-86784" y="3872493"/>
            <a:ext cx="1134926" cy="369332"/>
          </a:xfrm>
          <a:prstGeom prst="rect">
            <a:avLst/>
          </a:prstGeom>
        </p:spPr>
        <p:txBody>
          <a:bodyPr wrap="none">
            <a:spAutoFit/>
          </a:bodyPr>
          <a:lstStyle/>
          <a:p>
            <a:r>
              <a:rPr lang="en-US" b="1" dirty="0"/>
              <a:t>Bucharest</a:t>
            </a:r>
          </a:p>
        </p:txBody>
      </p:sp>
      <p:pic>
        <p:nvPicPr>
          <p:cNvPr id="12" name="Picture 11">
            <a:extLst>
              <a:ext uri="{FF2B5EF4-FFF2-40B4-BE49-F238E27FC236}">
                <a16:creationId xmlns="" xmlns:a16="http://schemas.microsoft.com/office/drawing/2014/main" id="{D75DA817-72D2-454D-9DB5-DA2035CC2A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8570" y="818506"/>
            <a:ext cx="6453430" cy="3072268"/>
          </a:xfrm>
          <a:prstGeom prst="rect">
            <a:avLst/>
          </a:prstGeom>
        </p:spPr>
      </p:pic>
      <p:sp>
        <p:nvSpPr>
          <p:cNvPr id="13" name="Rectangle 12">
            <a:extLst>
              <a:ext uri="{FF2B5EF4-FFF2-40B4-BE49-F238E27FC236}">
                <a16:creationId xmlns="" xmlns:a16="http://schemas.microsoft.com/office/drawing/2014/main" id="{03EA0836-5405-4740-8E51-50092C5CEA5C}"/>
              </a:ext>
            </a:extLst>
          </p:cNvPr>
          <p:cNvSpPr/>
          <p:nvPr/>
        </p:nvSpPr>
        <p:spPr>
          <a:xfrm>
            <a:off x="5721094" y="818506"/>
            <a:ext cx="850810" cy="369332"/>
          </a:xfrm>
          <a:prstGeom prst="rect">
            <a:avLst/>
          </a:prstGeom>
        </p:spPr>
        <p:txBody>
          <a:bodyPr wrap="none">
            <a:spAutoFit/>
          </a:bodyPr>
          <a:lstStyle/>
          <a:p>
            <a:r>
              <a:rPr lang="en-US" b="1" dirty="0">
                <a:solidFill>
                  <a:schemeClr val="bg1"/>
                </a:solidFill>
              </a:rPr>
              <a:t>Athens</a:t>
            </a:r>
          </a:p>
        </p:txBody>
      </p:sp>
      <p:pic>
        <p:nvPicPr>
          <p:cNvPr id="23" name="Picture 22">
            <a:extLst>
              <a:ext uri="{FF2B5EF4-FFF2-40B4-BE49-F238E27FC236}">
                <a16:creationId xmlns="" xmlns:a16="http://schemas.microsoft.com/office/drawing/2014/main" id="{7B9E84CF-E294-45E9-A22F-AD5AC51BD2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4203" y="3872492"/>
            <a:ext cx="6460803" cy="3090549"/>
          </a:xfrm>
          <a:prstGeom prst="rect">
            <a:avLst/>
          </a:prstGeom>
        </p:spPr>
      </p:pic>
      <p:sp>
        <p:nvSpPr>
          <p:cNvPr id="24" name="Rectangle 23">
            <a:extLst>
              <a:ext uri="{FF2B5EF4-FFF2-40B4-BE49-F238E27FC236}">
                <a16:creationId xmlns="" xmlns:a16="http://schemas.microsoft.com/office/drawing/2014/main" id="{88F8B0C5-2D96-459A-9CF3-E77C63053150}"/>
              </a:ext>
            </a:extLst>
          </p:cNvPr>
          <p:cNvSpPr/>
          <p:nvPr/>
        </p:nvSpPr>
        <p:spPr>
          <a:xfrm>
            <a:off x="5732937" y="3854208"/>
            <a:ext cx="872803" cy="369332"/>
          </a:xfrm>
          <a:prstGeom prst="rect">
            <a:avLst/>
          </a:prstGeom>
        </p:spPr>
        <p:txBody>
          <a:bodyPr wrap="none">
            <a:spAutoFit/>
          </a:bodyPr>
          <a:lstStyle/>
          <a:p>
            <a:r>
              <a:rPr lang="en-US" b="1" dirty="0"/>
              <a:t>Nicosia</a:t>
            </a:r>
          </a:p>
        </p:txBody>
      </p:sp>
    </p:spTree>
    <p:extLst>
      <p:ext uri="{BB962C8B-B14F-4D97-AF65-F5344CB8AC3E}">
        <p14:creationId xmlns:p14="http://schemas.microsoft.com/office/powerpoint/2010/main" val="3112339983"/>
      </p:ext>
    </p:extLst>
  </p:cSld>
  <p:clrMapOvr>
    <a:masterClrMapping/>
  </p:clrMapOvr>
  <mc:AlternateContent xmlns:mc="http://schemas.openxmlformats.org/markup-compatibility/2006" xmlns:p15="http://schemas.microsoft.com/office/powerpoint/2012/main">
    <mc:Choice Requires="p15">
      <p:transition spd="med">
        <p15:prstTrans prst="pageCurlDouble" invX="1"/>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Ορθογώνιο">
            <a:extLst>
              <a:ext uri="{FF2B5EF4-FFF2-40B4-BE49-F238E27FC236}">
                <a16:creationId xmlns="" xmlns:a16="http://schemas.microsoft.com/office/drawing/2014/main" id="{7A6C0BD7-131C-44A7-A893-CB7756EC34B7}"/>
              </a:ext>
            </a:extLst>
          </p:cNvPr>
          <p:cNvSpPr/>
          <p:nvPr/>
        </p:nvSpPr>
        <p:spPr>
          <a:xfrm>
            <a:off x="0" y="3"/>
            <a:ext cx="12192000" cy="800219"/>
          </a:xfrm>
          <a:prstGeom prst="rect">
            <a:avLst/>
          </a:prstGeom>
        </p:spPr>
        <p:txBody>
          <a:bodyPr wrap="square">
            <a:spAutoFit/>
          </a:bodyPr>
          <a:lstStyle/>
          <a:p>
            <a:pPr algn="ctr"/>
            <a:r>
              <a:rPr lang="en-US" sz="2400" b="1" dirty="0" smtClean="0">
                <a:solidFill>
                  <a:srgbClr val="0000FF"/>
                </a:solidFill>
              </a:rPr>
              <a:t>Tourism in Europe</a:t>
            </a:r>
            <a:endParaRPr lang="el-GR" sz="2400" b="1" dirty="0">
              <a:solidFill>
                <a:srgbClr val="0000FF"/>
              </a:solidFill>
            </a:endParaRPr>
          </a:p>
          <a:p>
            <a:pPr algn="ctr"/>
            <a:r>
              <a:rPr lang="en-US" sz="2200" b="1" dirty="0">
                <a:solidFill>
                  <a:srgbClr val="00B050"/>
                </a:solidFill>
              </a:rPr>
              <a:t>1.</a:t>
            </a:r>
            <a:r>
              <a:rPr lang="el-GR" sz="2200" b="1" dirty="0">
                <a:solidFill>
                  <a:srgbClr val="00B050"/>
                </a:solidFill>
              </a:rPr>
              <a:t>6. </a:t>
            </a:r>
            <a:r>
              <a:rPr lang="en-US" sz="2200" b="1" dirty="0" smtClean="0">
                <a:solidFill>
                  <a:srgbClr val="00B050"/>
                </a:solidFill>
              </a:rPr>
              <a:t>The European tourist market</a:t>
            </a:r>
            <a:endParaRPr lang="el-GR" sz="2200" b="1" dirty="0">
              <a:solidFill>
                <a:srgbClr val="00B050"/>
              </a:solidFill>
            </a:endParaRPr>
          </a:p>
        </p:txBody>
      </p:sp>
      <p:pic>
        <p:nvPicPr>
          <p:cNvPr id="6" name="Picture 5">
            <a:extLst>
              <a:ext uri="{FF2B5EF4-FFF2-40B4-BE49-F238E27FC236}">
                <a16:creationId xmlns="" xmlns:a16="http://schemas.microsoft.com/office/drawing/2014/main" id="{D8C6AB74-F71C-486E-B68B-131FA61DF3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968097" cy="1399143"/>
          </a:xfrm>
          <a:prstGeom prst="rect">
            <a:avLst/>
          </a:prstGeom>
        </p:spPr>
      </p:pic>
      <p:pic>
        <p:nvPicPr>
          <p:cNvPr id="7" name="Picture 6">
            <a:extLst>
              <a:ext uri="{FF2B5EF4-FFF2-40B4-BE49-F238E27FC236}">
                <a16:creationId xmlns="" xmlns:a16="http://schemas.microsoft.com/office/drawing/2014/main" id="{067C05C3-D4F0-491F-B8C1-D7F250CBEA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3034" y="1056680"/>
            <a:ext cx="7136330" cy="5486400"/>
          </a:xfrm>
          <a:prstGeom prst="rect">
            <a:avLst/>
          </a:prstGeom>
        </p:spPr>
      </p:pic>
    </p:spTree>
    <p:extLst>
      <p:ext uri="{BB962C8B-B14F-4D97-AF65-F5344CB8AC3E}">
        <p14:creationId xmlns:p14="http://schemas.microsoft.com/office/powerpoint/2010/main" val="2689438334"/>
      </p:ext>
    </p:extLst>
  </p:cSld>
  <p:clrMapOvr>
    <a:masterClrMapping/>
  </p:clrMapOvr>
  <mc:AlternateContent xmlns:mc="http://schemas.openxmlformats.org/markup-compatibility/2006" xmlns:p15="http://schemas.microsoft.com/office/powerpoint/2012/main">
    <mc:Choice Requires="p15">
      <p:transition spd="med">
        <p15:prstTrans prst="prestig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531</Words>
  <Application>Microsoft Office PowerPoint</Application>
  <PresentationFormat>Widescreen</PresentationFormat>
  <Paragraphs>66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Kleopatra</dc:creator>
  <cp:lastModifiedBy>Kleopatra</cp:lastModifiedBy>
  <cp:revision>4</cp:revision>
  <dcterms:created xsi:type="dcterms:W3CDTF">2020-09-01T19:28:28Z</dcterms:created>
  <dcterms:modified xsi:type="dcterms:W3CDTF">2020-10-03T08:01:53Z</dcterms:modified>
</cp:coreProperties>
</file>