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85"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2" d="100"/>
          <a:sy n="152" d="100"/>
        </p:scale>
        <p:origin x="-36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4672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00cad727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00cad727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8"/>
        <p:cNvGrpSpPr/>
        <p:nvPr/>
      </p:nvGrpSpPr>
      <p:grpSpPr>
        <a:xfrm>
          <a:off x="0" y="0"/>
          <a:ext cx="0" cy="0"/>
          <a:chOff x="0" y="0"/>
          <a:chExt cx="0" cy="0"/>
        </a:xfrm>
      </p:grpSpPr>
      <p:sp>
        <p:nvSpPr>
          <p:cNvPr id="4419" name="Google Shape;4419;g1100cad727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0" name="Google Shape;4420;g1100cad727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7"/>
        <p:cNvGrpSpPr/>
        <p:nvPr/>
      </p:nvGrpSpPr>
      <p:grpSpPr>
        <a:xfrm>
          <a:off x="0" y="0"/>
          <a:ext cx="0" cy="0"/>
          <a:chOff x="0" y="0"/>
          <a:chExt cx="0" cy="0"/>
        </a:xfrm>
      </p:grpSpPr>
      <p:sp>
        <p:nvSpPr>
          <p:cNvPr id="4428" name="Google Shape;4428;g1100cad727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9" name="Google Shape;4429;g1100cad727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d1e493bb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d1e493bb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7"/>
        <p:cNvGrpSpPr/>
        <p:nvPr/>
      </p:nvGrpSpPr>
      <p:grpSpPr>
        <a:xfrm>
          <a:off x="0" y="0"/>
          <a:ext cx="0" cy="0"/>
          <a:chOff x="0" y="0"/>
          <a:chExt cx="0" cy="0"/>
        </a:xfrm>
      </p:grpSpPr>
      <p:sp>
        <p:nvSpPr>
          <p:cNvPr id="4448" name="Google Shape;4448;g1128d4c08b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9" name="Google Shape;4449;g1128d4c08b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5"/>
        <p:cNvGrpSpPr/>
        <p:nvPr/>
      </p:nvGrpSpPr>
      <p:grpSpPr>
        <a:xfrm>
          <a:off x="0" y="0"/>
          <a:ext cx="0" cy="0"/>
          <a:chOff x="0" y="0"/>
          <a:chExt cx="0" cy="0"/>
        </a:xfrm>
      </p:grpSpPr>
      <p:sp>
        <p:nvSpPr>
          <p:cNvPr id="4456" name="Google Shape;4456;g1128d4c08b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7" name="Google Shape;4457;g1128d4c08b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2"/>
        <p:cNvGrpSpPr/>
        <p:nvPr/>
      </p:nvGrpSpPr>
      <p:grpSpPr>
        <a:xfrm>
          <a:off x="0" y="0"/>
          <a:ext cx="0" cy="0"/>
          <a:chOff x="0" y="0"/>
          <a:chExt cx="0" cy="0"/>
        </a:xfrm>
      </p:grpSpPr>
      <p:sp>
        <p:nvSpPr>
          <p:cNvPr id="4463" name="Google Shape;4463;g1128d4c08b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4" name="Google Shape;4464;g1128d4c08b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5"/>
        <p:cNvGrpSpPr/>
        <p:nvPr/>
      </p:nvGrpSpPr>
      <p:grpSpPr>
        <a:xfrm>
          <a:off x="0" y="0"/>
          <a:ext cx="0" cy="0"/>
          <a:chOff x="0" y="0"/>
          <a:chExt cx="0" cy="0"/>
        </a:xfrm>
      </p:grpSpPr>
      <p:sp>
        <p:nvSpPr>
          <p:cNvPr id="4476" name="Google Shape;4476;g1128d4c08b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7" name="Google Shape;4477;g1128d4c08b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4"/>
        <p:cNvGrpSpPr/>
        <p:nvPr/>
      </p:nvGrpSpPr>
      <p:grpSpPr>
        <a:xfrm>
          <a:off x="0" y="0"/>
          <a:ext cx="0" cy="0"/>
          <a:chOff x="0" y="0"/>
          <a:chExt cx="0" cy="0"/>
        </a:xfrm>
      </p:grpSpPr>
      <p:sp>
        <p:nvSpPr>
          <p:cNvPr id="4485" name="Google Shape;4485;g1128d4c08b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6" name="Google Shape;4486;g1128d4c08b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0"/>
        <p:cNvGrpSpPr/>
        <p:nvPr/>
      </p:nvGrpSpPr>
      <p:grpSpPr>
        <a:xfrm>
          <a:off x="0" y="0"/>
          <a:ext cx="0" cy="0"/>
          <a:chOff x="0" y="0"/>
          <a:chExt cx="0" cy="0"/>
        </a:xfrm>
      </p:grpSpPr>
      <p:sp>
        <p:nvSpPr>
          <p:cNvPr id="4501" name="Google Shape;4501;g1128d4c08b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2" name="Google Shape;4502;g1128d4c08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3"/>
        <p:cNvGrpSpPr/>
        <p:nvPr/>
      </p:nvGrpSpPr>
      <p:grpSpPr>
        <a:xfrm>
          <a:off x="0" y="0"/>
          <a:ext cx="0" cy="0"/>
          <a:chOff x="0" y="0"/>
          <a:chExt cx="0" cy="0"/>
        </a:xfrm>
      </p:grpSpPr>
      <p:sp>
        <p:nvSpPr>
          <p:cNvPr id="4524" name="Google Shape;4524;g112d0f17a1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5" name="Google Shape;4525;g112d0f17a1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8"/>
        <p:cNvGrpSpPr/>
        <p:nvPr/>
      </p:nvGrpSpPr>
      <p:grpSpPr>
        <a:xfrm>
          <a:off x="0" y="0"/>
          <a:ext cx="0" cy="0"/>
          <a:chOff x="0" y="0"/>
          <a:chExt cx="0" cy="0"/>
        </a:xfrm>
      </p:grpSpPr>
      <p:sp>
        <p:nvSpPr>
          <p:cNvPr id="4539" name="Google Shape;4539;g1128d4c08b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0" name="Google Shape;4540;g1128d4c08b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g1128d4c08b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g1128d4c08b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2"/>
        <p:cNvGrpSpPr/>
        <p:nvPr/>
      </p:nvGrpSpPr>
      <p:grpSpPr>
        <a:xfrm>
          <a:off x="0" y="0"/>
          <a:ext cx="0" cy="0"/>
          <a:chOff x="0" y="0"/>
          <a:chExt cx="0" cy="0"/>
        </a:xfrm>
      </p:grpSpPr>
      <p:sp>
        <p:nvSpPr>
          <p:cNvPr id="4553" name="Google Shape;4553;g112d0f17a1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4" name="Google Shape;4554;g112d0f17a1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9"/>
        <p:cNvGrpSpPr/>
        <p:nvPr/>
      </p:nvGrpSpPr>
      <p:grpSpPr>
        <a:xfrm>
          <a:off x="0" y="0"/>
          <a:ext cx="0" cy="0"/>
          <a:chOff x="0" y="0"/>
          <a:chExt cx="0" cy="0"/>
        </a:xfrm>
      </p:grpSpPr>
      <p:sp>
        <p:nvSpPr>
          <p:cNvPr id="4560" name="Google Shape;4560;g112d0f17a1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1" name="Google Shape;4561;g112d0f17a1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7"/>
        <p:cNvGrpSpPr/>
        <p:nvPr/>
      </p:nvGrpSpPr>
      <p:grpSpPr>
        <a:xfrm>
          <a:off x="0" y="0"/>
          <a:ext cx="0" cy="0"/>
          <a:chOff x="0" y="0"/>
          <a:chExt cx="0" cy="0"/>
        </a:xfrm>
      </p:grpSpPr>
      <p:sp>
        <p:nvSpPr>
          <p:cNvPr id="4568" name="Google Shape;4568;g112d0f17a1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9" name="Google Shape;4569;g112d0f17a1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8"/>
        <p:cNvGrpSpPr/>
        <p:nvPr/>
      </p:nvGrpSpPr>
      <p:grpSpPr>
        <a:xfrm>
          <a:off x="0" y="0"/>
          <a:ext cx="0" cy="0"/>
          <a:chOff x="0" y="0"/>
          <a:chExt cx="0" cy="0"/>
        </a:xfrm>
      </p:grpSpPr>
      <p:sp>
        <p:nvSpPr>
          <p:cNvPr id="4579" name="Google Shape;4579;g112d0f17a1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0" name="Google Shape;4580;g112d0f17a1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4"/>
        <p:cNvGrpSpPr/>
        <p:nvPr/>
      </p:nvGrpSpPr>
      <p:grpSpPr>
        <a:xfrm>
          <a:off x="0" y="0"/>
          <a:ext cx="0" cy="0"/>
          <a:chOff x="0" y="0"/>
          <a:chExt cx="0" cy="0"/>
        </a:xfrm>
      </p:grpSpPr>
      <p:sp>
        <p:nvSpPr>
          <p:cNvPr id="4595" name="Google Shape;4595;g112d0f17a1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6" name="Google Shape;4596;g112d0f17a1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3"/>
        <p:cNvGrpSpPr/>
        <p:nvPr/>
      </p:nvGrpSpPr>
      <p:grpSpPr>
        <a:xfrm>
          <a:off x="0" y="0"/>
          <a:ext cx="0" cy="0"/>
          <a:chOff x="0" y="0"/>
          <a:chExt cx="0" cy="0"/>
        </a:xfrm>
      </p:grpSpPr>
      <p:sp>
        <p:nvSpPr>
          <p:cNvPr id="4604" name="Google Shape;4604;g11281dc244b_0_6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5" name="Google Shape;4605;g11281dc244b_0_6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00cad72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00cad72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00cad727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00cad727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00cad727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00cad727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0cad72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0cad72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4"/>
        <p:cNvGrpSpPr/>
        <p:nvPr/>
      </p:nvGrpSpPr>
      <p:grpSpPr>
        <a:xfrm>
          <a:off x="0" y="0"/>
          <a:ext cx="0" cy="0"/>
          <a:chOff x="0" y="0"/>
          <a:chExt cx="0" cy="0"/>
        </a:xfrm>
      </p:grpSpPr>
      <p:sp>
        <p:nvSpPr>
          <p:cNvPr id="4365" name="Google Shape;4365;g1100cad727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6" name="Google Shape;4366;g1100cad727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2"/>
        <p:cNvGrpSpPr/>
        <p:nvPr/>
      </p:nvGrpSpPr>
      <p:grpSpPr>
        <a:xfrm>
          <a:off x="0" y="0"/>
          <a:ext cx="0" cy="0"/>
          <a:chOff x="0" y="0"/>
          <a:chExt cx="0" cy="0"/>
        </a:xfrm>
      </p:grpSpPr>
      <p:sp>
        <p:nvSpPr>
          <p:cNvPr id="4383" name="Google Shape;4383;g1100cad72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4" name="Google Shape;4384;g1100cad72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4"/>
        <p:cNvGrpSpPr/>
        <p:nvPr/>
      </p:nvGrpSpPr>
      <p:grpSpPr>
        <a:xfrm>
          <a:off x="0" y="0"/>
          <a:ext cx="0" cy="0"/>
          <a:chOff x="0" y="0"/>
          <a:chExt cx="0" cy="0"/>
        </a:xfrm>
      </p:grpSpPr>
      <p:sp>
        <p:nvSpPr>
          <p:cNvPr id="4395" name="Google Shape;4395;g1100cad727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6" name="Google Shape;4396;g1100cad727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dlet.com/palla_eugenia/urv6iy7dbge3c8c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8" Type="http://schemas.openxmlformats.org/officeDocument/2006/relationships/hyperlink" Target="http://photodentro.edu.gr/ugc/r/8525/1057" TargetMode="External"/><Relationship Id="rId3" Type="http://schemas.openxmlformats.org/officeDocument/2006/relationships/hyperlink" Target="http://ebooks.edu.gr/ebooks/v/html/8547/2306/Eikastika_G-Gymnasiou_html-empl/index1_1.html" TargetMode="External"/><Relationship Id="rId7" Type="http://schemas.openxmlformats.org/officeDocument/2006/relationships/hyperlink" Target="https://commons.wikimedia.org/w/index.php?curid=1775137"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commons.wikimedia.org/w/index.php?curid=74149" TargetMode="External"/><Relationship Id="rId5" Type="http://schemas.openxmlformats.org/officeDocument/2006/relationships/hyperlink" Target="https://commons.wikimedia.org/w/index.php?curid=171958" TargetMode="External"/><Relationship Id="rId10" Type="http://schemas.openxmlformats.org/officeDocument/2006/relationships/hyperlink" Target="https://upload.wikimedia.org/wikipedia/commons/3/3b/Portrait_of_Sir_Isaac_Newton,_1689.jpg" TargetMode="External"/><Relationship Id="rId4" Type="http://schemas.openxmlformats.org/officeDocument/2006/relationships/hyperlink" Target="http://ebooks.edu.gr/ebooks/v/html/8547/2226/Fysiki_G-Gymnasiou_html-empl/index.html" TargetMode="External"/><Relationship Id="rId9" Type="http://schemas.openxmlformats.org/officeDocument/2006/relationships/hyperlink" Target="https://commons.wikimedia.org/w/index.php?curid=1359807"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upload.wikimedia.org/wikipedia/commons/1/13/Miscanthus_sinensis_Morning_Light_6zz.jpg" TargetMode="External"/><Relationship Id="rId3" Type="http://schemas.openxmlformats.org/officeDocument/2006/relationships/hyperlink" Target="https://commons.wikimedia.org/w/index.php?curid=925243" TargetMode="External"/><Relationship Id="rId7" Type="http://schemas.openxmlformats.org/officeDocument/2006/relationships/hyperlink" Target="https://creativecommons.org/licenses/by-sa/4.0" TargetMode="External"/><Relationship Id="rId2" Type="http://schemas.openxmlformats.org/officeDocument/2006/relationships/hyperlink" Target="https://creativecommons.org/licenses/by-sa/3.0/at/deed.en" TargetMode="External"/><Relationship Id="rId1" Type="http://schemas.openxmlformats.org/officeDocument/2006/relationships/slideLayout" Target="../slideLayouts/slideLayout11.xml"/><Relationship Id="rId6" Type="http://schemas.openxmlformats.org/officeDocument/2006/relationships/hyperlink" Target="https://upload.wikimedia.org/wikipedia/commons/2/21/Generous_shadow.jpg" TargetMode="External"/><Relationship Id="rId5" Type="http://schemas.openxmlformats.org/officeDocument/2006/relationships/hyperlink" Target="https://upload.wikimedia.org/wikipedia/commons/8/8b/Light_dispersion_conceptual.gif" TargetMode="External"/><Relationship Id="rId4" Type="http://schemas.openxmlformats.org/officeDocument/2006/relationships/hyperlink" Target="https://en.wikipedia.org/wiki/Albert_Einstein#/media/File:Albert_Einstein_Head.jpg" TargetMode="External"/><Relationship Id="rId9" Type="http://schemas.openxmlformats.org/officeDocument/2006/relationships/hyperlink" Target="https://upload.wikimedia.org/wikipedia/commons/0/04/2016-366-145_Ponderosa_Pine_Under_a_Noon_Sun_(27234573375).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wikiart.org/en/edvard-munch/the-scream-1896/" TargetMode="External"/><Relationship Id="rId2" Type="http://schemas.openxmlformats.org/officeDocument/2006/relationships/hyperlink" Target="https://upload.wikimedia.org/wikipedia/commons/e/e9/Bohinj_lake_in_the_evening_light.jpg" TargetMode="External"/><Relationship Id="rId1" Type="http://schemas.openxmlformats.org/officeDocument/2006/relationships/slideLayout" Target="../slideLayouts/slideLayout2.xml"/><Relationship Id="rId5" Type="http://schemas.openxmlformats.org/officeDocument/2006/relationships/hyperlink" Target="mailto:palla.eugenia@gmail.com" TargetMode="External"/><Relationship Id="rId4" Type="http://schemas.openxmlformats.org/officeDocument/2006/relationships/hyperlink" Target="https://www.wikiart.org/en/albrecht-durer/portrait-of-a-woman-agnes-d%C3%BCr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38625" y="1611600"/>
            <a:ext cx="6746700" cy="16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6000" b="1">
                <a:solidFill>
                  <a:schemeClr val="lt1"/>
                </a:solidFill>
                <a:latin typeface="Courier New"/>
                <a:ea typeface="Courier New"/>
                <a:cs typeface="Courier New"/>
                <a:sym typeface="Courier New"/>
              </a:rPr>
              <a:t>       </a:t>
            </a:r>
            <a:endParaRPr sz="6000" b="1">
              <a:solidFill>
                <a:srgbClr val="4A86E8"/>
              </a:solidFill>
              <a:latin typeface="Courier New"/>
              <a:ea typeface="Courier New"/>
              <a:cs typeface="Courier New"/>
              <a:sym typeface="Courier New"/>
            </a:endParaRPr>
          </a:p>
          <a:p>
            <a:pPr marL="0" lvl="0" indent="0" algn="ctr" rtl="0">
              <a:spcBef>
                <a:spcPts val="0"/>
              </a:spcBef>
              <a:spcAft>
                <a:spcPts val="0"/>
              </a:spcAft>
              <a:buNone/>
            </a:pPr>
            <a:r>
              <a:rPr lang="el" sz="2200">
                <a:solidFill>
                  <a:schemeClr val="lt1"/>
                </a:solidFill>
                <a:latin typeface="Courier New"/>
                <a:ea typeface="Courier New"/>
                <a:cs typeface="Courier New"/>
                <a:sym typeface="Courier New"/>
              </a:rPr>
              <a:t>                  in </a:t>
            </a:r>
            <a:r>
              <a:rPr lang="el" sz="2500">
                <a:solidFill>
                  <a:srgbClr val="FFFF00"/>
                </a:solidFill>
                <a:latin typeface="Courier New"/>
                <a:ea typeface="Courier New"/>
                <a:cs typeface="Courier New"/>
                <a:sym typeface="Courier New"/>
              </a:rPr>
              <a:t>S</a:t>
            </a:r>
            <a:r>
              <a:rPr lang="el" sz="2500">
                <a:solidFill>
                  <a:srgbClr val="00FF00"/>
                </a:solidFill>
                <a:latin typeface="Courier New"/>
                <a:ea typeface="Courier New"/>
                <a:cs typeface="Courier New"/>
                <a:sym typeface="Courier New"/>
              </a:rPr>
              <a:t>c</a:t>
            </a:r>
            <a:r>
              <a:rPr lang="el" sz="2500">
                <a:solidFill>
                  <a:srgbClr val="00FFFF"/>
                </a:solidFill>
                <a:latin typeface="Courier New"/>
                <a:ea typeface="Courier New"/>
                <a:cs typeface="Courier New"/>
                <a:sym typeface="Courier New"/>
              </a:rPr>
              <a:t>i</a:t>
            </a:r>
            <a:r>
              <a:rPr lang="el" sz="2500">
                <a:solidFill>
                  <a:srgbClr val="4A86E8"/>
                </a:solidFill>
                <a:latin typeface="Courier New"/>
                <a:ea typeface="Courier New"/>
                <a:cs typeface="Courier New"/>
                <a:sym typeface="Courier New"/>
              </a:rPr>
              <a:t>e</a:t>
            </a:r>
            <a:r>
              <a:rPr lang="el" sz="2500">
                <a:solidFill>
                  <a:srgbClr val="9900FF"/>
                </a:solidFill>
                <a:latin typeface="Courier New"/>
                <a:ea typeface="Courier New"/>
                <a:cs typeface="Courier New"/>
                <a:sym typeface="Courier New"/>
              </a:rPr>
              <a:t>n</a:t>
            </a:r>
            <a:r>
              <a:rPr lang="el" sz="2500">
                <a:solidFill>
                  <a:srgbClr val="B4A7D6"/>
                </a:solidFill>
                <a:latin typeface="Courier New"/>
                <a:ea typeface="Courier New"/>
                <a:cs typeface="Courier New"/>
                <a:sym typeface="Courier New"/>
              </a:rPr>
              <a:t>c</a:t>
            </a:r>
            <a:r>
              <a:rPr lang="el" sz="2500">
                <a:solidFill>
                  <a:srgbClr val="D9D2E9"/>
                </a:solidFill>
                <a:latin typeface="Courier New"/>
                <a:ea typeface="Courier New"/>
                <a:cs typeface="Courier New"/>
                <a:sym typeface="Courier New"/>
              </a:rPr>
              <a:t>e</a:t>
            </a:r>
            <a:r>
              <a:rPr lang="el" sz="2200">
                <a:solidFill>
                  <a:schemeClr val="lt1"/>
                </a:solidFill>
                <a:latin typeface="Courier New"/>
                <a:ea typeface="Courier New"/>
                <a:cs typeface="Courier New"/>
                <a:sym typeface="Courier New"/>
              </a:rPr>
              <a:t> and </a:t>
            </a:r>
            <a:r>
              <a:rPr lang="el" sz="3300" b="1">
                <a:solidFill>
                  <a:srgbClr val="FF0000"/>
                </a:solidFill>
                <a:latin typeface="Courier New"/>
                <a:ea typeface="Courier New"/>
                <a:cs typeface="Courier New"/>
                <a:sym typeface="Courier New"/>
              </a:rPr>
              <a:t>A</a:t>
            </a:r>
            <a:r>
              <a:rPr lang="el" sz="3300" b="1">
                <a:solidFill>
                  <a:srgbClr val="FFEF41"/>
                </a:solidFill>
                <a:latin typeface="Courier New"/>
                <a:ea typeface="Courier New"/>
                <a:cs typeface="Courier New"/>
                <a:sym typeface="Courier New"/>
              </a:rPr>
              <a:t>r</a:t>
            </a:r>
            <a:r>
              <a:rPr lang="el" sz="3300" b="1">
                <a:solidFill>
                  <a:srgbClr val="0000FF"/>
                </a:solidFill>
                <a:latin typeface="Courier New"/>
                <a:ea typeface="Courier New"/>
                <a:cs typeface="Courier New"/>
                <a:sym typeface="Courier New"/>
              </a:rPr>
              <a:t>t</a:t>
            </a:r>
            <a:endParaRPr sz="3300" b="1">
              <a:solidFill>
                <a:srgbClr val="0000FF"/>
              </a:solidFill>
              <a:latin typeface="Courier New"/>
              <a:ea typeface="Courier New"/>
              <a:cs typeface="Courier New"/>
              <a:sym typeface="Courier New"/>
            </a:endParaRPr>
          </a:p>
        </p:txBody>
      </p:sp>
      <p:sp>
        <p:nvSpPr>
          <p:cNvPr id="55" name="Google Shape;55;p13"/>
          <p:cNvSpPr txBox="1"/>
          <p:nvPr/>
        </p:nvSpPr>
        <p:spPr>
          <a:xfrm>
            <a:off x="1380275" y="1611600"/>
            <a:ext cx="3000000" cy="1108200"/>
          </a:xfrm>
          <a:prstGeom prst="rect">
            <a:avLst/>
          </a:prstGeom>
          <a:noFill/>
          <a:ln>
            <a:noFill/>
          </a:ln>
          <a:effectLst>
            <a:outerShdw blurRad="114300" dist="28575" dir="14940000" algn="bl" rotWithShape="0">
              <a:schemeClr val="accent6">
                <a:alpha val="85000"/>
              </a:scheme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l" sz="6000" b="1">
                <a:solidFill>
                  <a:schemeClr val="lt1"/>
                </a:solidFill>
                <a:latin typeface="Courier New"/>
                <a:ea typeface="Courier New"/>
                <a:cs typeface="Courier New"/>
                <a:sym typeface="Courier New"/>
              </a:rPr>
              <a:t>Light </a:t>
            </a:r>
            <a:endParaRPr sz="6000"/>
          </a:p>
        </p:txBody>
      </p:sp>
      <p:cxnSp>
        <p:nvCxnSpPr>
          <p:cNvPr id="56" name="Google Shape;56;p13"/>
          <p:cNvCxnSpPr/>
          <p:nvPr/>
        </p:nvCxnSpPr>
        <p:spPr>
          <a:xfrm flipH="1">
            <a:off x="3554450" y="7525"/>
            <a:ext cx="1235100" cy="5136000"/>
          </a:xfrm>
          <a:prstGeom prst="straightConnector1">
            <a:avLst/>
          </a:prstGeom>
          <a:noFill/>
          <a:ln w="19050"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cxnSp>
        <p:nvCxnSpPr>
          <p:cNvPr id="57" name="Google Shape;57;p13"/>
          <p:cNvCxnSpPr/>
          <p:nvPr/>
        </p:nvCxnSpPr>
        <p:spPr>
          <a:xfrm flipH="1">
            <a:off x="3706975" y="-82850"/>
            <a:ext cx="1112700" cy="5378700"/>
          </a:xfrm>
          <a:prstGeom prst="straightConnector1">
            <a:avLst/>
          </a:prstGeom>
          <a:noFill/>
          <a:ln w="9525"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cxnSp>
        <p:nvCxnSpPr>
          <p:cNvPr id="58" name="Google Shape;58;p13"/>
          <p:cNvCxnSpPr/>
          <p:nvPr/>
        </p:nvCxnSpPr>
        <p:spPr>
          <a:xfrm flipH="1">
            <a:off x="3275900" y="-135550"/>
            <a:ext cx="1551300" cy="5301600"/>
          </a:xfrm>
          <a:prstGeom prst="straightConnector1">
            <a:avLst/>
          </a:prstGeom>
          <a:noFill/>
          <a:ln w="9525"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7"/>
        <p:cNvGrpSpPr/>
        <p:nvPr/>
      </p:nvGrpSpPr>
      <p:grpSpPr>
        <a:xfrm>
          <a:off x="0" y="0"/>
          <a:ext cx="0" cy="0"/>
          <a:chOff x="0" y="0"/>
          <a:chExt cx="0" cy="0"/>
        </a:xfrm>
      </p:grpSpPr>
      <p:sp>
        <p:nvSpPr>
          <p:cNvPr id="4398" name="Google Shape;4398;p21"/>
          <p:cNvSpPr txBox="1"/>
          <p:nvPr/>
        </p:nvSpPr>
        <p:spPr>
          <a:xfrm>
            <a:off x="0" y="0"/>
            <a:ext cx="8660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a:solidFill>
                  <a:schemeClr val="lt1"/>
                </a:solidFill>
                <a:latin typeface="Courier New"/>
                <a:ea typeface="Courier New"/>
                <a:cs typeface="Courier New"/>
                <a:sym typeface="Courier New"/>
              </a:rPr>
              <a:t> </a:t>
            </a:r>
            <a:endParaRPr sz="1500">
              <a:solidFill>
                <a:schemeClr val="lt1"/>
              </a:solidFill>
              <a:latin typeface="Courier New"/>
              <a:ea typeface="Courier New"/>
              <a:cs typeface="Courier New"/>
              <a:sym typeface="Courier New"/>
            </a:endParaRPr>
          </a:p>
        </p:txBody>
      </p:sp>
      <p:sp>
        <p:nvSpPr>
          <p:cNvPr id="4399" name="Google Shape;4399;p21"/>
          <p:cNvSpPr txBox="1"/>
          <p:nvPr/>
        </p:nvSpPr>
        <p:spPr>
          <a:xfrm>
            <a:off x="30125" y="3582950"/>
            <a:ext cx="9144000" cy="1139100"/>
          </a:xfrm>
          <a:prstGeom prst="rect">
            <a:avLst/>
          </a:prstGeom>
          <a:noFill/>
          <a:ln>
            <a:noFill/>
          </a:ln>
          <a:effectLst>
            <a:outerShdw blurRad="57150" dist="19050" dir="5400000" algn="bl" rotWithShape="0">
              <a:schemeClr val="lt1">
                <a:alpha val="50000"/>
              </a:scheme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l" sz="1500">
                <a:solidFill>
                  <a:schemeClr val="lt1"/>
                </a:solidFill>
                <a:latin typeface="Courier New"/>
                <a:ea typeface="Courier New"/>
                <a:cs typeface="Courier New"/>
                <a:sym typeface="Courier New"/>
              </a:rPr>
              <a:t>Casting the rays of light that came out of the prism on a white screen, </a:t>
            </a:r>
            <a:endParaRPr sz="150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500">
                <a:solidFill>
                  <a:schemeClr val="lt1"/>
                </a:solidFill>
                <a:latin typeface="Courier New"/>
                <a:ea typeface="Courier New"/>
                <a:cs typeface="Courier New"/>
                <a:sym typeface="Courier New"/>
              </a:rPr>
              <a:t>Newton saw the color spectrum: </a:t>
            </a:r>
            <a:endParaRPr sz="150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700" b="1">
                <a:solidFill>
                  <a:srgbClr val="FF0000"/>
                </a:solidFill>
                <a:latin typeface="Courier New"/>
                <a:ea typeface="Courier New"/>
                <a:cs typeface="Courier New"/>
                <a:sym typeface="Courier New"/>
              </a:rPr>
              <a:t>red</a:t>
            </a:r>
            <a:r>
              <a:rPr lang="el" sz="1700">
                <a:solidFill>
                  <a:schemeClr val="lt1"/>
                </a:solidFill>
                <a:latin typeface="Courier New"/>
                <a:ea typeface="Courier New"/>
                <a:cs typeface="Courier New"/>
                <a:sym typeface="Courier New"/>
              </a:rPr>
              <a:t> </a:t>
            </a:r>
            <a:r>
              <a:rPr lang="el" sz="1700" b="1">
                <a:solidFill>
                  <a:srgbClr val="FF9900"/>
                </a:solidFill>
                <a:latin typeface="Courier New"/>
                <a:ea typeface="Courier New"/>
                <a:cs typeface="Courier New"/>
                <a:sym typeface="Courier New"/>
              </a:rPr>
              <a:t>orange</a:t>
            </a:r>
            <a:r>
              <a:rPr lang="el" sz="1700">
                <a:solidFill>
                  <a:schemeClr val="lt1"/>
                </a:solidFill>
                <a:latin typeface="Courier New"/>
                <a:ea typeface="Courier New"/>
                <a:cs typeface="Courier New"/>
                <a:sym typeface="Courier New"/>
              </a:rPr>
              <a:t> </a:t>
            </a:r>
            <a:r>
              <a:rPr lang="el" sz="1700" b="1">
                <a:solidFill>
                  <a:schemeClr val="accent6"/>
                </a:solidFill>
                <a:latin typeface="Courier New"/>
                <a:ea typeface="Courier New"/>
                <a:cs typeface="Courier New"/>
                <a:sym typeface="Courier New"/>
              </a:rPr>
              <a:t>yellow</a:t>
            </a:r>
            <a:r>
              <a:rPr lang="el" sz="1700">
                <a:solidFill>
                  <a:schemeClr val="lt1"/>
                </a:solidFill>
                <a:latin typeface="Courier New"/>
                <a:ea typeface="Courier New"/>
                <a:cs typeface="Courier New"/>
                <a:sym typeface="Courier New"/>
              </a:rPr>
              <a:t> </a:t>
            </a:r>
            <a:r>
              <a:rPr lang="el" sz="1700" b="1">
                <a:solidFill>
                  <a:srgbClr val="0EE64E"/>
                </a:solidFill>
                <a:latin typeface="Courier New"/>
                <a:ea typeface="Courier New"/>
                <a:cs typeface="Courier New"/>
                <a:sym typeface="Courier New"/>
              </a:rPr>
              <a:t>green</a:t>
            </a:r>
            <a:r>
              <a:rPr lang="el" sz="1700">
                <a:solidFill>
                  <a:schemeClr val="lt1"/>
                </a:solidFill>
                <a:latin typeface="Courier New"/>
                <a:ea typeface="Courier New"/>
                <a:cs typeface="Courier New"/>
                <a:sym typeface="Courier New"/>
              </a:rPr>
              <a:t> </a:t>
            </a:r>
            <a:r>
              <a:rPr lang="el" sz="1700" b="1">
                <a:solidFill>
                  <a:srgbClr val="00FFFF"/>
                </a:solidFill>
                <a:latin typeface="Courier New"/>
                <a:ea typeface="Courier New"/>
                <a:cs typeface="Courier New"/>
                <a:sym typeface="Courier New"/>
              </a:rPr>
              <a:t>cyan </a:t>
            </a:r>
            <a:r>
              <a:rPr lang="el" sz="1700" b="1">
                <a:solidFill>
                  <a:srgbClr val="4B4BF6"/>
                </a:solidFill>
                <a:latin typeface="Courier New"/>
                <a:ea typeface="Courier New"/>
                <a:cs typeface="Courier New"/>
                <a:sym typeface="Courier New"/>
              </a:rPr>
              <a:t>blue </a:t>
            </a:r>
            <a:r>
              <a:rPr lang="el" sz="1700" b="1">
                <a:solidFill>
                  <a:srgbClr val="9900FF"/>
                </a:solidFill>
                <a:latin typeface="Courier New"/>
                <a:ea typeface="Courier New"/>
                <a:cs typeface="Courier New"/>
                <a:sym typeface="Courier New"/>
              </a:rPr>
              <a:t>violet </a:t>
            </a:r>
            <a:endParaRPr sz="1700" b="1">
              <a:solidFill>
                <a:srgbClr val="9900FF"/>
              </a:solidFill>
              <a:latin typeface="Courier New"/>
              <a:ea typeface="Courier New"/>
              <a:cs typeface="Courier New"/>
              <a:sym typeface="Courier New"/>
            </a:endParaRPr>
          </a:p>
          <a:p>
            <a:pPr marL="0" lvl="0" indent="0" algn="l" rtl="0">
              <a:spcBef>
                <a:spcPts val="0"/>
              </a:spcBef>
              <a:spcAft>
                <a:spcPts val="0"/>
              </a:spcAft>
              <a:buNone/>
            </a:pPr>
            <a:r>
              <a:rPr lang="el" sz="1500">
                <a:solidFill>
                  <a:schemeClr val="lt1"/>
                </a:solidFill>
                <a:latin typeface="Courier New"/>
                <a:ea typeface="Courier New"/>
                <a:cs typeface="Courier New"/>
                <a:sym typeface="Courier New"/>
              </a:rPr>
              <a:t>the 7 colors of the rainbow!</a:t>
            </a:r>
            <a:endParaRPr sz="1500">
              <a:solidFill>
                <a:schemeClr val="lt1"/>
              </a:solidFill>
              <a:latin typeface="Courier New"/>
              <a:ea typeface="Courier New"/>
              <a:cs typeface="Courier New"/>
              <a:sym typeface="Courier New"/>
            </a:endParaRPr>
          </a:p>
        </p:txBody>
      </p:sp>
      <p:sp>
        <p:nvSpPr>
          <p:cNvPr id="4400" name="Google Shape;4400;p21"/>
          <p:cNvSpPr/>
          <p:nvPr/>
        </p:nvSpPr>
        <p:spPr>
          <a:xfrm>
            <a:off x="5798550" y="745525"/>
            <a:ext cx="2982300" cy="250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1" name="Google Shape;4401;p21"/>
          <p:cNvCxnSpPr/>
          <p:nvPr/>
        </p:nvCxnSpPr>
        <p:spPr>
          <a:xfrm>
            <a:off x="1807375" y="1483550"/>
            <a:ext cx="5193900" cy="103500"/>
          </a:xfrm>
          <a:prstGeom prst="straightConnector1">
            <a:avLst/>
          </a:prstGeom>
          <a:noFill/>
          <a:ln w="76200" cap="flat" cmpd="sng">
            <a:solidFill>
              <a:srgbClr val="FF0000"/>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2" name="Google Shape;4402;p21"/>
          <p:cNvCxnSpPr/>
          <p:nvPr/>
        </p:nvCxnSpPr>
        <p:spPr>
          <a:xfrm>
            <a:off x="1762200" y="1536275"/>
            <a:ext cx="5271300" cy="224100"/>
          </a:xfrm>
          <a:prstGeom prst="straightConnector1">
            <a:avLst/>
          </a:prstGeom>
          <a:noFill/>
          <a:ln w="76200" cap="flat" cmpd="sng">
            <a:solidFill>
              <a:srgbClr val="F17804"/>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3" name="Google Shape;4403;p21"/>
          <p:cNvCxnSpPr/>
          <p:nvPr/>
        </p:nvCxnSpPr>
        <p:spPr>
          <a:xfrm>
            <a:off x="1927875" y="1596525"/>
            <a:ext cx="5089800" cy="298800"/>
          </a:xfrm>
          <a:prstGeom prst="straightConnector1">
            <a:avLst/>
          </a:prstGeom>
          <a:noFill/>
          <a:ln w="76200" cap="flat" cmpd="sng">
            <a:solidFill>
              <a:schemeClr val="accent6"/>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4" name="Google Shape;4404;p21"/>
          <p:cNvCxnSpPr/>
          <p:nvPr/>
        </p:nvCxnSpPr>
        <p:spPr>
          <a:xfrm>
            <a:off x="1927875" y="1656775"/>
            <a:ext cx="5070600" cy="419100"/>
          </a:xfrm>
          <a:prstGeom prst="straightConnector1">
            <a:avLst/>
          </a:prstGeom>
          <a:noFill/>
          <a:ln w="76200" cap="flat" cmpd="sng">
            <a:solidFill>
              <a:srgbClr val="0EE64E"/>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5" name="Google Shape;4405;p21"/>
          <p:cNvCxnSpPr/>
          <p:nvPr/>
        </p:nvCxnSpPr>
        <p:spPr>
          <a:xfrm>
            <a:off x="1890225" y="1701950"/>
            <a:ext cx="5107800" cy="546600"/>
          </a:xfrm>
          <a:prstGeom prst="straightConnector1">
            <a:avLst/>
          </a:prstGeom>
          <a:noFill/>
          <a:ln w="76200" cap="flat" cmpd="sng">
            <a:solidFill>
              <a:srgbClr val="00FFFF"/>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6" name="Google Shape;4406;p21"/>
          <p:cNvCxnSpPr/>
          <p:nvPr/>
        </p:nvCxnSpPr>
        <p:spPr>
          <a:xfrm>
            <a:off x="1784775" y="1701950"/>
            <a:ext cx="5213700" cy="710700"/>
          </a:xfrm>
          <a:prstGeom prst="straightConnector1">
            <a:avLst/>
          </a:prstGeom>
          <a:noFill/>
          <a:ln w="76200" cap="flat" cmpd="sng">
            <a:solidFill>
              <a:srgbClr val="0000FF"/>
            </a:solidFill>
            <a:prstDash val="solid"/>
            <a:round/>
            <a:headEnd type="none" w="med" len="med"/>
            <a:tailEnd type="none" w="med" len="med"/>
          </a:ln>
          <a:effectLst>
            <a:outerShdw blurRad="257175" dist="19050" dir="5400000" algn="bl" rotWithShape="0">
              <a:schemeClr val="lt1">
                <a:alpha val="50000"/>
              </a:schemeClr>
            </a:outerShdw>
          </a:effectLst>
        </p:spPr>
      </p:cxnSp>
      <p:cxnSp>
        <p:nvCxnSpPr>
          <p:cNvPr id="4407" name="Google Shape;4407;p21"/>
          <p:cNvCxnSpPr/>
          <p:nvPr/>
        </p:nvCxnSpPr>
        <p:spPr>
          <a:xfrm>
            <a:off x="1935400" y="1762200"/>
            <a:ext cx="5062800" cy="812100"/>
          </a:xfrm>
          <a:prstGeom prst="straightConnector1">
            <a:avLst/>
          </a:prstGeom>
          <a:noFill/>
          <a:ln w="76200" cap="flat" cmpd="sng">
            <a:solidFill>
              <a:srgbClr val="9900FF"/>
            </a:solidFill>
            <a:prstDash val="solid"/>
            <a:round/>
            <a:headEnd type="none" w="med" len="med"/>
            <a:tailEnd type="none" w="med" len="med"/>
          </a:ln>
          <a:effectLst>
            <a:outerShdw blurRad="257175" dist="19050" dir="5400000" algn="bl" rotWithShape="0">
              <a:schemeClr val="lt1">
                <a:alpha val="50000"/>
              </a:schemeClr>
            </a:outerShdw>
          </a:effectLst>
        </p:spPr>
      </p:cxnSp>
      <p:sp>
        <p:nvSpPr>
          <p:cNvPr id="4408" name="Google Shape;4408;p21"/>
          <p:cNvSpPr/>
          <p:nvPr/>
        </p:nvSpPr>
        <p:spPr>
          <a:xfrm rot="5408952">
            <a:off x="7115350" y="1337548"/>
            <a:ext cx="230401" cy="567600"/>
          </a:xfrm>
          <a:prstGeom prst="rect">
            <a:avLst/>
          </a:prstGeom>
          <a:solidFill>
            <a:srgbClr val="FF0000"/>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1"/>
          <p:cNvSpPr/>
          <p:nvPr/>
        </p:nvSpPr>
        <p:spPr>
          <a:xfrm rot="5412411">
            <a:off x="7147449" y="1493351"/>
            <a:ext cx="166201" cy="567600"/>
          </a:xfrm>
          <a:prstGeom prst="rect">
            <a:avLst/>
          </a:prstGeom>
          <a:solidFill>
            <a:srgbClr val="F17804"/>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1"/>
          <p:cNvSpPr/>
          <p:nvPr/>
        </p:nvSpPr>
        <p:spPr>
          <a:xfrm rot="5412569">
            <a:off x="7148499" y="1644705"/>
            <a:ext cx="164101" cy="567600"/>
          </a:xfrm>
          <a:prstGeom prst="rect">
            <a:avLst/>
          </a:prstGeom>
          <a:solidFill>
            <a:schemeClr val="accent6"/>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1"/>
          <p:cNvSpPr/>
          <p:nvPr/>
        </p:nvSpPr>
        <p:spPr>
          <a:xfrm rot="5412083">
            <a:off x="7145199" y="1809049"/>
            <a:ext cx="170701" cy="567600"/>
          </a:xfrm>
          <a:prstGeom prst="rect">
            <a:avLst/>
          </a:prstGeom>
          <a:solidFill>
            <a:srgbClr val="0EE64E"/>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1"/>
          <p:cNvSpPr/>
          <p:nvPr/>
        </p:nvSpPr>
        <p:spPr>
          <a:xfrm rot="5400000">
            <a:off x="7146400" y="1981629"/>
            <a:ext cx="168300" cy="567600"/>
          </a:xfrm>
          <a:prstGeom prst="rect">
            <a:avLst/>
          </a:prstGeom>
          <a:solidFill>
            <a:srgbClr val="00FFFF"/>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1"/>
          <p:cNvSpPr/>
          <p:nvPr/>
        </p:nvSpPr>
        <p:spPr>
          <a:xfrm rot="5407976">
            <a:off x="7165975" y="2145500"/>
            <a:ext cx="129300" cy="567600"/>
          </a:xfrm>
          <a:prstGeom prst="rect">
            <a:avLst/>
          </a:prstGeom>
          <a:solidFill>
            <a:srgbClr val="0C50F3"/>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1"/>
          <p:cNvSpPr/>
          <p:nvPr/>
        </p:nvSpPr>
        <p:spPr>
          <a:xfrm rot="5410578">
            <a:off x="7132900" y="2307173"/>
            <a:ext cx="195001" cy="567600"/>
          </a:xfrm>
          <a:prstGeom prst="rect">
            <a:avLst/>
          </a:prstGeom>
          <a:solidFill>
            <a:srgbClr val="9900FF"/>
          </a:solidFill>
          <a:ln>
            <a:noFill/>
          </a:ln>
          <a:effectLst>
            <a:outerShdw blurRad="185738" dist="19050" dir="4800000" algn="bl" rotWithShape="0">
              <a:schemeClr val="accent6">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5" name="Google Shape;4415;p21"/>
          <p:cNvCxnSpPr/>
          <p:nvPr/>
        </p:nvCxnSpPr>
        <p:spPr>
          <a:xfrm>
            <a:off x="-97900" y="979000"/>
            <a:ext cx="1340400" cy="534900"/>
          </a:xfrm>
          <a:prstGeom prst="straightConnector1">
            <a:avLst/>
          </a:prstGeom>
          <a:noFill/>
          <a:ln w="76200" cap="flat" cmpd="sng">
            <a:solidFill>
              <a:srgbClr val="FEF4DD"/>
            </a:solidFill>
            <a:prstDash val="solid"/>
            <a:round/>
            <a:headEnd type="none" w="med" len="med"/>
            <a:tailEnd type="none" w="med" len="med"/>
          </a:ln>
          <a:effectLst>
            <a:outerShdw blurRad="185738" dist="47625" dir="5400000" algn="bl" rotWithShape="0">
              <a:srgbClr val="FEF4DD">
                <a:alpha val="83000"/>
              </a:srgbClr>
            </a:outerShdw>
          </a:effectLst>
        </p:spPr>
      </p:cxnSp>
      <p:sp>
        <p:nvSpPr>
          <p:cNvPr id="4416" name="Google Shape;4416;p21"/>
          <p:cNvSpPr/>
          <p:nvPr/>
        </p:nvSpPr>
        <p:spPr>
          <a:xfrm>
            <a:off x="527150" y="775675"/>
            <a:ext cx="2078700" cy="1969200"/>
          </a:xfrm>
          <a:prstGeom prst="triangle">
            <a:avLst>
              <a:gd name="adj" fmla="val 50000"/>
            </a:avLst>
          </a:prstGeom>
          <a:gradFill>
            <a:gsLst>
              <a:gs pos="0">
                <a:srgbClr val="4D4D4D"/>
              </a:gs>
              <a:gs pos="100000">
                <a:srgbClr val="000000"/>
              </a:gs>
            </a:gsLst>
            <a:path path="circle">
              <a:fillToRect l="50000" t="50000" r="50000" b="50000"/>
            </a:path>
            <a:tileRect/>
          </a:gradFill>
          <a:ln w="9525" cap="flat" cmpd="sng">
            <a:solidFill>
              <a:schemeClr val="dk2"/>
            </a:solidFill>
            <a:prstDash val="solid"/>
            <a:round/>
            <a:headEnd type="none" w="sm" len="sm"/>
            <a:tailEnd type="none" w="sm" len="sm"/>
          </a:ln>
          <a:effectLst>
            <a:outerShdw blurRad="57150" dist="19050" dir="5400000" algn="bl" rotWithShape="0">
              <a:schemeClr val="lt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7" name="Google Shape;4417;p21"/>
          <p:cNvCxnSpPr/>
          <p:nvPr/>
        </p:nvCxnSpPr>
        <p:spPr>
          <a:xfrm>
            <a:off x="1144675" y="1483550"/>
            <a:ext cx="888600" cy="113100"/>
          </a:xfrm>
          <a:prstGeom prst="straightConnector1">
            <a:avLst/>
          </a:prstGeom>
          <a:noFill/>
          <a:ln w="76200" cap="flat" cmpd="sng">
            <a:solidFill>
              <a:srgbClr val="FEF4DD"/>
            </a:solidFill>
            <a:prstDash val="solid"/>
            <a:round/>
            <a:headEnd type="none" w="med" len="med"/>
            <a:tailEnd type="none" w="med" len="med"/>
          </a:ln>
          <a:effectLst>
            <a:outerShdw blurRad="185738" dist="47625" dir="5400000" algn="bl" rotWithShape="0">
              <a:srgbClr val="FEF4DD">
                <a:alpha val="83000"/>
              </a:srgbClr>
            </a:outerShdw>
          </a:effectLst>
        </p:spPr>
      </p:cxnSp>
      <p:sp>
        <p:nvSpPr>
          <p:cNvPr id="22" name="Google Shape;4363;p18"/>
          <p:cNvSpPr txBox="1"/>
          <p:nvPr/>
        </p:nvSpPr>
        <p:spPr>
          <a:xfrm>
            <a:off x="118282" y="3250477"/>
            <a:ext cx="771066"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II</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1"/>
        <p:cNvGrpSpPr/>
        <p:nvPr/>
      </p:nvGrpSpPr>
      <p:grpSpPr>
        <a:xfrm>
          <a:off x="0" y="0"/>
          <a:ext cx="0" cy="0"/>
          <a:chOff x="0" y="0"/>
          <a:chExt cx="0" cy="0"/>
        </a:xfrm>
      </p:grpSpPr>
      <p:sp>
        <p:nvSpPr>
          <p:cNvPr id="4422" name="Google Shape;4422;p22"/>
          <p:cNvSpPr txBox="1"/>
          <p:nvPr/>
        </p:nvSpPr>
        <p:spPr>
          <a:xfrm>
            <a:off x="3264425" y="188275"/>
            <a:ext cx="5829000" cy="1847100"/>
          </a:xfrm>
          <a:prstGeom prst="rect">
            <a:avLst/>
          </a:prstGeom>
          <a:noFill/>
          <a:ln>
            <a:noFill/>
          </a:ln>
          <a:effectLst>
            <a:outerShdw blurRad="200025" dist="19050" dir="5400000" algn="bl" rotWithShape="0">
              <a:schemeClr val="lt1">
                <a:alpha val="84000"/>
              </a:scheme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l" sz="1800">
                <a:solidFill>
                  <a:schemeClr val="lt1"/>
                </a:solidFill>
                <a:latin typeface="Courier New"/>
                <a:ea typeface="Courier New"/>
                <a:cs typeface="Courier New"/>
                <a:sym typeface="Courier New"/>
              </a:rPr>
              <a:t>Then, </a:t>
            </a:r>
            <a:endParaRPr sz="1800">
              <a:solidFill>
                <a:schemeClr val="lt1"/>
              </a:solidFill>
              <a:latin typeface="Courier New"/>
              <a:ea typeface="Courier New"/>
              <a:cs typeface="Courier New"/>
              <a:sym typeface="Courier New"/>
            </a:endParaRPr>
          </a:p>
          <a:p>
            <a:pPr marL="0" lvl="0" indent="0" algn="ctr" rtl="0">
              <a:spcBef>
                <a:spcPts val="0"/>
              </a:spcBef>
              <a:spcAft>
                <a:spcPts val="0"/>
              </a:spcAft>
              <a:buClr>
                <a:schemeClr val="dk1"/>
              </a:buClr>
              <a:buSzPts val="1100"/>
              <a:buFont typeface="Arial"/>
              <a:buNone/>
            </a:pPr>
            <a:r>
              <a:rPr lang="el" sz="1800">
                <a:solidFill>
                  <a:schemeClr val="lt1"/>
                </a:solidFill>
                <a:latin typeface="Courier New"/>
                <a:ea typeface="Courier New"/>
                <a:cs typeface="Courier New"/>
                <a:sym typeface="Courier New"/>
              </a:rPr>
              <a:t>he let the </a:t>
            </a:r>
            <a:r>
              <a:rPr lang="el" sz="1800" b="1">
                <a:solidFill>
                  <a:srgbClr val="FF0000"/>
                </a:solidFill>
                <a:latin typeface="Courier New"/>
                <a:ea typeface="Courier New"/>
                <a:cs typeface="Courier New"/>
                <a:sym typeface="Courier New"/>
              </a:rPr>
              <a:t>c</a:t>
            </a:r>
            <a:r>
              <a:rPr lang="el" sz="1800" b="1">
                <a:solidFill>
                  <a:srgbClr val="F17804"/>
                </a:solidFill>
                <a:latin typeface="Courier New"/>
                <a:ea typeface="Courier New"/>
                <a:cs typeface="Courier New"/>
                <a:sym typeface="Courier New"/>
              </a:rPr>
              <a:t>o</a:t>
            </a:r>
            <a:r>
              <a:rPr lang="el" sz="1800" b="1">
                <a:solidFill>
                  <a:schemeClr val="accent6"/>
                </a:solidFill>
                <a:latin typeface="Courier New"/>
                <a:ea typeface="Courier New"/>
                <a:cs typeface="Courier New"/>
                <a:sym typeface="Courier New"/>
              </a:rPr>
              <a:t>l</a:t>
            </a:r>
            <a:r>
              <a:rPr lang="el" sz="1800" b="1">
                <a:solidFill>
                  <a:srgbClr val="0EE64E"/>
                </a:solidFill>
                <a:latin typeface="Courier New"/>
                <a:ea typeface="Courier New"/>
                <a:cs typeface="Courier New"/>
                <a:sym typeface="Courier New"/>
              </a:rPr>
              <a:t>o</a:t>
            </a:r>
            <a:r>
              <a:rPr lang="el" sz="1800" b="1">
                <a:solidFill>
                  <a:srgbClr val="00FFFF"/>
                </a:solidFill>
                <a:latin typeface="Courier New"/>
                <a:ea typeface="Courier New"/>
                <a:cs typeface="Courier New"/>
                <a:sym typeface="Courier New"/>
              </a:rPr>
              <a:t>r</a:t>
            </a:r>
            <a:r>
              <a:rPr lang="el" sz="1800" b="1">
                <a:solidFill>
                  <a:srgbClr val="0000FF"/>
                </a:solidFill>
                <a:latin typeface="Courier New"/>
                <a:ea typeface="Courier New"/>
                <a:cs typeface="Courier New"/>
                <a:sym typeface="Courier New"/>
              </a:rPr>
              <a:t>e</a:t>
            </a:r>
            <a:r>
              <a:rPr lang="el" sz="1800" b="1">
                <a:solidFill>
                  <a:srgbClr val="A93AF2"/>
                </a:solidFill>
                <a:latin typeface="Courier New"/>
                <a:ea typeface="Courier New"/>
                <a:cs typeface="Courier New"/>
                <a:sym typeface="Courier New"/>
              </a:rPr>
              <a:t>d</a:t>
            </a:r>
            <a:r>
              <a:rPr lang="el" sz="1800">
                <a:solidFill>
                  <a:schemeClr val="lt1"/>
                </a:solidFill>
                <a:latin typeface="Courier New"/>
                <a:ea typeface="Courier New"/>
                <a:cs typeface="Courier New"/>
                <a:sym typeface="Courier New"/>
              </a:rPr>
              <a:t> beams pass </a:t>
            </a:r>
            <a:endParaRPr sz="1800">
              <a:solidFill>
                <a:schemeClr val="lt1"/>
              </a:solidFill>
              <a:latin typeface="Courier New"/>
              <a:ea typeface="Courier New"/>
              <a:cs typeface="Courier New"/>
              <a:sym typeface="Courier New"/>
            </a:endParaRPr>
          </a:p>
          <a:p>
            <a:pPr marL="0" lvl="0" indent="0" algn="ctr" rtl="0">
              <a:spcBef>
                <a:spcPts val="0"/>
              </a:spcBef>
              <a:spcAft>
                <a:spcPts val="0"/>
              </a:spcAft>
              <a:buClr>
                <a:schemeClr val="dk1"/>
              </a:buClr>
              <a:buSzPts val="1100"/>
              <a:buFont typeface="Arial"/>
              <a:buNone/>
            </a:pPr>
            <a:r>
              <a:rPr lang="el" sz="1800">
                <a:solidFill>
                  <a:schemeClr val="lt1"/>
                </a:solidFill>
                <a:latin typeface="Courier New"/>
                <a:ea typeface="Courier New"/>
                <a:cs typeface="Courier New"/>
                <a:sym typeface="Courier New"/>
              </a:rPr>
              <a:t>through another prism, </a:t>
            </a:r>
            <a:endParaRPr sz="1800">
              <a:solidFill>
                <a:schemeClr val="lt1"/>
              </a:solidFill>
              <a:latin typeface="Courier New"/>
              <a:ea typeface="Courier New"/>
              <a:cs typeface="Courier New"/>
              <a:sym typeface="Courier New"/>
            </a:endParaRPr>
          </a:p>
          <a:p>
            <a:pPr marL="0" lvl="0" indent="0" algn="ctr" rtl="0">
              <a:spcBef>
                <a:spcPts val="0"/>
              </a:spcBef>
              <a:spcAft>
                <a:spcPts val="0"/>
              </a:spcAft>
              <a:buClr>
                <a:schemeClr val="dk1"/>
              </a:buClr>
              <a:buSzPts val="1100"/>
              <a:buFont typeface="Arial"/>
              <a:buNone/>
            </a:pPr>
            <a:r>
              <a:rPr lang="el" sz="1800">
                <a:solidFill>
                  <a:schemeClr val="lt1"/>
                </a:solidFill>
                <a:latin typeface="Courier New"/>
                <a:ea typeface="Courier New"/>
                <a:cs typeface="Courier New"/>
                <a:sym typeface="Courier New"/>
              </a:rPr>
              <a:t>placed upside down, </a:t>
            </a:r>
            <a:endParaRPr sz="1800">
              <a:solidFill>
                <a:schemeClr val="lt1"/>
              </a:solidFill>
              <a:latin typeface="Courier New"/>
              <a:ea typeface="Courier New"/>
              <a:cs typeface="Courier New"/>
              <a:sym typeface="Courier New"/>
            </a:endParaRPr>
          </a:p>
          <a:p>
            <a:pPr marL="0" lvl="0" indent="0" algn="ctr" rtl="0">
              <a:spcBef>
                <a:spcPts val="0"/>
              </a:spcBef>
              <a:spcAft>
                <a:spcPts val="0"/>
              </a:spcAft>
              <a:buClr>
                <a:schemeClr val="dk1"/>
              </a:buClr>
              <a:buSzPts val="1100"/>
              <a:buFont typeface="Arial"/>
              <a:buNone/>
            </a:pPr>
            <a:r>
              <a:rPr lang="el" sz="1800">
                <a:solidFill>
                  <a:schemeClr val="lt1"/>
                </a:solidFill>
                <a:latin typeface="Courier New"/>
                <a:ea typeface="Courier New"/>
                <a:cs typeface="Courier New"/>
                <a:sym typeface="Courier New"/>
              </a:rPr>
              <a:t>and he witnessed the production of the original white light again.</a:t>
            </a:r>
            <a:endParaRPr sz="1800">
              <a:solidFill>
                <a:schemeClr val="lt1"/>
              </a:solidFill>
              <a:latin typeface="Courier New"/>
              <a:ea typeface="Courier New"/>
              <a:cs typeface="Courier New"/>
              <a:sym typeface="Courier New"/>
            </a:endParaRPr>
          </a:p>
        </p:txBody>
      </p:sp>
      <p:cxnSp>
        <p:nvCxnSpPr>
          <p:cNvPr id="4423" name="Google Shape;4423;p22"/>
          <p:cNvCxnSpPr/>
          <p:nvPr/>
        </p:nvCxnSpPr>
        <p:spPr>
          <a:xfrm rot="10800000" flipH="1">
            <a:off x="3117725" y="3275700"/>
            <a:ext cx="6122400" cy="105600"/>
          </a:xfrm>
          <a:prstGeom prst="straightConnector1">
            <a:avLst/>
          </a:prstGeom>
          <a:noFill/>
          <a:ln w="38100" cap="flat" cmpd="sng">
            <a:solidFill>
              <a:srgbClr val="FEF4DD"/>
            </a:solidFill>
            <a:prstDash val="solid"/>
            <a:round/>
            <a:headEnd type="none" w="med" len="med"/>
            <a:tailEnd type="none" w="med" len="med"/>
          </a:ln>
          <a:effectLst>
            <a:outerShdw blurRad="257175" dist="19050" dir="5400000" algn="bl" rotWithShape="0">
              <a:srgbClr val="FEF4DD">
                <a:alpha val="97000"/>
              </a:srgbClr>
            </a:outerShdw>
          </a:effectLst>
        </p:spPr>
      </p:cxnSp>
      <p:pic>
        <p:nvPicPr>
          <p:cNvPr id="4424" name="Google Shape;4424;p22"/>
          <p:cNvPicPr preferRelativeResize="0"/>
          <p:nvPr/>
        </p:nvPicPr>
        <p:blipFill rotWithShape="1">
          <a:blip r:embed="rId3">
            <a:alphaModFix/>
          </a:blip>
          <a:srcRect t="5740"/>
          <a:stretch/>
        </p:blipFill>
        <p:spPr>
          <a:xfrm rot="10800000">
            <a:off x="-2" y="-1"/>
            <a:ext cx="3253227" cy="3742776"/>
          </a:xfrm>
          <a:prstGeom prst="rect">
            <a:avLst/>
          </a:prstGeom>
          <a:noFill/>
          <a:ln>
            <a:noFill/>
          </a:ln>
        </p:spPr>
      </p:pic>
      <p:sp>
        <p:nvSpPr>
          <p:cNvPr id="4425" name="Google Shape;4425;p22"/>
          <p:cNvSpPr/>
          <p:nvPr/>
        </p:nvSpPr>
        <p:spPr>
          <a:xfrm rot="-4685605">
            <a:off x="1979152" y="1572298"/>
            <a:ext cx="1728897" cy="1187053"/>
          </a:xfrm>
          <a:prstGeom prst="snip2SameRect">
            <a:avLst>
              <a:gd name="adj1" fmla="val 568"/>
              <a:gd name="adj2" fmla="val 0"/>
            </a:avLst>
          </a:pr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2"/>
          <p:cNvSpPr txBox="1"/>
          <p:nvPr/>
        </p:nvSpPr>
        <p:spPr>
          <a:xfrm>
            <a:off x="151500" y="3476625"/>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7</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0"/>
        <p:cNvGrpSpPr/>
        <p:nvPr/>
      </p:nvGrpSpPr>
      <p:grpSpPr>
        <a:xfrm>
          <a:off x="0" y="0"/>
          <a:ext cx="0" cy="0"/>
          <a:chOff x="0" y="0"/>
          <a:chExt cx="0" cy="0"/>
        </a:xfrm>
      </p:grpSpPr>
      <p:pic>
        <p:nvPicPr>
          <p:cNvPr id="4431" name="Google Shape;4431;p23"/>
          <p:cNvPicPr preferRelativeResize="0"/>
          <p:nvPr/>
        </p:nvPicPr>
        <p:blipFill>
          <a:blip r:embed="rId3">
            <a:extLst>
              <a:ext uri="{28A0092B-C50C-407E-A947-70E740481C1C}">
                <a14:useLocalDpi xmlns:a14="http://schemas.microsoft.com/office/drawing/2010/main" val="0"/>
              </a:ext>
            </a:extLst>
          </a:blip>
          <a:stretch>
            <a:fillRect/>
          </a:stretch>
        </p:blipFill>
        <p:spPr>
          <a:xfrm>
            <a:off x="3152400" y="152400"/>
            <a:ext cx="5839200" cy="3631252"/>
          </a:xfrm>
          <a:prstGeom prst="rect">
            <a:avLst/>
          </a:prstGeom>
          <a:noFill/>
          <a:ln>
            <a:noFill/>
          </a:ln>
        </p:spPr>
      </p:pic>
      <p:sp>
        <p:nvSpPr>
          <p:cNvPr id="4432" name="Google Shape;4432;p23"/>
          <p:cNvSpPr txBox="1"/>
          <p:nvPr/>
        </p:nvSpPr>
        <p:spPr>
          <a:xfrm>
            <a:off x="341575" y="209075"/>
            <a:ext cx="4711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300" b="1">
                <a:solidFill>
                  <a:schemeClr val="lt1"/>
                </a:solidFill>
                <a:latin typeface="Courier New"/>
                <a:ea typeface="Courier New"/>
                <a:cs typeface="Courier New"/>
                <a:sym typeface="Courier New"/>
              </a:rPr>
              <a:t>Albert Einstein</a:t>
            </a:r>
            <a:r>
              <a:rPr lang="el" sz="1300">
                <a:solidFill>
                  <a:schemeClr val="lt1"/>
                </a:solidFill>
                <a:latin typeface="Courier New"/>
                <a:ea typeface="Courier New"/>
                <a:cs typeface="Courier New"/>
                <a:sym typeface="Courier New"/>
              </a:rPr>
              <a:t>, in </a:t>
            </a:r>
            <a:r>
              <a:rPr lang="el" sz="1300" b="1">
                <a:solidFill>
                  <a:schemeClr val="lt1"/>
                </a:solidFill>
                <a:latin typeface="Courier New"/>
                <a:ea typeface="Courier New"/>
                <a:cs typeface="Courier New"/>
                <a:sym typeface="Courier New"/>
              </a:rPr>
              <a:t>1905 </a:t>
            </a:r>
            <a:r>
              <a:rPr lang="el" sz="1300">
                <a:solidFill>
                  <a:schemeClr val="lt1"/>
                </a:solidFill>
                <a:latin typeface="Courier New"/>
                <a:ea typeface="Courier New"/>
                <a:cs typeface="Courier New"/>
                <a:sym typeface="Courier New"/>
              </a:rPr>
              <a:t>proved that wave theory was incomplete and thought on </a:t>
            </a:r>
            <a:r>
              <a:rPr lang="el" sz="1300" b="1" i="1">
                <a:solidFill>
                  <a:schemeClr val="lt1"/>
                </a:solidFill>
                <a:latin typeface="Courier New"/>
                <a:ea typeface="Courier New"/>
                <a:cs typeface="Courier New"/>
                <a:sym typeface="Courier New"/>
              </a:rPr>
              <a:t>photons</a:t>
            </a:r>
            <a:r>
              <a:rPr lang="el" sz="1300">
                <a:solidFill>
                  <a:schemeClr val="lt1"/>
                </a:solidFill>
                <a:latin typeface="Courier New"/>
                <a:ea typeface="Courier New"/>
                <a:cs typeface="Courier New"/>
                <a:sym typeface="Courier New"/>
              </a:rPr>
              <a:t>, which are the elements that light is made of.</a:t>
            </a:r>
            <a:endParaRPr sz="1500" b="1">
              <a:solidFill>
                <a:schemeClr val="lt1"/>
              </a:solidFill>
              <a:latin typeface="Courier New"/>
              <a:ea typeface="Courier New"/>
              <a:cs typeface="Courier New"/>
              <a:sym typeface="Courier New"/>
            </a:endParaRPr>
          </a:p>
        </p:txBody>
      </p:sp>
      <p:sp>
        <p:nvSpPr>
          <p:cNvPr id="4433" name="Google Shape;4433;p23"/>
          <p:cNvSpPr txBox="1"/>
          <p:nvPr/>
        </p:nvSpPr>
        <p:spPr>
          <a:xfrm>
            <a:off x="308775" y="4115489"/>
            <a:ext cx="83517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a:solidFill>
                  <a:schemeClr val="lt1"/>
                </a:solidFill>
                <a:latin typeface="Courier New"/>
                <a:ea typeface="Courier New"/>
                <a:cs typeface="Courier New"/>
                <a:sym typeface="Courier New"/>
              </a:rPr>
              <a:t>Introducing the elaborate theory of quantum mechanics, scientists proved that light is a small part of the electromagnetic spectrum, which has </a:t>
            </a:r>
            <a:r>
              <a:rPr lang="el" sz="1500" b="1">
                <a:solidFill>
                  <a:schemeClr val="lt1"/>
                </a:solidFill>
                <a:latin typeface="Courier New"/>
                <a:ea typeface="Courier New"/>
                <a:cs typeface="Courier New"/>
                <a:sym typeface="Courier New"/>
              </a:rPr>
              <a:t>both particle and wave properties.</a:t>
            </a:r>
            <a:endParaRPr sz="1500"/>
          </a:p>
        </p:txBody>
      </p:sp>
      <p:pic>
        <p:nvPicPr>
          <p:cNvPr id="4434" name="Google Shape;4434;p23"/>
          <p:cNvPicPr preferRelativeResize="0"/>
          <p:nvPr/>
        </p:nvPicPr>
        <p:blipFill>
          <a:blip r:embed="rId4">
            <a:alphaModFix/>
          </a:blip>
          <a:stretch>
            <a:fillRect/>
          </a:stretch>
        </p:blipFill>
        <p:spPr>
          <a:xfrm>
            <a:off x="417775" y="1207300"/>
            <a:ext cx="2045745" cy="2727624"/>
          </a:xfrm>
          <a:prstGeom prst="rect">
            <a:avLst/>
          </a:prstGeom>
          <a:noFill/>
          <a:ln w="9525" cap="flat" cmpd="sng">
            <a:solidFill>
              <a:schemeClr val="lt1"/>
            </a:solidFill>
            <a:prstDash val="dot"/>
            <a:round/>
            <a:headEnd type="none" w="sm" len="sm"/>
            <a:tailEnd type="none" w="sm" len="sm"/>
          </a:ln>
          <a:effectLst>
            <a:outerShdw blurRad="271463" dist="19050" dir="5400000" algn="bl" rotWithShape="0">
              <a:schemeClr val="lt1">
                <a:alpha val="91000"/>
              </a:schemeClr>
            </a:outerShdw>
          </a:effectLst>
        </p:spPr>
      </p:pic>
      <p:sp>
        <p:nvSpPr>
          <p:cNvPr id="4435" name="Google Shape;4435;p23"/>
          <p:cNvSpPr txBox="1"/>
          <p:nvPr/>
        </p:nvSpPr>
        <p:spPr>
          <a:xfrm>
            <a:off x="3058350" y="3674200"/>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9</a:t>
            </a:r>
            <a:endParaRPr sz="900" i="1" dirty="0">
              <a:solidFill>
                <a:schemeClr val="lt1"/>
              </a:solidFill>
              <a:latin typeface="Courier New"/>
              <a:ea typeface="Courier New"/>
              <a:cs typeface="Courier New"/>
              <a:sym typeface="Courier New"/>
            </a:endParaRPr>
          </a:p>
        </p:txBody>
      </p:sp>
      <p:sp>
        <p:nvSpPr>
          <p:cNvPr id="4436" name="Google Shape;4436;p23"/>
          <p:cNvSpPr txBox="1"/>
          <p:nvPr/>
        </p:nvSpPr>
        <p:spPr>
          <a:xfrm>
            <a:off x="384975" y="3674200"/>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8</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705" y="604322"/>
            <a:ext cx="6288066" cy="3151430"/>
          </a:xfrm>
          <a:prstGeom prst="rect">
            <a:avLst/>
          </a:prstGeom>
        </p:spPr>
      </p:pic>
      <p:sp>
        <p:nvSpPr>
          <p:cNvPr id="4442" name="Google Shape;4442;p24"/>
          <p:cNvSpPr txBox="1"/>
          <p:nvPr/>
        </p:nvSpPr>
        <p:spPr>
          <a:xfrm>
            <a:off x="350709" y="4397499"/>
            <a:ext cx="8442582" cy="338524"/>
          </a:xfrm>
          <a:prstGeom prst="rect">
            <a:avLst/>
          </a:prstGeom>
          <a:noFill/>
          <a:ln>
            <a:noFill/>
          </a:ln>
        </p:spPr>
        <p:txBody>
          <a:bodyPr spcFirstLastPara="1" wrap="square" lIns="91425" tIns="91425" rIns="91425" bIns="91425" anchor="t" anchorCtr="0">
            <a:spAutoFit/>
          </a:bodyPr>
          <a:lstStyle/>
          <a:p>
            <a:pPr lvl="0"/>
            <a:r>
              <a:rPr lang="el" sz="1000" i="1" dirty="0">
                <a:solidFill>
                  <a:schemeClr val="lt1"/>
                </a:solidFill>
                <a:latin typeface="Courier New"/>
                <a:ea typeface="Courier New"/>
                <a:cs typeface="Courier New"/>
                <a:sym typeface="Courier New"/>
              </a:rPr>
              <a:t>image </a:t>
            </a:r>
            <a:r>
              <a:rPr lang="en-US" sz="1000" i="1" dirty="0" smtClean="0">
                <a:solidFill>
                  <a:schemeClr val="lt1"/>
                </a:solidFill>
                <a:latin typeface="Courier New"/>
                <a:ea typeface="Courier New"/>
                <a:cs typeface="Courier New"/>
                <a:sym typeface="Courier New"/>
              </a:rPr>
              <a:t>10</a:t>
            </a:r>
            <a:r>
              <a:rPr lang="el" sz="1000" i="1" dirty="0" smtClean="0">
                <a:solidFill>
                  <a:schemeClr val="lt1"/>
                </a:solidFill>
                <a:latin typeface="Courier New"/>
                <a:ea typeface="Courier New"/>
                <a:cs typeface="Courier New"/>
                <a:sym typeface="Courier New"/>
              </a:rPr>
              <a:t>. </a:t>
            </a:r>
            <a:r>
              <a:rPr lang="en-US" sz="1000" dirty="0" smtClean="0">
                <a:solidFill>
                  <a:schemeClr val="lt1"/>
                </a:solidFill>
                <a:latin typeface="Courier New"/>
                <a:ea typeface="Courier New"/>
                <a:cs typeface="Courier New"/>
                <a:sym typeface="Courier New"/>
              </a:rPr>
              <a:t>The complete electromagnetic spectrum with the spectral subdivisions of the visible waveband</a:t>
            </a:r>
            <a:endParaRPr sz="1000" dirty="0">
              <a:solidFill>
                <a:schemeClr val="lt1"/>
              </a:solidFill>
              <a:latin typeface="Courier New"/>
              <a:ea typeface="Courier New"/>
              <a:cs typeface="Courier New"/>
              <a:sym typeface="Courier New"/>
            </a:endParaRPr>
          </a:p>
        </p:txBody>
      </p:sp>
      <p:sp>
        <p:nvSpPr>
          <p:cNvPr id="4444" name="Google Shape;4444;p24"/>
          <p:cNvSpPr txBox="1"/>
          <p:nvPr/>
        </p:nvSpPr>
        <p:spPr>
          <a:xfrm>
            <a:off x="990406" y="3882579"/>
            <a:ext cx="713898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dirty="0" smtClean="0">
                <a:solidFill>
                  <a:srgbClr val="00B0F0"/>
                </a:solidFill>
                <a:latin typeface="Courier New"/>
                <a:ea typeface="Courier New"/>
                <a:cs typeface="Courier New"/>
                <a:sym typeface="Courier New"/>
              </a:rPr>
              <a:t>Only a very small part of the Electromagnetic</a:t>
            </a:r>
            <a:r>
              <a:rPr lang="el" sz="1200" b="1" dirty="0" smtClean="0">
                <a:solidFill>
                  <a:srgbClr val="00B0F0"/>
                </a:solidFill>
                <a:latin typeface="Courier New"/>
                <a:ea typeface="Courier New"/>
                <a:cs typeface="Courier New"/>
                <a:sym typeface="Courier New"/>
              </a:rPr>
              <a:t> spectrum</a:t>
            </a:r>
            <a:r>
              <a:rPr lang="en-US" sz="1200" b="1" dirty="0" smtClean="0">
                <a:solidFill>
                  <a:srgbClr val="00B0F0"/>
                </a:solidFill>
                <a:latin typeface="Courier New"/>
                <a:ea typeface="Courier New"/>
                <a:cs typeface="Courier New"/>
                <a:sym typeface="Courier New"/>
              </a:rPr>
              <a:t> is </a:t>
            </a:r>
            <a:r>
              <a:rPr lang="el" sz="1200" b="1" dirty="0" smtClean="0">
                <a:solidFill>
                  <a:srgbClr val="00B0F0"/>
                </a:solidFill>
                <a:latin typeface="Courier New"/>
                <a:ea typeface="Courier New"/>
                <a:cs typeface="Courier New"/>
                <a:sym typeface="Courier New"/>
              </a:rPr>
              <a:t>visible </a:t>
            </a:r>
            <a:r>
              <a:rPr lang="en-US" sz="1200" b="1" dirty="0" smtClean="0">
                <a:solidFill>
                  <a:srgbClr val="00B0F0"/>
                </a:solidFill>
                <a:latin typeface="Courier New"/>
                <a:ea typeface="Courier New"/>
                <a:cs typeface="Courier New"/>
                <a:sym typeface="Courier New"/>
              </a:rPr>
              <a:t>to </a:t>
            </a:r>
            <a:r>
              <a:rPr lang="el" sz="1200" b="1" dirty="0" smtClean="0">
                <a:solidFill>
                  <a:srgbClr val="00B0F0"/>
                </a:solidFill>
                <a:latin typeface="Courier New"/>
                <a:ea typeface="Courier New"/>
                <a:cs typeface="Courier New"/>
                <a:sym typeface="Courier New"/>
              </a:rPr>
              <a:t>humans</a:t>
            </a:r>
            <a:endParaRPr sz="1200" b="1" dirty="0">
              <a:solidFill>
                <a:srgbClr val="00B0F0"/>
              </a:solidFill>
              <a:latin typeface="Courier New"/>
              <a:ea typeface="Courier New"/>
              <a:cs typeface="Courier New"/>
              <a:sym typeface="Courier New"/>
            </a:endParaRPr>
          </a:p>
        </p:txBody>
      </p:sp>
      <p:sp>
        <p:nvSpPr>
          <p:cNvPr id="4445" name="Google Shape;4445;p24"/>
          <p:cNvSpPr/>
          <p:nvPr/>
        </p:nvSpPr>
        <p:spPr>
          <a:xfrm>
            <a:off x="3826701" y="895611"/>
            <a:ext cx="137786" cy="1146131"/>
          </a:xfrm>
          <a:prstGeom prst="rect">
            <a:avLst/>
          </a:prstGeom>
          <a:noFill/>
          <a:ln w="19050" cap="flat" cmpd="sng">
            <a:solidFill>
              <a:srgbClr val="0069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46" name="Google Shape;4446;p24"/>
          <p:cNvCxnSpPr>
            <a:stCxn id="4445" idx="2"/>
          </p:cNvCxnSpPr>
          <p:nvPr/>
        </p:nvCxnSpPr>
        <p:spPr>
          <a:xfrm flipH="1">
            <a:off x="2505205" y="2041742"/>
            <a:ext cx="1390389" cy="1944069"/>
          </a:xfrm>
          <a:prstGeom prst="straightConnector1">
            <a:avLst/>
          </a:prstGeom>
          <a:noFill/>
          <a:ln w="19050" cap="flat" cmpd="sng">
            <a:solidFill>
              <a:srgbClr val="00B0F0"/>
            </a:solidFill>
            <a:prstDash val="solid"/>
            <a:round/>
            <a:headEnd type="none" w="med" len="med"/>
            <a:tailEnd type="none" w="med" len="med"/>
          </a:ln>
        </p:spPr>
      </p:cxnSp>
      <p:sp>
        <p:nvSpPr>
          <p:cNvPr id="8" name="TextBox 7"/>
          <p:cNvSpPr txBox="1"/>
          <p:nvPr/>
        </p:nvSpPr>
        <p:spPr>
          <a:xfrm>
            <a:off x="1885167" y="106487"/>
            <a:ext cx="4647426" cy="400110"/>
          </a:xfrm>
          <a:prstGeom prst="rect">
            <a:avLst/>
          </a:prstGeom>
          <a:noFill/>
        </p:spPr>
        <p:txBody>
          <a:bodyPr wrap="none" rtlCol="0">
            <a:spAutoFit/>
          </a:bodyPr>
          <a:lstStyle/>
          <a:p>
            <a:r>
              <a:rPr lang="en-US" sz="2000" b="1" dirty="0" smtClean="0">
                <a:solidFill>
                  <a:schemeClr val="tx1"/>
                </a:solidFill>
                <a:latin typeface="Courier New" pitchFamily="49" charset="0"/>
                <a:cs typeface="Courier New" pitchFamily="49" charset="0"/>
              </a:rPr>
              <a:t>The Electromagnetic Spectrum</a:t>
            </a:r>
            <a:endParaRPr lang="en-US" sz="2000" b="1" dirty="0">
              <a:solidFill>
                <a:schemeClr val="tx1"/>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0"/>
        <p:cNvGrpSpPr/>
        <p:nvPr/>
      </p:nvGrpSpPr>
      <p:grpSpPr>
        <a:xfrm>
          <a:off x="0" y="0"/>
          <a:ext cx="0" cy="0"/>
          <a:chOff x="0" y="0"/>
          <a:chExt cx="0" cy="0"/>
        </a:xfrm>
      </p:grpSpPr>
      <p:sp>
        <p:nvSpPr>
          <p:cNvPr id="4451" name="Google Shape;4451;p25"/>
          <p:cNvSpPr txBox="1"/>
          <p:nvPr/>
        </p:nvSpPr>
        <p:spPr>
          <a:xfrm>
            <a:off x="3072000" y="1498475"/>
            <a:ext cx="3000000" cy="1493100"/>
          </a:xfrm>
          <a:prstGeom prst="rect">
            <a:avLst/>
          </a:prstGeom>
          <a:noFill/>
          <a:ln>
            <a:noFill/>
          </a:ln>
          <a:effectLst>
            <a:outerShdw blurRad="414338" dist="19050" dir="5400000" algn="bl" rotWithShape="0">
              <a:schemeClr val="accent6">
                <a:alpha val="87000"/>
              </a:scheme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l" sz="5000" b="1">
                <a:solidFill>
                  <a:schemeClr val="lt1"/>
                </a:solidFill>
                <a:latin typeface="Courier New"/>
                <a:ea typeface="Courier New"/>
                <a:cs typeface="Courier New"/>
                <a:sym typeface="Courier New"/>
              </a:rPr>
              <a:t>Light </a:t>
            </a:r>
            <a:endParaRPr sz="380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2500">
                <a:solidFill>
                  <a:schemeClr val="lt1"/>
                </a:solidFill>
                <a:latin typeface="Courier New"/>
                <a:ea typeface="Courier New"/>
                <a:cs typeface="Courier New"/>
                <a:sym typeface="Courier New"/>
              </a:rPr>
              <a:t>in </a:t>
            </a:r>
            <a:r>
              <a:rPr lang="el" sz="3500" b="1">
                <a:solidFill>
                  <a:srgbClr val="FF0000"/>
                </a:solidFill>
                <a:latin typeface="Courier New"/>
                <a:ea typeface="Courier New"/>
                <a:cs typeface="Courier New"/>
                <a:sym typeface="Courier New"/>
              </a:rPr>
              <a:t>A</a:t>
            </a:r>
            <a:r>
              <a:rPr lang="el" sz="3500" b="1">
                <a:solidFill>
                  <a:srgbClr val="1818F2"/>
                </a:solidFill>
                <a:latin typeface="Courier New"/>
                <a:ea typeface="Courier New"/>
                <a:cs typeface="Courier New"/>
                <a:sym typeface="Courier New"/>
              </a:rPr>
              <a:t>R</a:t>
            </a:r>
            <a:r>
              <a:rPr lang="el" sz="3500" b="1">
                <a:solidFill>
                  <a:srgbClr val="FFFF00"/>
                </a:solidFill>
                <a:latin typeface="Courier New"/>
                <a:ea typeface="Courier New"/>
                <a:cs typeface="Courier New"/>
                <a:sym typeface="Courier New"/>
              </a:rPr>
              <a:t>T</a:t>
            </a:r>
            <a:endParaRPr sz="3500" b="1">
              <a:solidFill>
                <a:srgbClr val="D9D2E9"/>
              </a:solidFill>
              <a:latin typeface="Courier New"/>
              <a:ea typeface="Courier New"/>
              <a:cs typeface="Courier New"/>
              <a:sym typeface="Courier New"/>
            </a:endParaRPr>
          </a:p>
        </p:txBody>
      </p:sp>
      <p:cxnSp>
        <p:nvCxnSpPr>
          <p:cNvPr id="4452" name="Google Shape;4452;p25"/>
          <p:cNvCxnSpPr/>
          <p:nvPr/>
        </p:nvCxnSpPr>
        <p:spPr>
          <a:xfrm rot="4923450">
            <a:off x="2594323" y="839469"/>
            <a:ext cx="5727341" cy="4710757"/>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cxnSp>
        <p:nvCxnSpPr>
          <p:cNvPr id="4453" name="Google Shape;4453;p25"/>
          <p:cNvCxnSpPr/>
          <p:nvPr/>
        </p:nvCxnSpPr>
        <p:spPr>
          <a:xfrm rot="4923455">
            <a:off x="2540382" y="776027"/>
            <a:ext cx="5634045" cy="4811944"/>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cxnSp>
        <p:nvCxnSpPr>
          <p:cNvPr id="4454" name="Google Shape;4454;p25"/>
          <p:cNvCxnSpPr/>
          <p:nvPr/>
        </p:nvCxnSpPr>
        <p:spPr>
          <a:xfrm rot="4923481">
            <a:off x="2413829" y="871004"/>
            <a:ext cx="5827595" cy="4879488"/>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8"/>
        <p:cNvGrpSpPr/>
        <p:nvPr/>
      </p:nvGrpSpPr>
      <p:grpSpPr>
        <a:xfrm>
          <a:off x="0" y="0"/>
          <a:ext cx="0" cy="0"/>
          <a:chOff x="0" y="0"/>
          <a:chExt cx="0" cy="0"/>
        </a:xfrm>
      </p:grpSpPr>
      <p:sp>
        <p:nvSpPr>
          <p:cNvPr id="4459" name="Google Shape;4459;p26"/>
          <p:cNvSpPr txBox="1"/>
          <p:nvPr/>
        </p:nvSpPr>
        <p:spPr>
          <a:xfrm>
            <a:off x="0" y="0"/>
            <a:ext cx="8841000" cy="394976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2000" b="1" dirty="0">
                <a:solidFill>
                  <a:schemeClr val="lt1"/>
                </a:solidFill>
                <a:latin typeface="Courier New"/>
                <a:ea typeface="Courier New"/>
                <a:cs typeface="Courier New"/>
                <a:sym typeface="Courier New"/>
              </a:rPr>
              <a:t>Light and shadow in nature and art</a:t>
            </a:r>
            <a:endParaRPr sz="2000" b="1" dirty="0">
              <a:solidFill>
                <a:schemeClr val="lt1"/>
              </a:solidFill>
              <a:latin typeface="Courier New"/>
              <a:ea typeface="Courier New"/>
              <a:cs typeface="Courier New"/>
              <a:sym typeface="Courier New"/>
            </a:endParaRPr>
          </a:p>
          <a:p>
            <a:pPr marL="0" lvl="0" indent="0" algn="l" rtl="0">
              <a:spcBef>
                <a:spcPts val="1400"/>
              </a:spcBef>
              <a:spcAft>
                <a:spcPts val="0"/>
              </a:spcAft>
              <a:buNone/>
            </a:pPr>
            <a:r>
              <a:rPr lang="el" sz="1200" dirty="0">
                <a:solidFill>
                  <a:schemeClr val="lt1"/>
                </a:solidFill>
                <a:latin typeface="Courier New"/>
                <a:ea typeface="Courier New"/>
                <a:cs typeface="Courier New"/>
                <a:sym typeface="Courier New"/>
              </a:rPr>
              <a:t>As we already saw, light makes figures, objects and surroundings visible. </a:t>
            </a: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r>
              <a:rPr lang="el" sz="1200" b="1" dirty="0">
                <a:solidFill>
                  <a:schemeClr val="lt1"/>
                </a:solidFill>
                <a:latin typeface="Courier New"/>
                <a:ea typeface="Courier New"/>
                <a:cs typeface="Courier New"/>
                <a:sym typeface="Courier New"/>
              </a:rPr>
              <a:t>But what is a shadow?</a:t>
            </a:r>
            <a:endParaRPr sz="1200" b="1"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1400"/>
              </a:spcAft>
              <a:buNone/>
            </a:pPr>
            <a:endParaRPr sz="1200" dirty="0">
              <a:solidFill>
                <a:schemeClr val="lt1"/>
              </a:solidFill>
              <a:latin typeface="Courier New"/>
              <a:ea typeface="Courier New"/>
              <a:cs typeface="Courier New"/>
              <a:sym typeface="Courier New"/>
            </a:endParaRPr>
          </a:p>
        </p:txBody>
      </p:sp>
      <p:pic>
        <p:nvPicPr>
          <p:cNvPr id="4460" name="Google Shape;4460;p26"/>
          <p:cNvPicPr preferRelativeResize="0"/>
          <p:nvPr/>
        </p:nvPicPr>
        <p:blipFill>
          <a:blip r:embed="rId3">
            <a:alphaModFix/>
          </a:blip>
          <a:stretch>
            <a:fillRect/>
          </a:stretch>
        </p:blipFill>
        <p:spPr>
          <a:xfrm>
            <a:off x="2349599" y="903325"/>
            <a:ext cx="6129001" cy="4082000"/>
          </a:xfrm>
          <a:prstGeom prst="rect">
            <a:avLst/>
          </a:prstGeom>
          <a:noFill/>
          <a:ln>
            <a:noFill/>
          </a:ln>
        </p:spPr>
      </p:pic>
      <p:sp>
        <p:nvSpPr>
          <p:cNvPr id="4461" name="Google Shape;4461;p26"/>
          <p:cNvSpPr txBox="1"/>
          <p:nvPr/>
        </p:nvSpPr>
        <p:spPr>
          <a:xfrm>
            <a:off x="1544675" y="4662225"/>
            <a:ext cx="804924"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11</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5"/>
        <p:cNvGrpSpPr/>
        <p:nvPr/>
      </p:nvGrpSpPr>
      <p:grpSpPr>
        <a:xfrm>
          <a:off x="0" y="0"/>
          <a:ext cx="0" cy="0"/>
          <a:chOff x="0" y="0"/>
          <a:chExt cx="0" cy="0"/>
        </a:xfrm>
      </p:grpSpPr>
      <p:sp>
        <p:nvSpPr>
          <p:cNvPr id="4466" name="Google Shape;4466;p27"/>
          <p:cNvSpPr txBox="1"/>
          <p:nvPr/>
        </p:nvSpPr>
        <p:spPr>
          <a:xfrm>
            <a:off x="303000" y="-413959"/>
            <a:ext cx="8841000" cy="45099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None/>
            </a:pPr>
            <a:endParaRPr dirty="0">
              <a:solidFill>
                <a:schemeClr val="lt1"/>
              </a:solidFill>
              <a:latin typeface="Courier New"/>
              <a:ea typeface="Courier New"/>
              <a:cs typeface="Courier New"/>
              <a:sym typeface="Courier New"/>
            </a:endParaRPr>
          </a:p>
          <a:p>
            <a:pPr marL="0" lvl="0" indent="0" algn="l" rtl="0">
              <a:spcBef>
                <a:spcPts val="1400"/>
              </a:spcBef>
              <a:spcAft>
                <a:spcPts val="0"/>
              </a:spcAft>
              <a:buNone/>
            </a:pPr>
            <a:r>
              <a:rPr lang="el" b="1" dirty="0">
                <a:solidFill>
                  <a:schemeClr val="lt1"/>
                </a:solidFill>
                <a:latin typeface="Courier New"/>
                <a:ea typeface="Courier New"/>
                <a:cs typeface="Courier New"/>
                <a:sym typeface="Courier New"/>
              </a:rPr>
              <a:t>A shadow is just a “weak” , a lesser light. There are two kinds of shadows: </a:t>
            </a:r>
            <a:endParaRPr b="1" dirty="0">
              <a:solidFill>
                <a:schemeClr val="lt1"/>
              </a:solidFill>
              <a:latin typeface="Courier New"/>
              <a:ea typeface="Courier New"/>
              <a:cs typeface="Courier New"/>
              <a:sym typeface="Courier New"/>
            </a:endParaRPr>
          </a:p>
          <a:p>
            <a:pPr marL="457200" lvl="0" indent="-317500" algn="l" rtl="0">
              <a:spcBef>
                <a:spcPts val="1400"/>
              </a:spcBef>
              <a:spcAft>
                <a:spcPts val="0"/>
              </a:spcAft>
              <a:buClr>
                <a:schemeClr val="lt1"/>
              </a:buClr>
              <a:buSzPts val="1400"/>
              <a:buFont typeface="Courier New"/>
              <a:buAutoNum type="arabicPeriod"/>
            </a:pPr>
            <a:r>
              <a:rPr lang="el" b="1" i="1" dirty="0">
                <a:solidFill>
                  <a:schemeClr val="lt1"/>
                </a:solidFill>
                <a:latin typeface="Courier New"/>
                <a:ea typeface="Courier New"/>
                <a:cs typeface="Courier New"/>
                <a:sym typeface="Courier New"/>
              </a:rPr>
              <a:t>Primary shadows </a:t>
            </a:r>
            <a:r>
              <a:rPr lang="el" dirty="0">
                <a:solidFill>
                  <a:schemeClr val="lt1"/>
                </a:solidFill>
                <a:latin typeface="Courier New"/>
                <a:ea typeface="Courier New"/>
                <a:cs typeface="Courier New"/>
                <a:sym typeface="Courier New"/>
              </a:rPr>
              <a:t>which are the shadows we observe on an object or a figure itself and </a:t>
            </a:r>
            <a:endParaRPr dirty="0">
              <a:solidFill>
                <a:schemeClr val="lt1"/>
              </a:solidFill>
              <a:latin typeface="Courier New"/>
              <a:ea typeface="Courier New"/>
              <a:cs typeface="Courier New"/>
              <a:sym typeface="Courier New"/>
            </a:endParaRPr>
          </a:p>
          <a:p>
            <a:pPr marL="457200" lvl="0" indent="-317500" algn="l" rtl="0">
              <a:spcBef>
                <a:spcPts val="0"/>
              </a:spcBef>
              <a:spcAft>
                <a:spcPts val="0"/>
              </a:spcAft>
              <a:buClr>
                <a:schemeClr val="lt1"/>
              </a:buClr>
              <a:buSzPts val="1400"/>
              <a:buFont typeface="Courier New"/>
              <a:buAutoNum type="arabicPeriod"/>
            </a:pPr>
            <a:r>
              <a:rPr lang="el" b="1" i="1" dirty="0">
                <a:solidFill>
                  <a:schemeClr val="lt1"/>
                </a:solidFill>
                <a:latin typeface="Courier New"/>
                <a:ea typeface="Courier New"/>
                <a:cs typeface="Courier New"/>
                <a:sym typeface="Courier New"/>
              </a:rPr>
              <a:t>Cast shadows</a:t>
            </a:r>
            <a:r>
              <a:rPr lang="el" dirty="0">
                <a:solidFill>
                  <a:schemeClr val="lt1"/>
                </a:solidFill>
                <a:latin typeface="Courier New"/>
                <a:ea typeface="Courier New"/>
                <a:cs typeface="Courier New"/>
                <a:sym typeface="Courier New"/>
              </a:rPr>
              <a:t>, the shadows that an object or figure creates on a surface under, or around it, when it is lit.</a:t>
            </a:r>
            <a:endParaRPr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2000" b="1"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1400"/>
              </a:spcAft>
              <a:buNone/>
            </a:pPr>
            <a:endParaRPr sz="1200" dirty="0">
              <a:solidFill>
                <a:schemeClr val="lt1"/>
              </a:solidFill>
              <a:latin typeface="Courier New"/>
              <a:ea typeface="Courier New"/>
              <a:cs typeface="Courier New"/>
              <a:sym typeface="Courier New"/>
            </a:endParaRPr>
          </a:p>
        </p:txBody>
      </p:sp>
      <p:pic>
        <p:nvPicPr>
          <p:cNvPr id="4467" name="Google Shape;4467;p27"/>
          <p:cNvPicPr preferRelativeResize="0"/>
          <p:nvPr/>
        </p:nvPicPr>
        <p:blipFill>
          <a:blip r:embed="rId3">
            <a:alphaModFix/>
          </a:blip>
          <a:stretch>
            <a:fillRect/>
          </a:stretch>
        </p:blipFill>
        <p:spPr>
          <a:xfrm>
            <a:off x="1828350" y="1590800"/>
            <a:ext cx="5850550" cy="3290926"/>
          </a:xfrm>
          <a:prstGeom prst="rect">
            <a:avLst/>
          </a:prstGeom>
          <a:noFill/>
          <a:ln>
            <a:noFill/>
          </a:ln>
        </p:spPr>
      </p:pic>
      <p:sp>
        <p:nvSpPr>
          <p:cNvPr id="4468" name="Google Shape;4468;p27"/>
          <p:cNvSpPr txBox="1"/>
          <p:nvPr/>
        </p:nvSpPr>
        <p:spPr>
          <a:xfrm>
            <a:off x="7678900" y="2571750"/>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primary shadow</a:t>
            </a:r>
            <a:endParaRPr sz="1100" u="sng">
              <a:solidFill>
                <a:schemeClr val="lt1"/>
              </a:solidFill>
              <a:latin typeface="Courier New"/>
              <a:ea typeface="Courier New"/>
              <a:cs typeface="Courier New"/>
              <a:sym typeface="Courier New"/>
            </a:endParaRPr>
          </a:p>
        </p:txBody>
      </p:sp>
      <p:cxnSp>
        <p:nvCxnSpPr>
          <p:cNvPr id="4469" name="Google Shape;4469;p27"/>
          <p:cNvCxnSpPr>
            <a:endCxn id="4470" idx="6"/>
          </p:cNvCxnSpPr>
          <p:nvPr/>
        </p:nvCxnSpPr>
        <p:spPr>
          <a:xfrm flipH="1">
            <a:off x="6098200" y="2778900"/>
            <a:ext cx="1687200" cy="392400"/>
          </a:xfrm>
          <a:prstGeom prst="straightConnector1">
            <a:avLst/>
          </a:prstGeom>
          <a:noFill/>
          <a:ln w="9525" cap="flat" cmpd="sng">
            <a:solidFill>
              <a:schemeClr val="lt1"/>
            </a:solidFill>
            <a:prstDash val="solid"/>
            <a:round/>
            <a:headEnd type="none" w="med" len="med"/>
            <a:tailEnd type="none" w="med" len="med"/>
          </a:ln>
        </p:spPr>
      </p:cxnSp>
      <p:sp>
        <p:nvSpPr>
          <p:cNvPr id="4471" name="Google Shape;4471;p27"/>
          <p:cNvSpPr txBox="1"/>
          <p:nvPr/>
        </p:nvSpPr>
        <p:spPr>
          <a:xfrm>
            <a:off x="7743400" y="3972275"/>
            <a:ext cx="118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cast shadow</a:t>
            </a:r>
            <a:endParaRPr sz="1100" u="sng">
              <a:solidFill>
                <a:schemeClr val="lt1"/>
              </a:solidFill>
              <a:latin typeface="Courier New"/>
              <a:ea typeface="Courier New"/>
              <a:cs typeface="Courier New"/>
              <a:sym typeface="Courier New"/>
            </a:endParaRPr>
          </a:p>
        </p:txBody>
      </p:sp>
      <p:cxnSp>
        <p:nvCxnSpPr>
          <p:cNvPr id="4472" name="Google Shape;4472;p27"/>
          <p:cNvCxnSpPr/>
          <p:nvPr/>
        </p:nvCxnSpPr>
        <p:spPr>
          <a:xfrm>
            <a:off x="5324250" y="3872600"/>
            <a:ext cx="2553000" cy="346500"/>
          </a:xfrm>
          <a:prstGeom prst="straightConnector1">
            <a:avLst/>
          </a:prstGeom>
          <a:noFill/>
          <a:ln w="9525" cap="flat" cmpd="sng">
            <a:solidFill>
              <a:schemeClr val="lt1"/>
            </a:solidFill>
            <a:prstDash val="solid"/>
            <a:round/>
            <a:headEnd type="none" w="med" len="med"/>
            <a:tailEnd type="none" w="med" len="med"/>
          </a:ln>
        </p:spPr>
      </p:cxnSp>
      <p:sp>
        <p:nvSpPr>
          <p:cNvPr id="4470" name="Google Shape;4470;p27"/>
          <p:cNvSpPr/>
          <p:nvPr/>
        </p:nvSpPr>
        <p:spPr>
          <a:xfrm>
            <a:off x="6015400" y="3126150"/>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7"/>
          <p:cNvSpPr/>
          <p:nvPr/>
        </p:nvSpPr>
        <p:spPr>
          <a:xfrm>
            <a:off x="5253400" y="3811950"/>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7"/>
          <p:cNvSpPr txBox="1"/>
          <p:nvPr/>
        </p:nvSpPr>
        <p:spPr>
          <a:xfrm>
            <a:off x="1058449" y="4558625"/>
            <a:ext cx="769901"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12</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8"/>
        <p:cNvGrpSpPr/>
        <p:nvPr/>
      </p:nvGrpSpPr>
      <p:grpSpPr>
        <a:xfrm>
          <a:off x="0" y="0"/>
          <a:ext cx="0" cy="0"/>
          <a:chOff x="0" y="0"/>
          <a:chExt cx="0" cy="0"/>
        </a:xfrm>
      </p:grpSpPr>
      <p:sp>
        <p:nvSpPr>
          <p:cNvPr id="4479" name="Google Shape;4479;p28"/>
          <p:cNvSpPr txBox="1"/>
          <p:nvPr/>
        </p:nvSpPr>
        <p:spPr>
          <a:xfrm>
            <a:off x="196625" y="651425"/>
            <a:ext cx="5398800" cy="2954625"/>
          </a:xfrm>
          <a:prstGeom prst="rect">
            <a:avLst/>
          </a:prstGeom>
          <a:solidFill>
            <a:schemeClr val="dk1"/>
          </a:solidFill>
          <a:ln w="9525" cap="flat" cmpd="sng">
            <a:solidFill>
              <a:schemeClr val="lt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l" sz="1200" b="1" dirty="0">
                <a:solidFill>
                  <a:schemeClr val="lt1"/>
                </a:solidFill>
                <a:latin typeface="Courier New"/>
                <a:ea typeface="Courier New"/>
                <a:cs typeface="Courier New"/>
                <a:sym typeface="Courier New"/>
              </a:rPr>
              <a:t>Experiment 1</a:t>
            </a:r>
            <a:endParaRPr sz="1200" b="1"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dirty="0">
                <a:solidFill>
                  <a:schemeClr val="lt1"/>
                </a:solidFill>
                <a:latin typeface="Courier New"/>
                <a:ea typeface="Courier New"/>
                <a:cs typeface="Courier New"/>
                <a:sym typeface="Courier New"/>
              </a:rPr>
              <a:t>Turn all the classroom’s lights off. </a:t>
            </a:r>
            <a:endParaRPr sz="12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dirty="0">
                <a:solidFill>
                  <a:schemeClr val="lt1"/>
                </a:solidFill>
                <a:latin typeface="Courier New"/>
                <a:ea typeface="Courier New"/>
                <a:cs typeface="Courier New"/>
                <a:sym typeface="Courier New"/>
              </a:rPr>
              <a:t>Place a simple object (an eraser, a sharpener, etc) </a:t>
            </a:r>
            <a:endParaRPr sz="12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dirty="0">
                <a:solidFill>
                  <a:schemeClr val="lt1"/>
                </a:solidFill>
                <a:latin typeface="Courier New"/>
                <a:ea typeface="Courier New"/>
                <a:cs typeface="Courier New"/>
                <a:sym typeface="Courier New"/>
              </a:rPr>
              <a:t>on a clean and empty surface (a desk!), preferably white, </a:t>
            </a:r>
            <a:endParaRPr sz="1200"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l" sz="1200" dirty="0">
                <a:solidFill>
                  <a:schemeClr val="lt1"/>
                </a:solidFill>
                <a:latin typeface="Courier New"/>
                <a:ea typeface="Courier New"/>
                <a:cs typeface="Courier New"/>
                <a:sym typeface="Courier New"/>
              </a:rPr>
              <a:t>and light it with a flashlight. </a:t>
            </a:r>
            <a:endParaRPr sz="1200"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l" sz="1200" dirty="0">
                <a:solidFill>
                  <a:schemeClr val="lt1"/>
                </a:solidFill>
                <a:latin typeface="Courier New"/>
                <a:ea typeface="Courier New"/>
                <a:cs typeface="Courier New"/>
                <a:sym typeface="Courier New"/>
              </a:rPr>
              <a:t>Observe the primary shadow and the cast shadow. </a:t>
            </a:r>
            <a:endParaRPr sz="1200"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b="1" dirty="0">
                <a:solidFill>
                  <a:schemeClr val="lt1"/>
                </a:solidFill>
                <a:latin typeface="Courier New"/>
                <a:ea typeface="Courier New"/>
                <a:cs typeface="Courier New"/>
                <a:sym typeface="Courier New"/>
              </a:rPr>
              <a:t>Experiment 2</a:t>
            </a:r>
            <a:endParaRPr sz="1200" b="1"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dirty="0">
                <a:solidFill>
                  <a:schemeClr val="lt1"/>
                </a:solidFill>
                <a:latin typeface="Courier New"/>
                <a:ea typeface="Courier New"/>
                <a:cs typeface="Courier New"/>
                <a:sym typeface="Courier New"/>
              </a:rPr>
              <a:t>Turn on the classroom’s lights and observe the changes of the shadows.</a:t>
            </a:r>
            <a:endParaRPr sz="12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200" dirty="0">
                <a:solidFill>
                  <a:schemeClr val="lt1"/>
                </a:solidFill>
                <a:latin typeface="Courier New"/>
                <a:ea typeface="Courier New"/>
                <a:cs typeface="Courier New"/>
                <a:sym typeface="Courier New"/>
              </a:rPr>
              <a:t>Change the light. Use more lighting sources(i.e. a second flashlight). Change the distance of the lighting source and observe the different shadows formed on and around the object</a:t>
            </a:r>
            <a:r>
              <a:rPr lang="el" sz="1200" dirty="0" smtClean="0">
                <a:solidFill>
                  <a:schemeClr val="lt1"/>
                </a:solidFill>
                <a:latin typeface="Courier New"/>
                <a:ea typeface="Courier New"/>
                <a:cs typeface="Courier New"/>
                <a:sym typeface="Courier New"/>
              </a:rPr>
              <a:t>.</a:t>
            </a:r>
            <a:endParaRPr sz="1200" dirty="0">
              <a:solidFill>
                <a:schemeClr val="lt1"/>
              </a:solidFill>
              <a:latin typeface="Courier New"/>
              <a:ea typeface="Courier New"/>
              <a:cs typeface="Courier New"/>
              <a:sym typeface="Courier New"/>
            </a:endParaRPr>
          </a:p>
        </p:txBody>
      </p:sp>
      <p:cxnSp>
        <p:nvCxnSpPr>
          <p:cNvPr id="4480" name="Google Shape;4480;p28"/>
          <p:cNvCxnSpPr/>
          <p:nvPr/>
        </p:nvCxnSpPr>
        <p:spPr>
          <a:xfrm rot="4929906">
            <a:off x="3248602" y="759121"/>
            <a:ext cx="5805494" cy="4712009"/>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cxnSp>
        <p:nvCxnSpPr>
          <p:cNvPr id="4481" name="Google Shape;4481;p28"/>
          <p:cNvCxnSpPr/>
          <p:nvPr/>
        </p:nvCxnSpPr>
        <p:spPr>
          <a:xfrm rot="4929918">
            <a:off x="3195254" y="695572"/>
            <a:ext cx="5711010" cy="4813238"/>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cxnSp>
        <p:nvCxnSpPr>
          <p:cNvPr id="4482" name="Google Shape;4482;p28"/>
          <p:cNvCxnSpPr/>
          <p:nvPr/>
        </p:nvCxnSpPr>
        <p:spPr>
          <a:xfrm rot="4929922">
            <a:off x="3067513" y="792143"/>
            <a:ext cx="5906937" cy="4880781"/>
          </a:xfrm>
          <a:prstGeom prst="straightConnector1">
            <a:avLst/>
          </a:prstGeom>
          <a:noFill/>
          <a:ln w="9525" cap="flat" cmpd="sng">
            <a:solidFill>
              <a:schemeClr val="lt1"/>
            </a:solidFill>
            <a:prstDash val="solid"/>
            <a:round/>
            <a:headEnd type="none" w="med" len="med"/>
            <a:tailEnd type="none" w="med" len="med"/>
          </a:ln>
          <a:effectLst>
            <a:outerShdw blurRad="585788" dist="76200" dir="4560000" algn="bl" rotWithShape="0">
              <a:schemeClr val="lt1"/>
            </a:outerShdw>
          </a:effectLst>
        </p:spPr>
      </p:cxnSp>
      <p:sp>
        <p:nvSpPr>
          <p:cNvPr id="4483" name="Google Shape;4483;p28"/>
          <p:cNvSpPr txBox="1"/>
          <p:nvPr/>
        </p:nvSpPr>
        <p:spPr>
          <a:xfrm>
            <a:off x="6011175" y="3271619"/>
            <a:ext cx="3000000" cy="158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100" b="1" i="1" dirty="0">
                <a:solidFill>
                  <a:srgbClr val="FF0000"/>
                </a:solidFill>
                <a:latin typeface="Courier New"/>
                <a:ea typeface="Courier New"/>
                <a:cs typeface="Courier New"/>
                <a:sym typeface="Courier New"/>
              </a:rPr>
              <a:t>Homework</a:t>
            </a:r>
            <a:endParaRPr sz="1100" b="1" i="1" dirty="0">
              <a:solidFill>
                <a:srgbClr val="FF0000"/>
              </a:solidFill>
              <a:latin typeface="Courier New"/>
              <a:ea typeface="Courier New"/>
              <a:cs typeface="Courier New"/>
              <a:sym typeface="Courier New"/>
            </a:endParaRPr>
          </a:p>
          <a:p>
            <a:pPr marL="0" lvl="0" indent="0" algn="l" rtl="0">
              <a:spcBef>
                <a:spcPts val="0"/>
              </a:spcBef>
              <a:spcAft>
                <a:spcPts val="0"/>
              </a:spcAft>
              <a:buNone/>
            </a:pPr>
            <a:r>
              <a:rPr lang="el" sz="1100" b="1" dirty="0">
                <a:solidFill>
                  <a:schemeClr val="lt1"/>
                </a:solidFill>
                <a:latin typeface="Courier New"/>
                <a:ea typeface="Courier New"/>
                <a:cs typeface="Courier New"/>
                <a:sym typeface="Courier New"/>
              </a:rPr>
              <a:t>Post your observations and thoughts on the experiments @Padlet. Answer the questions:</a:t>
            </a:r>
            <a:endParaRPr sz="1100" b="1"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100" b="1" u="sng" dirty="0">
                <a:solidFill>
                  <a:schemeClr val="hlink"/>
                </a:solidFill>
                <a:latin typeface="Courier New"/>
                <a:ea typeface="Courier New"/>
                <a:cs typeface="Courier New"/>
                <a:sym typeface="Courier New"/>
                <a:hlinkClick r:id="rId3"/>
              </a:rPr>
              <a:t>https://padlet.com/palla_eugenia/urv6iy7dbge3c8cd</a:t>
            </a:r>
            <a:endParaRPr sz="1100" b="1"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100" b="1"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7"/>
        <p:cNvGrpSpPr/>
        <p:nvPr/>
      </p:nvGrpSpPr>
      <p:grpSpPr>
        <a:xfrm>
          <a:off x="0" y="0"/>
          <a:ext cx="0" cy="0"/>
          <a:chOff x="0" y="0"/>
          <a:chExt cx="0" cy="0"/>
        </a:xfrm>
      </p:grpSpPr>
      <p:sp>
        <p:nvSpPr>
          <p:cNvPr id="4488" name="Google Shape;4488;p29"/>
          <p:cNvSpPr txBox="1"/>
          <p:nvPr/>
        </p:nvSpPr>
        <p:spPr>
          <a:xfrm>
            <a:off x="52700" y="256050"/>
            <a:ext cx="8969100" cy="913040"/>
          </a:xfrm>
          <a:prstGeom prst="rect">
            <a:avLst/>
          </a:prstGeom>
          <a:noFill/>
          <a:ln>
            <a:noFill/>
          </a:ln>
        </p:spPr>
        <p:txBody>
          <a:bodyPr spcFirstLastPara="1" wrap="square" lIns="91425" tIns="91425" rIns="91425" bIns="91425" anchor="t" anchorCtr="0">
            <a:spAutoFit/>
          </a:bodyPr>
          <a:lstStyle/>
          <a:p>
            <a:pPr marL="0" lvl="0" indent="0" algn="ctr" rtl="0">
              <a:spcBef>
                <a:spcPts val="1400"/>
              </a:spcBef>
              <a:spcAft>
                <a:spcPts val="1400"/>
              </a:spcAft>
              <a:buNone/>
            </a:pPr>
            <a:r>
              <a:rPr lang="el" sz="1200" dirty="0">
                <a:solidFill>
                  <a:schemeClr val="lt1"/>
                </a:solidFill>
                <a:latin typeface="Courier New"/>
                <a:ea typeface="Courier New"/>
                <a:cs typeface="Courier New"/>
                <a:sym typeface="Courier New"/>
              </a:rPr>
              <a:t>The shadow is always cast </a:t>
            </a:r>
            <a:r>
              <a:rPr lang="el" sz="1200" b="1" dirty="0">
                <a:solidFill>
                  <a:schemeClr val="lt1"/>
                </a:solidFill>
                <a:latin typeface="Courier New"/>
                <a:ea typeface="Courier New"/>
                <a:cs typeface="Courier New"/>
                <a:sym typeface="Courier New"/>
              </a:rPr>
              <a:t>directly opposite </a:t>
            </a:r>
            <a:r>
              <a:rPr lang="el" sz="1200" dirty="0">
                <a:solidFill>
                  <a:schemeClr val="lt1"/>
                </a:solidFill>
                <a:latin typeface="Courier New"/>
                <a:ea typeface="Courier New"/>
                <a:cs typeface="Courier New"/>
                <a:sym typeface="Courier New"/>
              </a:rPr>
              <a:t>the light source                                   and depends on the light source properties and quality. </a:t>
            </a:r>
            <a:endParaRPr sz="1200" dirty="0">
              <a:solidFill>
                <a:schemeClr val="lt1"/>
              </a:solidFill>
              <a:latin typeface="Courier New"/>
              <a:ea typeface="Courier New"/>
              <a:cs typeface="Courier New"/>
              <a:sym typeface="Courier New"/>
            </a:endParaRPr>
          </a:p>
        </p:txBody>
      </p:sp>
      <p:pic>
        <p:nvPicPr>
          <p:cNvPr id="4489" name="Google Shape;4489;p29"/>
          <p:cNvPicPr preferRelativeResize="0"/>
          <p:nvPr/>
        </p:nvPicPr>
        <p:blipFill rotWithShape="1">
          <a:blip r:embed="rId3">
            <a:alphaModFix/>
          </a:blip>
          <a:srcRect t="14340" r="11441" b="9625"/>
          <a:stretch/>
        </p:blipFill>
        <p:spPr>
          <a:xfrm>
            <a:off x="2042425" y="942875"/>
            <a:ext cx="5059149" cy="3257748"/>
          </a:xfrm>
          <a:prstGeom prst="rect">
            <a:avLst/>
          </a:prstGeom>
          <a:noFill/>
          <a:ln>
            <a:noFill/>
          </a:ln>
        </p:spPr>
      </p:pic>
      <p:sp>
        <p:nvSpPr>
          <p:cNvPr id="4490" name="Google Shape;4490;p29"/>
          <p:cNvSpPr txBox="1"/>
          <p:nvPr/>
        </p:nvSpPr>
        <p:spPr>
          <a:xfrm>
            <a:off x="184725" y="2394750"/>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cast shadow</a:t>
            </a:r>
            <a:endParaRPr sz="1100" u="sng">
              <a:solidFill>
                <a:schemeClr val="lt1"/>
              </a:solidFill>
              <a:latin typeface="Courier New"/>
              <a:ea typeface="Courier New"/>
              <a:cs typeface="Courier New"/>
              <a:sym typeface="Courier New"/>
            </a:endParaRPr>
          </a:p>
        </p:txBody>
      </p:sp>
      <p:cxnSp>
        <p:nvCxnSpPr>
          <p:cNvPr id="4491" name="Google Shape;4491;p29"/>
          <p:cNvCxnSpPr/>
          <p:nvPr/>
        </p:nvCxnSpPr>
        <p:spPr>
          <a:xfrm>
            <a:off x="1204925" y="2628225"/>
            <a:ext cx="2741400" cy="783300"/>
          </a:xfrm>
          <a:prstGeom prst="straightConnector1">
            <a:avLst/>
          </a:prstGeom>
          <a:noFill/>
          <a:ln w="9525" cap="flat" cmpd="sng">
            <a:solidFill>
              <a:schemeClr val="lt1"/>
            </a:solidFill>
            <a:prstDash val="solid"/>
            <a:round/>
            <a:headEnd type="none" w="med" len="med"/>
            <a:tailEnd type="none" w="med" len="med"/>
          </a:ln>
        </p:spPr>
      </p:cxnSp>
      <p:sp>
        <p:nvSpPr>
          <p:cNvPr id="4492" name="Google Shape;4492;p29"/>
          <p:cNvSpPr/>
          <p:nvPr/>
        </p:nvSpPr>
        <p:spPr>
          <a:xfrm>
            <a:off x="3863450" y="3367125"/>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3" name="Google Shape;4493;p29"/>
          <p:cNvCxnSpPr/>
          <p:nvPr/>
        </p:nvCxnSpPr>
        <p:spPr>
          <a:xfrm>
            <a:off x="1566325" y="1875150"/>
            <a:ext cx="2886300" cy="1267800"/>
          </a:xfrm>
          <a:prstGeom prst="straightConnector1">
            <a:avLst/>
          </a:prstGeom>
          <a:noFill/>
          <a:ln w="9525" cap="flat" cmpd="sng">
            <a:solidFill>
              <a:schemeClr val="lt1"/>
            </a:solidFill>
            <a:prstDash val="solid"/>
            <a:round/>
            <a:headEnd type="none" w="med" len="med"/>
            <a:tailEnd type="none" w="med" len="med"/>
          </a:ln>
        </p:spPr>
      </p:cxnSp>
      <p:sp>
        <p:nvSpPr>
          <p:cNvPr id="4494" name="Google Shape;4494;p29"/>
          <p:cNvSpPr/>
          <p:nvPr/>
        </p:nvSpPr>
        <p:spPr>
          <a:xfrm>
            <a:off x="4452625" y="3097800"/>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9"/>
          <p:cNvSpPr txBox="1"/>
          <p:nvPr/>
        </p:nvSpPr>
        <p:spPr>
          <a:xfrm>
            <a:off x="337125" y="1632038"/>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primary shadow</a:t>
            </a:r>
            <a:endParaRPr sz="1100" u="sng">
              <a:solidFill>
                <a:schemeClr val="lt1"/>
              </a:solidFill>
              <a:latin typeface="Courier New"/>
              <a:ea typeface="Courier New"/>
              <a:cs typeface="Courier New"/>
              <a:sym typeface="Courier New"/>
            </a:endParaRPr>
          </a:p>
        </p:txBody>
      </p:sp>
      <p:sp>
        <p:nvSpPr>
          <p:cNvPr id="4496" name="Google Shape;4496;p29"/>
          <p:cNvSpPr txBox="1"/>
          <p:nvPr/>
        </p:nvSpPr>
        <p:spPr>
          <a:xfrm>
            <a:off x="7611825" y="1816675"/>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light source</a:t>
            </a:r>
            <a:endParaRPr sz="1100" u="sng">
              <a:solidFill>
                <a:schemeClr val="lt1"/>
              </a:solidFill>
              <a:latin typeface="Courier New"/>
              <a:ea typeface="Courier New"/>
              <a:cs typeface="Courier New"/>
              <a:sym typeface="Courier New"/>
            </a:endParaRPr>
          </a:p>
        </p:txBody>
      </p:sp>
      <p:sp>
        <p:nvSpPr>
          <p:cNvPr id="4497" name="Google Shape;4497;p29"/>
          <p:cNvSpPr/>
          <p:nvPr/>
        </p:nvSpPr>
        <p:spPr>
          <a:xfrm>
            <a:off x="6662425" y="2412000"/>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8" name="Google Shape;4498;p29"/>
          <p:cNvCxnSpPr>
            <a:stCxn id="4497" idx="2"/>
          </p:cNvCxnSpPr>
          <p:nvPr/>
        </p:nvCxnSpPr>
        <p:spPr>
          <a:xfrm rot="10800000" flipH="1">
            <a:off x="6662425" y="2048250"/>
            <a:ext cx="1109400" cy="408900"/>
          </a:xfrm>
          <a:prstGeom prst="straightConnector1">
            <a:avLst/>
          </a:prstGeom>
          <a:noFill/>
          <a:ln w="9525" cap="flat" cmpd="sng">
            <a:solidFill>
              <a:schemeClr val="lt1"/>
            </a:solidFill>
            <a:prstDash val="solid"/>
            <a:round/>
            <a:headEnd type="none" w="med" len="med"/>
            <a:tailEnd type="none" w="med" len="med"/>
          </a:ln>
        </p:spPr>
      </p:cxnSp>
      <p:sp>
        <p:nvSpPr>
          <p:cNvPr id="4499" name="Google Shape;4499;p29"/>
          <p:cNvSpPr txBox="1"/>
          <p:nvPr/>
        </p:nvSpPr>
        <p:spPr>
          <a:xfrm>
            <a:off x="2042424" y="3938575"/>
            <a:ext cx="81351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l" sz="900" i="1" dirty="0" smtClean="0">
                <a:solidFill>
                  <a:schemeClr val="lt1"/>
                </a:solidFill>
                <a:latin typeface="Courier New"/>
                <a:ea typeface="Courier New"/>
                <a:cs typeface="Courier New"/>
                <a:sym typeface="Courier New"/>
              </a:rPr>
              <a:t>I</a:t>
            </a:r>
            <a:r>
              <a:rPr lang="en-US" sz="900" i="1" dirty="0" smtClean="0">
                <a:solidFill>
                  <a:schemeClr val="lt1"/>
                </a:solidFill>
                <a:latin typeface="Courier New"/>
                <a:ea typeface="Courier New"/>
                <a:cs typeface="Courier New"/>
                <a:sym typeface="Courier New"/>
              </a:rPr>
              <a:t>II</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3"/>
        <p:cNvGrpSpPr/>
        <p:nvPr/>
      </p:nvGrpSpPr>
      <p:grpSpPr>
        <a:xfrm>
          <a:off x="0" y="0"/>
          <a:ext cx="0" cy="0"/>
          <a:chOff x="0" y="0"/>
          <a:chExt cx="0" cy="0"/>
        </a:xfrm>
      </p:grpSpPr>
      <p:sp>
        <p:nvSpPr>
          <p:cNvPr id="4504" name="Google Shape;4504;p30"/>
          <p:cNvSpPr txBox="1"/>
          <p:nvPr/>
        </p:nvSpPr>
        <p:spPr>
          <a:xfrm>
            <a:off x="0" y="0"/>
            <a:ext cx="8539800" cy="923400"/>
          </a:xfrm>
          <a:prstGeom prst="rect">
            <a:avLst/>
          </a:prstGeom>
          <a:noFill/>
          <a:ln>
            <a:noFill/>
          </a:ln>
        </p:spPr>
        <p:txBody>
          <a:bodyPr spcFirstLastPara="1" wrap="square" lIns="91425" tIns="91425" rIns="91425" bIns="91425" anchor="t" anchorCtr="0">
            <a:spAutoFit/>
          </a:bodyPr>
          <a:lstStyle/>
          <a:p>
            <a:pPr marL="457200" lvl="0" indent="-304800" algn="l" rtl="0">
              <a:spcBef>
                <a:spcPts val="1400"/>
              </a:spcBef>
              <a:spcAft>
                <a:spcPts val="0"/>
              </a:spcAft>
              <a:buClr>
                <a:schemeClr val="lt1"/>
              </a:buClr>
              <a:buSzPts val="1200"/>
              <a:buFont typeface="Courier New"/>
              <a:buChar char="●"/>
            </a:pPr>
            <a:r>
              <a:rPr lang="el" sz="1200">
                <a:solidFill>
                  <a:schemeClr val="lt1"/>
                </a:solidFill>
                <a:latin typeface="Courier New"/>
                <a:ea typeface="Courier New"/>
                <a:cs typeface="Courier New"/>
                <a:sym typeface="Courier New"/>
              </a:rPr>
              <a:t>When the light is strong, or very close to the object, then the shadow is dark and intense (image I)</a:t>
            </a:r>
            <a:endParaRPr sz="1200">
              <a:solidFill>
                <a:schemeClr val="lt1"/>
              </a:solidFill>
              <a:latin typeface="Courier New"/>
              <a:ea typeface="Courier New"/>
              <a:cs typeface="Courier New"/>
              <a:sym typeface="Courier New"/>
            </a:endParaRPr>
          </a:p>
          <a:p>
            <a:pPr marL="457200" lvl="0" indent="-304800" algn="l" rtl="0">
              <a:spcBef>
                <a:spcPts val="0"/>
              </a:spcBef>
              <a:spcAft>
                <a:spcPts val="0"/>
              </a:spcAft>
              <a:buClr>
                <a:schemeClr val="lt1"/>
              </a:buClr>
              <a:buSzPts val="1200"/>
              <a:buFont typeface="Courier New"/>
              <a:buChar char="●"/>
            </a:pPr>
            <a:r>
              <a:rPr lang="el" sz="1200">
                <a:solidFill>
                  <a:schemeClr val="lt1"/>
                </a:solidFill>
                <a:latin typeface="Courier New"/>
                <a:ea typeface="Courier New"/>
                <a:cs typeface="Courier New"/>
                <a:sym typeface="Courier New"/>
              </a:rPr>
              <a:t>When the light is soft and diffussed, the shadow is lighter (Image II) </a:t>
            </a:r>
            <a:endParaRPr sz="1200">
              <a:solidFill>
                <a:schemeClr val="lt1"/>
              </a:solidFill>
              <a:latin typeface="Courier New"/>
              <a:ea typeface="Courier New"/>
              <a:cs typeface="Courier New"/>
              <a:sym typeface="Courier New"/>
            </a:endParaRPr>
          </a:p>
          <a:p>
            <a:pPr marL="457200" lvl="0" indent="-304800" algn="l" rtl="0">
              <a:spcBef>
                <a:spcPts val="0"/>
              </a:spcBef>
              <a:spcAft>
                <a:spcPts val="0"/>
              </a:spcAft>
              <a:buClr>
                <a:schemeClr val="lt1"/>
              </a:buClr>
              <a:buSzPts val="1200"/>
              <a:buFont typeface="Courier New"/>
              <a:buChar char="●"/>
            </a:pPr>
            <a:r>
              <a:rPr lang="el" sz="1200">
                <a:solidFill>
                  <a:schemeClr val="lt1"/>
                </a:solidFill>
                <a:latin typeface="Courier New"/>
                <a:ea typeface="Courier New"/>
                <a:cs typeface="Courier New"/>
                <a:sym typeface="Courier New"/>
              </a:rPr>
              <a:t>We have one cast shadow for each light source (Image III)</a:t>
            </a:r>
            <a:endParaRPr sz="1200">
              <a:solidFill>
                <a:schemeClr val="lt1"/>
              </a:solidFill>
              <a:latin typeface="Courier New"/>
              <a:ea typeface="Courier New"/>
              <a:cs typeface="Courier New"/>
              <a:sym typeface="Courier New"/>
            </a:endParaRPr>
          </a:p>
        </p:txBody>
      </p:sp>
      <p:pic>
        <p:nvPicPr>
          <p:cNvPr id="4505" name="Google Shape;4505;p30"/>
          <p:cNvPicPr preferRelativeResize="0"/>
          <p:nvPr/>
        </p:nvPicPr>
        <p:blipFill rotWithShape="1">
          <a:blip r:embed="rId3">
            <a:alphaModFix/>
          </a:blip>
          <a:srcRect t="14340" r="11441" b="9625"/>
          <a:stretch/>
        </p:blipFill>
        <p:spPr>
          <a:xfrm>
            <a:off x="882013" y="1771974"/>
            <a:ext cx="3081574" cy="1984301"/>
          </a:xfrm>
          <a:prstGeom prst="rect">
            <a:avLst/>
          </a:prstGeom>
          <a:noFill/>
          <a:ln>
            <a:noFill/>
          </a:ln>
        </p:spPr>
      </p:pic>
      <p:pic>
        <p:nvPicPr>
          <p:cNvPr id="4506" name="Google Shape;4506;p30"/>
          <p:cNvPicPr preferRelativeResize="0"/>
          <p:nvPr/>
        </p:nvPicPr>
        <p:blipFill rotWithShape="1">
          <a:blip r:embed="rId4">
            <a:alphaModFix/>
          </a:blip>
          <a:srcRect t="16534"/>
          <a:stretch/>
        </p:blipFill>
        <p:spPr>
          <a:xfrm>
            <a:off x="4108536" y="1033397"/>
            <a:ext cx="3178101" cy="1922564"/>
          </a:xfrm>
          <a:prstGeom prst="rect">
            <a:avLst/>
          </a:prstGeom>
          <a:noFill/>
          <a:ln>
            <a:noFill/>
          </a:ln>
        </p:spPr>
      </p:pic>
      <p:pic>
        <p:nvPicPr>
          <p:cNvPr id="4507" name="Google Shape;4507;p30"/>
          <p:cNvPicPr preferRelativeResize="0"/>
          <p:nvPr/>
        </p:nvPicPr>
        <p:blipFill rotWithShape="1">
          <a:blip r:embed="rId5">
            <a:alphaModFix/>
          </a:blip>
          <a:srcRect t="19491"/>
          <a:stretch/>
        </p:blipFill>
        <p:spPr>
          <a:xfrm>
            <a:off x="4108536" y="3049956"/>
            <a:ext cx="3178101" cy="1914633"/>
          </a:xfrm>
          <a:prstGeom prst="rect">
            <a:avLst/>
          </a:prstGeom>
          <a:noFill/>
          <a:ln>
            <a:noFill/>
          </a:ln>
        </p:spPr>
      </p:pic>
      <p:sp>
        <p:nvSpPr>
          <p:cNvPr id="4508" name="Google Shape;4508;p30"/>
          <p:cNvSpPr txBox="1"/>
          <p:nvPr/>
        </p:nvSpPr>
        <p:spPr>
          <a:xfrm>
            <a:off x="1745875" y="4232325"/>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cast shadow 2</a:t>
            </a:r>
            <a:endParaRPr sz="1100" u="sng">
              <a:solidFill>
                <a:schemeClr val="lt1"/>
              </a:solidFill>
              <a:latin typeface="Courier New"/>
              <a:ea typeface="Courier New"/>
              <a:cs typeface="Courier New"/>
              <a:sym typeface="Courier New"/>
            </a:endParaRPr>
          </a:p>
        </p:txBody>
      </p:sp>
      <p:cxnSp>
        <p:nvCxnSpPr>
          <p:cNvPr id="4509" name="Google Shape;4509;p30"/>
          <p:cNvCxnSpPr/>
          <p:nvPr/>
        </p:nvCxnSpPr>
        <p:spPr>
          <a:xfrm rot="10800000" flipH="1">
            <a:off x="2914400" y="4630825"/>
            <a:ext cx="1870200" cy="151200"/>
          </a:xfrm>
          <a:prstGeom prst="straightConnector1">
            <a:avLst/>
          </a:prstGeom>
          <a:noFill/>
          <a:ln w="9525" cap="flat" cmpd="sng">
            <a:solidFill>
              <a:schemeClr val="lt1"/>
            </a:solidFill>
            <a:prstDash val="solid"/>
            <a:round/>
            <a:headEnd type="none" w="med" len="med"/>
            <a:tailEnd type="none" w="med" len="med"/>
          </a:ln>
        </p:spPr>
      </p:cxnSp>
      <p:sp>
        <p:nvSpPr>
          <p:cNvPr id="4510" name="Google Shape;4510;p30"/>
          <p:cNvSpPr/>
          <p:nvPr/>
        </p:nvSpPr>
        <p:spPr>
          <a:xfrm>
            <a:off x="4701650" y="4586325"/>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11" name="Google Shape;4511;p30"/>
          <p:cNvCxnSpPr/>
          <p:nvPr/>
        </p:nvCxnSpPr>
        <p:spPr>
          <a:xfrm rot="10800000" flipH="1">
            <a:off x="2673425" y="4052725"/>
            <a:ext cx="2382600" cy="435600"/>
          </a:xfrm>
          <a:prstGeom prst="straightConnector1">
            <a:avLst/>
          </a:prstGeom>
          <a:noFill/>
          <a:ln w="9525" cap="flat" cmpd="sng">
            <a:solidFill>
              <a:schemeClr val="lt1"/>
            </a:solidFill>
            <a:prstDash val="solid"/>
            <a:round/>
            <a:headEnd type="none" w="med" len="med"/>
            <a:tailEnd type="none" w="med" len="med"/>
          </a:ln>
        </p:spPr>
      </p:cxnSp>
      <p:sp>
        <p:nvSpPr>
          <p:cNvPr id="4512" name="Google Shape;4512;p30"/>
          <p:cNvSpPr/>
          <p:nvPr/>
        </p:nvSpPr>
        <p:spPr>
          <a:xfrm rot="-1524463">
            <a:off x="5068519" y="4018006"/>
            <a:ext cx="66425" cy="72732"/>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0"/>
          <p:cNvSpPr txBox="1"/>
          <p:nvPr/>
        </p:nvSpPr>
        <p:spPr>
          <a:xfrm>
            <a:off x="7611825" y="3264475"/>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light source 1</a:t>
            </a:r>
            <a:endParaRPr sz="1100" u="sng">
              <a:solidFill>
                <a:schemeClr val="lt1"/>
              </a:solidFill>
              <a:latin typeface="Courier New"/>
              <a:ea typeface="Courier New"/>
              <a:cs typeface="Courier New"/>
              <a:sym typeface="Courier New"/>
            </a:endParaRPr>
          </a:p>
        </p:txBody>
      </p:sp>
      <p:sp>
        <p:nvSpPr>
          <p:cNvPr id="4514" name="Google Shape;4514;p30"/>
          <p:cNvSpPr/>
          <p:nvPr/>
        </p:nvSpPr>
        <p:spPr>
          <a:xfrm>
            <a:off x="6662425" y="3859800"/>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15" name="Google Shape;4515;p30"/>
          <p:cNvCxnSpPr>
            <a:stCxn id="4514" idx="2"/>
          </p:cNvCxnSpPr>
          <p:nvPr/>
        </p:nvCxnSpPr>
        <p:spPr>
          <a:xfrm rot="10800000" flipH="1">
            <a:off x="6662425" y="3496050"/>
            <a:ext cx="1109400" cy="408900"/>
          </a:xfrm>
          <a:prstGeom prst="straightConnector1">
            <a:avLst/>
          </a:prstGeom>
          <a:noFill/>
          <a:ln w="9525" cap="flat" cmpd="sng">
            <a:solidFill>
              <a:schemeClr val="lt1"/>
            </a:solidFill>
            <a:prstDash val="solid"/>
            <a:round/>
            <a:headEnd type="none" w="med" len="med"/>
            <a:tailEnd type="none" w="med" len="med"/>
          </a:ln>
        </p:spPr>
      </p:cxnSp>
      <p:cxnSp>
        <p:nvCxnSpPr>
          <p:cNvPr id="4516" name="Google Shape;4516;p30"/>
          <p:cNvCxnSpPr/>
          <p:nvPr/>
        </p:nvCxnSpPr>
        <p:spPr>
          <a:xfrm rot="10800000" flipH="1">
            <a:off x="6958400" y="4126750"/>
            <a:ext cx="858600" cy="120600"/>
          </a:xfrm>
          <a:prstGeom prst="straightConnector1">
            <a:avLst/>
          </a:prstGeom>
          <a:noFill/>
          <a:ln w="9525" cap="flat" cmpd="sng">
            <a:solidFill>
              <a:schemeClr val="lt1"/>
            </a:solidFill>
            <a:prstDash val="solid"/>
            <a:round/>
            <a:headEnd type="none" w="med" len="med"/>
            <a:tailEnd type="none" w="med" len="med"/>
          </a:ln>
        </p:spPr>
      </p:cxnSp>
      <p:sp>
        <p:nvSpPr>
          <p:cNvPr id="4517" name="Google Shape;4517;p30"/>
          <p:cNvSpPr/>
          <p:nvPr/>
        </p:nvSpPr>
        <p:spPr>
          <a:xfrm>
            <a:off x="6952850" y="4205325"/>
            <a:ext cx="82800" cy="90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0"/>
          <p:cNvSpPr txBox="1"/>
          <p:nvPr/>
        </p:nvSpPr>
        <p:spPr>
          <a:xfrm>
            <a:off x="1745875" y="4550400"/>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cast shadow 1</a:t>
            </a:r>
            <a:endParaRPr sz="1100" u="sng">
              <a:solidFill>
                <a:schemeClr val="lt1"/>
              </a:solidFill>
              <a:latin typeface="Courier New"/>
              <a:ea typeface="Courier New"/>
              <a:cs typeface="Courier New"/>
              <a:sym typeface="Courier New"/>
            </a:endParaRPr>
          </a:p>
        </p:txBody>
      </p:sp>
      <p:sp>
        <p:nvSpPr>
          <p:cNvPr id="4519" name="Google Shape;4519;p30"/>
          <p:cNvSpPr txBox="1"/>
          <p:nvPr/>
        </p:nvSpPr>
        <p:spPr>
          <a:xfrm>
            <a:off x="7678800" y="3877375"/>
            <a:ext cx="1465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100" u="sng">
                <a:solidFill>
                  <a:schemeClr val="lt1"/>
                </a:solidFill>
                <a:latin typeface="Courier New"/>
                <a:ea typeface="Courier New"/>
                <a:cs typeface="Courier New"/>
                <a:sym typeface="Courier New"/>
              </a:rPr>
              <a:t>light source 2</a:t>
            </a:r>
            <a:endParaRPr sz="1100" u="sng">
              <a:solidFill>
                <a:schemeClr val="lt1"/>
              </a:solidFill>
              <a:latin typeface="Courier New"/>
              <a:ea typeface="Courier New"/>
              <a:cs typeface="Courier New"/>
              <a:sym typeface="Courier New"/>
            </a:endParaRPr>
          </a:p>
        </p:txBody>
      </p:sp>
      <p:sp>
        <p:nvSpPr>
          <p:cNvPr id="4520" name="Google Shape;4520;p30"/>
          <p:cNvSpPr txBox="1"/>
          <p:nvPr/>
        </p:nvSpPr>
        <p:spPr>
          <a:xfrm>
            <a:off x="882025" y="3496050"/>
            <a:ext cx="7902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lt1"/>
                </a:solidFill>
                <a:latin typeface="Courier New"/>
                <a:ea typeface="Courier New"/>
                <a:cs typeface="Courier New"/>
                <a:sym typeface="Courier New"/>
              </a:rPr>
              <a:t>image </a:t>
            </a:r>
            <a:r>
              <a:rPr lang="el" sz="800" i="1" dirty="0" smtClean="0">
                <a:solidFill>
                  <a:schemeClr val="lt1"/>
                </a:solidFill>
                <a:latin typeface="Courier New"/>
                <a:ea typeface="Courier New"/>
                <a:cs typeface="Courier New"/>
                <a:sym typeface="Courier New"/>
              </a:rPr>
              <a:t>I</a:t>
            </a:r>
            <a:r>
              <a:rPr lang="en-US" sz="800" i="1" dirty="0" smtClean="0">
                <a:solidFill>
                  <a:schemeClr val="lt1"/>
                </a:solidFill>
                <a:latin typeface="Courier New"/>
                <a:ea typeface="Courier New"/>
                <a:cs typeface="Courier New"/>
                <a:sym typeface="Courier New"/>
              </a:rPr>
              <a:t>II</a:t>
            </a:r>
            <a:endParaRPr sz="800" i="1" dirty="0">
              <a:solidFill>
                <a:schemeClr val="lt1"/>
              </a:solidFill>
              <a:latin typeface="Courier New"/>
              <a:ea typeface="Courier New"/>
              <a:cs typeface="Courier New"/>
              <a:sym typeface="Courier New"/>
            </a:endParaRPr>
          </a:p>
        </p:txBody>
      </p:sp>
      <p:sp>
        <p:nvSpPr>
          <p:cNvPr id="4521" name="Google Shape;4521;p30"/>
          <p:cNvSpPr txBox="1"/>
          <p:nvPr/>
        </p:nvSpPr>
        <p:spPr>
          <a:xfrm>
            <a:off x="4039650" y="2669513"/>
            <a:ext cx="746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lt1"/>
                </a:solidFill>
                <a:latin typeface="Courier New"/>
                <a:ea typeface="Courier New"/>
                <a:cs typeface="Courier New"/>
                <a:sym typeface="Courier New"/>
              </a:rPr>
              <a:t>image </a:t>
            </a:r>
            <a:r>
              <a:rPr lang="el" sz="800" i="1" dirty="0" smtClean="0">
                <a:solidFill>
                  <a:schemeClr val="lt1"/>
                </a:solidFill>
                <a:latin typeface="Courier New"/>
                <a:ea typeface="Courier New"/>
                <a:cs typeface="Courier New"/>
                <a:sym typeface="Courier New"/>
              </a:rPr>
              <a:t>I</a:t>
            </a:r>
            <a:r>
              <a:rPr lang="en-US" sz="800" i="1" dirty="0" smtClean="0">
                <a:solidFill>
                  <a:schemeClr val="lt1"/>
                </a:solidFill>
                <a:latin typeface="Courier New"/>
                <a:ea typeface="Courier New"/>
                <a:cs typeface="Courier New"/>
                <a:sym typeface="Courier New"/>
              </a:rPr>
              <a:t>V</a:t>
            </a:r>
            <a:endParaRPr sz="800" i="1" dirty="0">
              <a:solidFill>
                <a:schemeClr val="lt1"/>
              </a:solidFill>
              <a:latin typeface="Courier New"/>
              <a:ea typeface="Courier New"/>
              <a:cs typeface="Courier New"/>
              <a:sym typeface="Courier New"/>
            </a:endParaRPr>
          </a:p>
        </p:txBody>
      </p:sp>
      <p:sp>
        <p:nvSpPr>
          <p:cNvPr id="4522" name="Google Shape;4522;p30"/>
          <p:cNvSpPr txBox="1"/>
          <p:nvPr/>
        </p:nvSpPr>
        <p:spPr>
          <a:xfrm>
            <a:off x="4062450" y="4707025"/>
            <a:ext cx="858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lt1"/>
                </a:solidFill>
                <a:latin typeface="Courier New"/>
                <a:ea typeface="Courier New"/>
                <a:cs typeface="Courier New"/>
                <a:sym typeface="Courier New"/>
              </a:rPr>
              <a:t>image </a:t>
            </a:r>
            <a:r>
              <a:rPr lang="en-US" sz="800" i="1" dirty="0">
                <a:solidFill>
                  <a:schemeClr val="lt1"/>
                </a:solidFill>
                <a:latin typeface="Courier New"/>
                <a:ea typeface="Courier New"/>
                <a:cs typeface="Courier New"/>
                <a:sym typeface="Courier New"/>
              </a:rPr>
              <a:t>V</a:t>
            </a:r>
            <a:endParaRPr sz="8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3072000" y="1498475"/>
            <a:ext cx="3000000" cy="1339200"/>
          </a:xfrm>
          <a:prstGeom prst="rect">
            <a:avLst/>
          </a:prstGeom>
          <a:noFill/>
          <a:ln>
            <a:noFill/>
          </a:ln>
          <a:effectLst>
            <a:outerShdw blurRad="414338" dist="19050" dir="5400000" algn="bl" rotWithShape="0">
              <a:schemeClr val="accent6">
                <a:alpha val="87000"/>
              </a:scheme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l" sz="5000" b="1">
                <a:solidFill>
                  <a:schemeClr val="lt1"/>
                </a:solidFill>
                <a:latin typeface="Courier New"/>
                <a:ea typeface="Courier New"/>
                <a:cs typeface="Courier New"/>
                <a:sym typeface="Courier New"/>
              </a:rPr>
              <a:t>Light </a:t>
            </a:r>
            <a:endParaRPr sz="380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2500">
                <a:solidFill>
                  <a:srgbClr val="FF0000"/>
                </a:solidFill>
                <a:latin typeface="Courier New"/>
                <a:ea typeface="Courier New"/>
                <a:cs typeface="Courier New"/>
                <a:sym typeface="Courier New"/>
              </a:rPr>
              <a:t>i</a:t>
            </a:r>
            <a:r>
              <a:rPr lang="el" sz="2500">
                <a:solidFill>
                  <a:srgbClr val="FF9900"/>
                </a:solidFill>
                <a:latin typeface="Courier New"/>
                <a:ea typeface="Courier New"/>
                <a:cs typeface="Courier New"/>
                <a:sym typeface="Courier New"/>
              </a:rPr>
              <a:t>n</a:t>
            </a:r>
            <a:r>
              <a:rPr lang="el" sz="2500">
                <a:solidFill>
                  <a:schemeClr val="lt1"/>
                </a:solidFill>
                <a:latin typeface="Courier New"/>
                <a:ea typeface="Courier New"/>
                <a:cs typeface="Courier New"/>
                <a:sym typeface="Courier New"/>
              </a:rPr>
              <a:t> </a:t>
            </a:r>
            <a:r>
              <a:rPr lang="el" sz="2500">
                <a:solidFill>
                  <a:srgbClr val="FFFF00"/>
                </a:solidFill>
                <a:latin typeface="Courier New"/>
                <a:ea typeface="Courier New"/>
                <a:cs typeface="Courier New"/>
                <a:sym typeface="Courier New"/>
              </a:rPr>
              <a:t>S</a:t>
            </a:r>
            <a:r>
              <a:rPr lang="el" sz="2500">
                <a:solidFill>
                  <a:srgbClr val="00FF00"/>
                </a:solidFill>
                <a:latin typeface="Courier New"/>
                <a:ea typeface="Courier New"/>
                <a:cs typeface="Courier New"/>
                <a:sym typeface="Courier New"/>
              </a:rPr>
              <a:t>c</a:t>
            </a:r>
            <a:r>
              <a:rPr lang="el" sz="2500">
                <a:solidFill>
                  <a:srgbClr val="00FFFF"/>
                </a:solidFill>
                <a:latin typeface="Courier New"/>
                <a:ea typeface="Courier New"/>
                <a:cs typeface="Courier New"/>
                <a:sym typeface="Courier New"/>
              </a:rPr>
              <a:t>i</a:t>
            </a:r>
            <a:r>
              <a:rPr lang="el" sz="2500">
                <a:solidFill>
                  <a:srgbClr val="4A86E8"/>
                </a:solidFill>
                <a:latin typeface="Courier New"/>
                <a:ea typeface="Courier New"/>
                <a:cs typeface="Courier New"/>
                <a:sym typeface="Courier New"/>
              </a:rPr>
              <a:t>e</a:t>
            </a:r>
            <a:r>
              <a:rPr lang="el" sz="2500">
                <a:solidFill>
                  <a:srgbClr val="9900FF"/>
                </a:solidFill>
                <a:latin typeface="Courier New"/>
                <a:ea typeface="Courier New"/>
                <a:cs typeface="Courier New"/>
                <a:sym typeface="Courier New"/>
              </a:rPr>
              <a:t>n</a:t>
            </a:r>
            <a:r>
              <a:rPr lang="el" sz="2500">
                <a:solidFill>
                  <a:srgbClr val="B4A7D6"/>
                </a:solidFill>
                <a:latin typeface="Courier New"/>
                <a:ea typeface="Courier New"/>
                <a:cs typeface="Courier New"/>
                <a:sym typeface="Courier New"/>
              </a:rPr>
              <a:t>c</a:t>
            </a:r>
            <a:r>
              <a:rPr lang="el" sz="2500">
                <a:solidFill>
                  <a:srgbClr val="D9D2E9"/>
                </a:solidFill>
                <a:latin typeface="Courier New"/>
                <a:ea typeface="Courier New"/>
                <a:cs typeface="Courier New"/>
                <a:sym typeface="Courier New"/>
              </a:rPr>
              <a:t>e</a:t>
            </a:r>
            <a:endParaRPr sz="2500">
              <a:solidFill>
                <a:srgbClr val="D9D2E9"/>
              </a:solidFill>
              <a:latin typeface="Courier New"/>
              <a:ea typeface="Courier New"/>
              <a:cs typeface="Courier New"/>
              <a:sym typeface="Courier New"/>
            </a:endParaRPr>
          </a:p>
        </p:txBody>
      </p:sp>
      <p:cxnSp>
        <p:nvCxnSpPr>
          <p:cNvPr id="64" name="Google Shape;64;p14"/>
          <p:cNvCxnSpPr/>
          <p:nvPr/>
        </p:nvCxnSpPr>
        <p:spPr>
          <a:xfrm>
            <a:off x="-105425" y="-67775"/>
            <a:ext cx="6476400" cy="5256600"/>
          </a:xfrm>
          <a:prstGeom prst="straightConnector1">
            <a:avLst/>
          </a:prstGeom>
          <a:noFill/>
          <a:ln w="9525" cap="flat" cmpd="sng">
            <a:solidFill>
              <a:schemeClr val="lt1"/>
            </a:solidFill>
            <a:prstDash val="solid"/>
            <a:round/>
            <a:headEnd type="none" w="med" len="med"/>
            <a:tailEnd type="none" w="med" len="med"/>
          </a:ln>
          <a:effectLst>
            <a:outerShdw blurRad="157163" dist="47625" dir="6300000" algn="bl" rotWithShape="0">
              <a:schemeClr val="lt1">
                <a:alpha val="93000"/>
              </a:schemeClr>
            </a:outerShdw>
          </a:effectLst>
        </p:spPr>
      </p:cxnSp>
      <p:cxnSp>
        <p:nvCxnSpPr>
          <p:cNvPr id="65" name="Google Shape;65;p14"/>
          <p:cNvCxnSpPr/>
          <p:nvPr/>
        </p:nvCxnSpPr>
        <p:spPr>
          <a:xfrm>
            <a:off x="-82850" y="-15050"/>
            <a:ext cx="6370800" cy="5369400"/>
          </a:xfrm>
          <a:prstGeom prst="straightConnector1">
            <a:avLst/>
          </a:prstGeom>
          <a:noFill/>
          <a:ln w="9525" cap="flat" cmpd="sng">
            <a:solidFill>
              <a:schemeClr val="lt1"/>
            </a:solidFill>
            <a:prstDash val="solid"/>
            <a:round/>
            <a:headEnd type="none" w="med" len="med"/>
            <a:tailEnd type="none" w="med" len="med"/>
          </a:ln>
          <a:effectLst>
            <a:outerShdw blurRad="157163" dist="47625" dir="6300000" algn="bl" rotWithShape="0">
              <a:schemeClr val="lt1">
                <a:alpha val="93000"/>
              </a:schemeClr>
            </a:outerShdw>
          </a:effectLst>
        </p:spPr>
      </p:cxnSp>
      <p:cxnSp>
        <p:nvCxnSpPr>
          <p:cNvPr id="66" name="Google Shape;66;p14"/>
          <p:cNvCxnSpPr/>
          <p:nvPr/>
        </p:nvCxnSpPr>
        <p:spPr>
          <a:xfrm>
            <a:off x="-52725" y="0"/>
            <a:ext cx="6589500" cy="5444700"/>
          </a:xfrm>
          <a:prstGeom prst="straightConnector1">
            <a:avLst/>
          </a:prstGeom>
          <a:noFill/>
          <a:ln w="9525" cap="flat" cmpd="sng">
            <a:solidFill>
              <a:schemeClr val="lt1"/>
            </a:solidFill>
            <a:prstDash val="solid"/>
            <a:round/>
            <a:headEnd type="none" w="med" len="med"/>
            <a:tailEnd type="none" w="med" len="med"/>
          </a:ln>
          <a:effectLst>
            <a:outerShdw blurRad="157163" dist="47625" dir="6300000" algn="bl" rotWithShape="0">
              <a:schemeClr val="lt1">
                <a:alpha val="93000"/>
              </a:schemeClr>
            </a:outerShdw>
          </a:effectLst>
        </p:spPr>
      </p:cxnSp>
      <p:sp>
        <p:nvSpPr>
          <p:cNvPr id="67" name="Google Shape;67;p14"/>
          <p:cNvSpPr txBox="1"/>
          <p:nvPr/>
        </p:nvSpPr>
        <p:spPr>
          <a:xfrm>
            <a:off x="132775" y="4483468"/>
            <a:ext cx="3000000" cy="58474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l" sz="1300" b="1" dirty="0">
                <a:solidFill>
                  <a:srgbClr val="FF0000"/>
                </a:solidFill>
                <a:latin typeface="Courier New"/>
                <a:ea typeface="Courier New"/>
                <a:cs typeface="Courier New"/>
                <a:sym typeface="Courier New"/>
              </a:rPr>
              <a:t>1st </a:t>
            </a:r>
            <a:r>
              <a:rPr lang="el" sz="1300" b="1" dirty="0">
                <a:solidFill>
                  <a:srgbClr val="F17804"/>
                </a:solidFill>
                <a:latin typeface="Courier New"/>
                <a:ea typeface="Courier New"/>
                <a:cs typeface="Courier New"/>
                <a:sym typeface="Courier New"/>
              </a:rPr>
              <a:t>Tea</a:t>
            </a:r>
            <a:r>
              <a:rPr lang="el" sz="1300" b="1" dirty="0">
                <a:solidFill>
                  <a:srgbClr val="FFFF00"/>
                </a:solidFill>
                <a:latin typeface="Courier New"/>
                <a:ea typeface="Courier New"/>
                <a:cs typeface="Courier New"/>
                <a:sym typeface="Courier New"/>
              </a:rPr>
              <a:t>chi</a:t>
            </a:r>
            <a:r>
              <a:rPr lang="el" sz="1300" b="1" dirty="0">
                <a:solidFill>
                  <a:srgbClr val="00FF00"/>
                </a:solidFill>
                <a:latin typeface="Courier New"/>
                <a:ea typeface="Courier New"/>
                <a:cs typeface="Courier New"/>
                <a:sym typeface="Courier New"/>
              </a:rPr>
              <a:t>ng</a:t>
            </a:r>
            <a:r>
              <a:rPr lang="el" sz="1300" b="1" dirty="0">
                <a:solidFill>
                  <a:schemeClr val="lt1"/>
                </a:solidFill>
                <a:latin typeface="Courier New"/>
                <a:ea typeface="Courier New"/>
                <a:cs typeface="Courier New"/>
                <a:sym typeface="Courier New"/>
              </a:rPr>
              <a:t> </a:t>
            </a:r>
            <a:r>
              <a:rPr lang="el" sz="1300" b="1" dirty="0" smtClean="0">
                <a:solidFill>
                  <a:srgbClr val="00FFFF"/>
                </a:solidFill>
                <a:latin typeface="Courier New"/>
                <a:ea typeface="Courier New"/>
                <a:cs typeface="Courier New"/>
                <a:sym typeface="Courier New"/>
              </a:rPr>
              <a:t>Pe</a:t>
            </a:r>
            <a:r>
              <a:rPr lang="el" sz="1300" b="1" dirty="0" smtClean="0">
                <a:solidFill>
                  <a:schemeClr val="accent1"/>
                </a:solidFill>
                <a:latin typeface="Courier New"/>
                <a:ea typeface="Courier New"/>
                <a:cs typeface="Courier New"/>
                <a:sym typeface="Courier New"/>
              </a:rPr>
              <a:t>ri</a:t>
            </a:r>
            <a:r>
              <a:rPr lang="el" sz="1300" b="1" dirty="0" smtClean="0">
                <a:solidFill>
                  <a:srgbClr val="A93AF2"/>
                </a:solidFill>
                <a:latin typeface="Courier New"/>
                <a:ea typeface="Courier New"/>
                <a:cs typeface="Courier New"/>
                <a:sym typeface="Courier New"/>
              </a:rPr>
              <a:t>od</a:t>
            </a:r>
            <a:endParaRPr lang="en-US" sz="1300" b="1" dirty="0" smtClean="0">
              <a:solidFill>
                <a:srgbClr val="A93AF2"/>
              </a:solidFill>
              <a:latin typeface="Courier New"/>
              <a:ea typeface="Courier New"/>
              <a:cs typeface="Courier New"/>
              <a:sym typeface="Courier New"/>
            </a:endParaRPr>
          </a:p>
          <a:p>
            <a:pPr marL="0" lvl="0" indent="0" rtl="0">
              <a:spcBef>
                <a:spcPts val="0"/>
              </a:spcBef>
              <a:spcAft>
                <a:spcPts val="0"/>
              </a:spcAft>
              <a:buNone/>
            </a:pPr>
            <a:r>
              <a:rPr lang="en-US" sz="1300" b="1" dirty="0" smtClean="0">
                <a:solidFill>
                  <a:schemeClr val="bg1"/>
                </a:solidFill>
                <a:latin typeface="Courier New"/>
                <a:ea typeface="Courier New"/>
                <a:cs typeface="Courier New"/>
                <a:sym typeface="Courier New"/>
              </a:rPr>
              <a:t>Part I</a:t>
            </a:r>
            <a:endParaRPr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6"/>
        <p:cNvGrpSpPr/>
        <p:nvPr/>
      </p:nvGrpSpPr>
      <p:grpSpPr>
        <a:xfrm>
          <a:off x="0" y="0"/>
          <a:ext cx="0" cy="0"/>
          <a:chOff x="0" y="0"/>
          <a:chExt cx="0" cy="0"/>
        </a:xfrm>
      </p:grpSpPr>
      <p:sp>
        <p:nvSpPr>
          <p:cNvPr id="4527" name="Google Shape;4527;p31"/>
          <p:cNvSpPr txBox="1"/>
          <p:nvPr/>
        </p:nvSpPr>
        <p:spPr>
          <a:xfrm>
            <a:off x="0" y="-74112"/>
            <a:ext cx="7756800" cy="1354500"/>
          </a:xfrm>
          <a:prstGeom prst="rect">
            <a:avLst/>
          </a:prstGeom>
          <a:noFill/>
          <a:ln>
            <a:noFill/>
          </a:ln>
        </p:spPr>
        <p:txBody>
          <a:bodyPr spcFirstLastPara="1" wrap="square" lIns="91425" tIns="91425" rIns="91425" bIns="91425" anchor="t" anchorCtr="0">
            <a:spAutoFit/>
          </a:bodyPr>
          <a:lstStyle/>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0"/>
              </a:spcBef>
              <a:spcAft>
                <a:spcPts val="0"/>
              </a:spcAft>
              <a:buNone/>
            </a:pPr>
            <a:r>
              <a:rPr lang="el" sz="1600" b="1" dirty="0">
                <a:solidFill>
                  <a:schemeClr val="lt1"/>
                </a:solidFill>
                <a:latin typeface="Courier New"/>
                <a:ea typeface="Courier New"/>
                <a:cs typeface="Courier New"/>
                <a:sym typeface="Courier New"/>
              </a:rPr>
              <a:t>The quality of light</a:t>
            </a:r>
            <a:endParaRPr sz="1600" b="1" dirty="0">
              <a:solidFill>
                <a:schemeClr val="lt1"/>
              </a:solidFill>
              <a:latin typeface="Courier New"/>
              <a:ea typeface="Courier New"/>
              <a:cs typeface="Courier New"/>
              <a:sym typeface="Courier New"/>
            </a:endParaRPr>
          </a:p>
          <a:p>
            <a:pPr marL="457200" lvl="0" indent="0" algn="l" rtl="0">
              <a:spcBef>
                <a:spcPts val="0"/>
              </a:spcBef>
              <a:spcAft>
                <a:spcPts val="0"/>
              </a:spcAft>
              <a:buNone/>
            </a:pPr>
            <a:r>
              <a:rPr lang="el" sz="1200" dirty="0">
                <a:solidFill>
                  <a:schemeClr val="lt1"/>
                </a:solidFill>
                <a:latin typeface="Courier New"/>
                <a:ea typeface="Courier New"/>
                <a:cs typeface="Courier New"/>
                <a:sym typeface="Courier New"/>
              </a:rPr>
              <a:t>Light has the power to alter the image of the world! </a:t>
            </a:r>
            <a:endParaRPr sz="1200" dirty="0">
              <a:solidFill>
                <a:schemeClr val="lt1"/>
              </a:solidFill>
              <a:latin typeface="Courier New"/>
              <a:ea typeface="Courier New"/>
              <a:cs typeface="Courier New"/>
              <a:sym typeface="Courier New"/>
            </a:endParaRPr>
          </a:p>
          <a:p>
            <a:pPr marL="457200" lvl="0" indent="0" algn="l" rtl="0">
              <a:spcBef>
                <a:spcPts val="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0"/>
              </a:spcBef>
              <a:spcAft>
                <a:spcPts val="0"/>
              </a:spcAft>
              <a:buNone/>
            </a:pPr>
            <a:endParaRPr sz="1200" dirty="0">
              <a:solidFill>
                <a:schemeClr val="lt1"/>
              </a:solidFill>
              <a:latin typeface="Courier New"/>
              <a:ea typeface="Courier New"/>
              <a:cs typeface="Courier New"/>
              <a:sym typeface="Courier New"/>
            </a:endParaRPr>
          </a:p>
        </p:txBody>
      </p:sp>
      <p:pic>
        <p:nvPicPr>
          <p:cNvPr id="4528" name="Google Shape;4528;p31"/>
          <p:cNvPicPr preferRelativeResize="0"/>
          <p:nvPr/>
        </p:nvPicPr>
        <p:blipFill rotWithShape="1">
          <a:blip r:embed="rId3">
            <a:alphaModFix/>
          </a:blip>
          <a:srcRect r="7808"/>
          <a:stretch/>
        </p:blipFill>
        <p:spPr>
          <a:xfrm>
            <a:off x="95375" y="1097050"/>
            <a:ext cx="2871726" cy="2077648"/>
          </a:xfrm>
          <a:prstGeom prst="rect">
            <a:avLst/>
          </a:prstGeom>
          <a:noFill/>
          <a:ln>
            <a:noFill/>
          </a:ln>
        </p:spPr>
      </p:pic>
      <p:sp>
        <p:nvSpPr>
          <p:cNvPr id="4529" name="Google Shape;4529;p31"/>
          <p:cNvSpPr txBox="1"/>
          <p:nvPr/>
        </p:nvSpPr>
        <p:spPr>
          <a:xfrm>
            <a:off x="-354475" y="3141000"/>
            <a:ext cx="3901500" cy="523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l" sz="1100">
                <a:solidFill>
                  <a:schemeClr val="lt1"/>
                </a:solidFill>
                <a:latin typeface="Courier New"/>
                <a:ea typeface="Courier New"/>
                <a:cs typeface="Courier New"/>
                <a:sym typeface="Courier New"/>
              </a:rPr>
              <a:t>Under the morning light objects usually seem clear and defined.</a:t>
            </a:r>
            <a:endParaRPr sz="1300"/>
          </a:p>
        </p:txBody>
      </p:sp>
      <p:sp>
        <p:nvSpPr>
          <p:cNvPr id="4530" name="Google Shape;4530;p31"/>
          <p:cNvSpPr txBox="1"/>
          <p:nvPr/>
        </p:nvSpPr>
        <p:spPr>
          <a:xfrm>
            <a:off x="3079175" y="3248400"/>
            <a:ext cx="3035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200">
                <a:solidFill>
                  <a:schemeClr val="lt1"/>
                </a:solidFill>
                <a:latin typeface="Courier New"/>
                <a:ea typeface="Courier New"/>
                <a:cs typeface="Courier New"/>
                <a:sym typeface="Courier New"/>
              </a:rPr>
              <a:t>At noon, when the sun is high and the light is strong, objects gain </a:t>
            </a:r>
            <a:r>
              <a:rPr lang="el" sz="1200" b="1" i="1">
                <a:solidFill>
                  <a:schemeClr val="lt1"/>
                </a:solidFill>
                <a:latin typeface="Courier New"/>
                <a:ea typeface="Courier New"/>
                <a:cs typeface="Courier New"/>
                <a:sym typeface="Courier New"/>
              </a:rPr>
              <a:t>high contrast</a:t>
            </a:r>
            <a:r>
              <a:rPr lang="el" sz="1200">
                <a:solidFill>
                  <a:schemeClr val="lt1"/>
                </a:solidFill>
                <a:latin typeface="Courier New"/>
                <a:ea typeface="Courier New"/>
                <a:cs typeface="Courier New"/>
                <a:sym typeface="Courier New"/>
              </a:rPr>
              <a:t> and can be dazzling.</a:t>
            </a:r>
            <a:endParaRPr/>
          </a:p>
        </p:txBody>
      </p:sp>
      <p:sp>
        <p:nvSpPr>
          <p:cNvPr id="4531" name="Google Shape;4531;p31"/>
          <p:cNvSpPr txBox="1"/>
          <p:nvPr/>
        </p:nvSpPr>
        <p:spPr>
          <a:xfrm>
            <a:off x="6258875" y="324840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200">
                <a:solidFill>
                  <a:schemeClr val="lt1"/>
                </a:solidFill>
                <a:latin typeface="Courier New"/>
                <a:ea typeface="Courier New"/>
                <a:cs typeface="Courier New"/>
                <a:sym typeface="Courier New"/>
              </a:rPr>
              <a:t>In the evening light, shapes become softer, with no hard edges and they become ambiguous.</a:t>
            </a:r>
            <a:endParaRPr/>
          </a:p>
        </p:txBody>
      </p:sp>
      <p:pic>
        <p:nvPicPr>
          <p:cNvPr id="4532" name="Google Shape;4532;p31"/>
          <p:cNvPicPr preferRelativeResize="0"/>
          <p:nvPr/>
        </p:nvPicPr>
        <p:blipFill rotWithShape="1">
          <a:blip r:embed="rId4">
            <a:alphaModFix/>
          </a:blip>
          <a:srcRect b="7663"/>
          <a:stretch/>
        </p:blipFill>
        <p:spPr>
          <a:xfrm>
            <a:off x="3056500" y="1097050"/>
            <a:ext cx="3000000" cy="2077649"/>
          </a:xfrm>
          <a:prstGeom prst="rect">
            <a:avLst/>
          </a:prstGeom>
          <a:noFill/>
          <a:ln>
            <a:noFill/>
          </a:ln>
        </p:spPr>
      </p:pic>
      <p:pic>
        <p:nvPicPr>
          <p:cNvPr id="4533" name="Google Shape;4533;p31"/>
          <p:cNvPicPr preferRelativeResize="0"/>
          <p:nvPr/>
        </p:nvPicPr>
        <p:blipFill rotWithShape="1">
          <a:blip r:embed="rId5">
            <a:alphaModFix/>
          </a:blip>
          <a:srcRect l="1555" b="4798"/>
          <a:stretch/>
        </p:blipFill>
        <p:spPr>
          <a:xfrm>
            <a:off x="6191075" y="1097050"/>
            <a:ext cx="2864500" cy="2077650"/>
          </a:xfrm>
          <a:prstGeom prst="rect">
            <a:avLst/>
          </a:prstGeom>
          <a:noFill/>
          <a:ln>
            <a:noFill/>
          </a:ln>
        </p:spPr>
      </p:pic>
      <p:sp>
        <p:nvSpPr>
          <p:cNvPr id="4534" name="Google Shape;4534;p31"/>
          <p:cNvSpPr txBox="1"/>
          <p:nvPr/>
        </p:nvSpPr>
        <p:spPr>
          <a:xfrm>
            <a:off x="0" y="4268807"/>
            <a:ext cx="9144000" cy="7389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l" sz="1200" dirty="0">
                <a:solidFill>
                  <a:schemeClr val="lt1"/>
                </a:solidFill>
                <a:latin typeface="Courier New"/>
                <a:ea typeface="Courier New"/>
                <a:cs typeface="Courier New"/>
                <a:sym typeface="Courier New"/>
              </a:rPr>
              <a:t>The type of light source we have at a given moment, i.e. the sun, a candle, a lamp (white, colored, soft or intense) may create a harsh or a soft ambience.</a:t>
            </a:r>
            <a:endParaRPr sz="1200" dirty="0">
              <a:solidFill>
                <a:schemeClr val="lt1"/>
              </a:solidFill>
              <a:latin typeface="Courier New"/>
              <a:ea typeface="Courier New"/>
              <a:cs typeface="Courier New"/>
              <a:sym typeface="Courier New"/>
            </a:endParaRPr>
          </a:p>
          <a:p>
            <a:pPr marL="457200" lvl="0" indent="0" algn="l" rtl="0">
              <a:spcBef>
                <a:spcPts val="0"/>
              </a:spcBef>
              <a:spcAft>
                <a:spcPts val="0"/>
              </a:spcAft>
              <a:buNone/>
            </a:pPr>
            <a:endParaRPr sz="1200" dirty="0">
              <a:solidFill>
                <a:schemeClr val="lt1"/>
              </a:solidFill>
              <a:latin typeface="Courier New"/>
              <a:ea typeface="Courier New"/>
              <a:cs typeface="Courier New"/>
              <a:sym typeface="Courier New"/>
            </a:endParaRPr>
          </a:p>
        </p:txBody>
      </p:sp>
      <p:sp>
        <p:nvSpPr>
          <p:cNvPr id="4535" name="Google Shape;4535;p31"/>
          <p:cNvSpPr txBox="1"/>
          <p:nvPr/>
        </p:nvSpPr>
        <p:spPr>
          <a:xfrm>
            <a:off x="60275" y="2894100"/>
            <a:ext cx="834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dk1"/>
                </a:solidFill>
                <a:latin typeface="Courier New"/>
                <a:ea typeface="Courier New"/>
                <a:cs typeface="Courier New"/>
                <a:sym typeface="Courier New"/>
              </a:rPr>
              <a:t>image </a:t>
            </a:r>
            <a:r>
              <a:rPr lang="el" sz="800" i="1" dirty="0" smtClean="0">
                <a:solidFill>
                  <a:schemeClr val="dk1"/>
                </a:solidFill>
                <a:latin typeface="Courier New"/>
                <a:ea typeface="Courier New"/>
                <a:cs typeface="Courier New"/>
                <a:sym typeface="Courier New"/>
              </a:rPr>
              <a:t>1</a:t>
            </a:r>
            <a:r>
              <a:rPr lang="en-US" sz="800" i="1" dirty="0" smtClean="0">
                <a:solidFill>
                  <a:schemeClr val="dk1"/>
                </a:solidFill>
                <a:latin typeface="Courier New"/>
                <a:ea typeface="Courier New"/>
                <a:cs typeface="Courier New"/>
                <a:sym typeface="Courier New"/>
              </a:rPr>
              <a:t>3</a:t>
            </a:r>
            <a:endParaRPr sz="800" i="1" dirty="0">
              <a:solidFill>
                <a:schemeClr val="dk1"/>
              </a:solidFill>
              <a:latin typeface="Courier New"/>
              <a:ea typeface="Courier New"/>
              <a:cs typeface="Courier New"/>
              <a:sym typeface="Courier New"/>
            </a:endParaRPr>
          </a:p>
        </p:txBody>
      </p:sp>
      <p:sp>
        <p:nvSpPr>
          <p:cNvPr id="4536" name="Google Shape;4536;p31"/>
          <p:cNvSpPr txBox="1"/>
          <p:nvPr/>
        </p:nvSpPr>
        <p:spPr>
          <a:xfrm>
            <a:off x="2980300" y="2894100"/>
            <a:ext cx="834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lt1"/>
                </a:solidFill>
                <a:latin typeface="Courier New"/>
                <a:ea typeface="Courier New"/>
                <a:cs typeface="Courier New"/>
                <a:sym typeface="Courier New"/>
              </a:rPr>
              <a:t>image </a:t>
            </a:r>
            <a:r>
              <a:rPr lang="el" sz="800" i="1" dirty="0" smtClean="0">
                <a:solidFill>
                  <a:schemeClr val="lt1"/>
                </a:solidFill>
                <a:latin typeface="Courier New"/>
                <a:ea typeface="Courier New"/>
                <a:cs typeface="Courier New"/>
                <a:sym typeface="Courier New"/>
              </a:rPr>
              <a:t>1</a:t>
            </a:r>
            <a:r>
              <a:rPr lang="en-US" sz="800" i="1" dirty="0" smtClean="0">
                <a:solidFill>
                  <a:schemeClr val="lt1"/>
                </a:solidFill>
                <a:latin typeface="Courier New"/>
                <a:ea typeface="Courier New"/>
                <a:cs typeface="Courier New"/>
                <a:sym typeface="Courier New"/>
              </a:rPr>
              <a:t>4</a:t>
            </a:r>
            <a:endParaRPr sz="800" i="1" dirty="0">
              <a:solidFill>
                <a:schemeClr val="lt1"/>
              </a:solidFill>
              <a:latin typeface="Courier New"/>
              <a:ea typeface="Courier New"/>
              <a:cs typeface="Courier New"/>
              <a:sym typeface="Courier New"/>
            </a:endParaRPr>
          </a:p>
        </p:txBody>
      </p:sp>
      <p:sp>
        <p:nvSpPr>
          <p:cNvPr id="4537" name="Google Shape;4537;p31"/>
          <p:cNvSpPr txBox="1"/>
          <p:nvPr/>
        </p:nvSpPr>
        <p:spPr>
          <a:xfrm>
            <a:off x="6114875" y="2894100"/>
            <a:ext cx="834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i="1" dirty="0">
                <a:solidFill>
                  <a:schemeClr val="lt1"/>
                </a:solidFill>
                <a:latin typeface="Courier New"/>
                <a:ea typeface="Courier New"/>
                <a:cs typeface="Courier New"/>
                <a:sym typeface="Courier New"/>
              </a:rPr>
              <a:t>image </a:t>
            </a:r>
            <a:r>
              <a:rPr lang="el" sz="800" i="1" dirty="0" smtClean="0">
                <a:solidFill>
                  <a:schemeClr val="lt1"/>
                </a:solidFill>
                <a:latin typeface="Courier New"/>
                <a:ea typeface="Courier New"/>
                <a:cs typeface="Courier New"/>
                <a:sym typeface="Courier New"/>
              </a:rPr>
              <a:t>1</a:t>
            </a:r>
            <a:r>
              <a:rPr lang="en-US" sz="800" i="1" dirty="0" smtClean="0">
                <a:solidFill>
                  <a:schemeClr val="lt1"/>
                </a:solidFill>
                <a:latin typeface="Courier New"/>
                <a:ea typeface="Courier New"/>
                <a:cs typeface="Courier New"/>
                <a:sym typeface="Courier New"/>
              </a:rPr>
              <a:t>5</a:t>
            </a:r>
            <a:endParaRPr sz="8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1"/>
        <p:cNvGrpSpPr/>
        <p:nvPr/>
      </p:nvGrpSpPr>
      <p:grpSpPr>
        <a:xfrm>
          <a:off x="0" y="0"/>
          <a:ext cx="0" cy="0"/>
          <a:chOff x="0" y="0"/>
          <a:chExt cx="0" cy="0"/>
        </a:xfrm>
      </p:grpSpPr>
      <p:sp>
        <p:nvSpPr>
          <p:cNvPr id="4542" name="Google Shape;4542;p32"/>
          <p:cNvSpPr txBox="1"/>
          <p:nvPr/>
        </p:nvSpPr>
        <p:spPr>
          <a:xfrm>
            <a:off x="692825" y="227284"/>
            <a:ext cx="7839600" cy="48228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None/>
            </a:pPr>
            <a:r>
              <a:rPr lang="el" sz="1700" b="1" dirty="0">
                <a:solidFill>
                  <a:schemeClr val="lt1"/>
                </a:solidFill>
                <a:latin typeface="Courier New"/>
                <a:ea typeface="Courier New"/>
                <a:cs typeface="Courier New"/>
                <a:sym typeface="Courier New"/>
              </a:rPr>
              <a:t>Light, shape, texture and volume</a:t>
            </a:r>
            <a:endParaRPr sz="1700" b="1" dirty="0">
              <a:solidFill>
                <a:schemeClr val="lt1"/>
              </a:solidFill>
              <a:latin typeface="Courier New"/>
              <a:ea typeface="Courier New"/>
              <a:cs typeface="Courier New"/>
              <a:sym typeface="Courier New"/>
            </a:endParaRPr>
          </a:p>
          <a:p>
            <a:pPr marL="0" lvl="0" indent="0" algn="l" rtl="0">
              <a:spcBef>
                <a:spcPts val="1400"/>
              </a:spcBef>
              <a:spcAft>
                <a:spcPts val="0"/>
              </a:spcAft>
              <a:buNone/>
            </a:pPr>
            <a:r>
              <a:rPr lang="el" sz="1200" dirty="0">
                <a:solidFill>
                  <a:schemeClr val="lt1"/>
                </a:solidFill>
                <a:latin typeface="Courier New"/>
                <a:ea typeface="Courier New"/>
                <a:cs typeface="Courier New"/>
                <a:sym typeface="Courier New"/>
              </a:rPr>
              <a:t>When we are watching light and shadows on an object we can understand the shape, the texture , and the volume of this object and get a lot of information. </a:t>
            </a: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0" lvl="0" indent="0" algn="l" rtl="0">
              <a:spcBef>
                <a:spcPts val="1400"/>
              </a:spcBef>
              <a:spcAft>
                <a:spcPts val="1400"/>
              </a:spcAft>
              <a:buNone/>
            </a:pPr>
            <a:r>
              <a:rPr lang="el" sz="1200" dirty="0" smtClean="0">
                <a:solidFill>
                  <a:schemeClr val="lt1"/>
                </a:solidFill>
                <a:latin typeface="Courier New"/>
                <a:ea typeface="Courier New"/>
                <a:cs typeface="Courier New"/>
                <a:sym typeface="Courier New"/>
              </a:rPr>
              <a:t>We </a:t>
            </a:r>
            <a:r>
              <a:rPr lang="el" sz="1200" dirty="0">
                <a:solidFill>
                  <a:schemeClr val="lt1"/>
                </a:solidFill>
                <a:latin typeface="Courier New"/>
                <a:ea typeface="Courier New"/>
                <a:cs typeface="Courier New"/>
                <a:sym typeface="Courier New"/>
              </a:rPr>
              <a:t>can use the knowledge we gained from these observations, in drawing and painting, when trying to represent nature in a realistic manner.</a:t>
            </a:r>
            <a:endParaRPr sz="1200" dirty="0">
              <a:solidFill>
                <a:schemeClr val="lt1"/>
              </a:solidFill>
              <a:latin typeface="Courier New"/>
              <a:ea typeface="Courier New"/>
              <a:cs typeface="Courier New"/>
              <a:sym typeface="Courier New"/>
            </a:endParaRPr>
          </a:p>
        </p:txBody>
      </p:sp>
      <p:sp>
        <p:nvSpPr>
          <p:cNvPr id="4544" name="Google Shape;4544;p32"/>
          <p:cNvSpPr txBox="1"/>
          <p:nvPr/>
        </p:nvSpPr>
        <p:spPr>
          <a:xfrm>
            <a:off x="2561846" y="3968713"/>
            <a:ext cx="4337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i="1" dirty="0">
                <a:solidFill>
                  <a:schemeClr val="lt1"/>
                </a:solidFill>
                <a:latin typeface="Calibri"/>
                <a:ea typeface="Calibri"/>
                <a:cs typeface="Calibri"/>
                <a:sym typeface="Calibri"/>
              </a:rPr>
              <a:t>image A: pencil drawing-study on light and shadow.</a:t>
            </a:r>
            <a:endParaRPr sz="1000" i="1" dirty="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960" y="1423073"/>
            <a:ext cx="3588706" cy="25815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33"/>
          <p:cNvSpPr txBox="1"/>
          <p:nvPr/>
        </p:nvSpPr>
        <p:spPr>
          <a:xfrm>
            <a:off x="165675" y="323825"/>
            <a:ext cx="9014400" cy="12879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None/>
            </a:pPr>
            <a:r>
              <a:rPr lang="el" sz="1200" b="1">
                <a:solidFill>
                  <a:schemeClr val="lt1"/>
                </a:solidFill>
                <a:latin typeface="Courier New"/>
                <a:ea typeface="Courier New"/>
                <a:cs typeface="Courier New"/>
                <a:sym typeface="Courier New"/>
              </a:rPr>
              <a:t>Light tones</a:t>
            </a:r>
            <a:endParaRPr sz="1200" b="1">
              <a:solidFill>
                <a:schemeClr val="lt1"/>
              </a:solidFill>
              <a:latin typeface="Courier New"/>
              <a:ea typeface="Courier New"/>
              <a:cs typeface="Courier New"/>
              <a:sym typeface="Courier New"/>
            </a:endParaRPr>
          </a:p>
          <a:p>
            <a:pPr marL="0" lvl="0" indent="0" algn="l" rtl="0">
              <a:spcBef>
                <a:spcPts val="1400"/>
              </a:spcBef>
              <a:spcAft>
                <a:spcPts val="0"/>
              </a:spcAft>
              <a:buNone/>
            </a:pPr>
            <a:r>
              <a:rPr lang="el" sz="1200">
                <a:solidFill>
                  <a:schemeClr val="lt1"/>
                </a:solidFill>
                <a:latin typeface="Courier New"/>
                <a:ea typeface="Courier New"/>
                <a:cs typeface="Courier New"/>
                <a:sym typeface="Courier New"/>
              </a:rPr>
              <a:t>Light’s distance and direction from objects create surfaces of different tonal intensity:light and dark surfaces on the object and around it. Thus, human mind is able to perceive elements in space such as volume, distance between objects and orientation.</a:t>
            </a:r>
            <a:endParaRPr sz="1200" b="1">
              <a:solidFill>
                <a:schemeClr val="lt1"/>
              </a:solidFill>
              <a:latin typeface="Courier New"/>
              <a:ea typeface="Courier New"/>
              <a:cs typeface="Courier New"/>
              <a:sym typeface="Courier New"/>
            </a:endParaRPr>
          </a:p>
          <a:p>
            <a:pPr marL="457200" lvl="0" indent="0" algn="l" rtl="0">
              <a:spcBef>
                <a:spcPts val="0"/>
              </a:spcBef>
              <a:spcAft>
                <a:spcPts val="1400"/>
              </a:spcAft>
              <a:buNone/>
            </a:pPr>
            <a:endParaRPr sz="1200">
              <a:solidFill>
                <a:schemeClr val="lt1"/>
              </a:solidFill>
              <a:latin typeface="Courier New"/>
              <a:ea typeface="Courier New"/>
              <a:cs typeface="Courier New"/>
              <a:sym typeface="Courier New"/>
            </a:endParaRPr>
          </a:p>
        </p:txBody>
      </p:sp>
      <p:pic>
        <p:nvPicPr>
          <p:cNvPr id="4550" name="Google Shape;4550;p33"/>
          <p:cNvPicPr preferRelativeResize="0"/>
          <p:nvPr/>
        </p:nvPicPr>
        <p:blipFill rotWithShape="1">
          <a:blip r:embed="rId3">
            <a:alphaModFix/>
          </a:blip>
          <a:srcRect t="24265" r="4479"/>
          <a:stretch/>
        </p:blipFill>
        <p:spPr>
          <a:xfrm>
            <a:off x="2080188" y="1611725"/>
            <a:ext cx="4983624" cy="2963401"/>
          </a:xfrm>
          <a:prstGeom prst="rect">
            <a:avLst/>
          </a:prstGeom>
          <a:noFill/>
          <a:ln>
            <a:noFill/>
          </a:ln>
        </p:spPr>
      </p:pic>
      <p:sp>
        <p:nvSpPr>
          <p:cNvPr id="4551" name="Google Shape;4551;p33"/>
          <p:cNvSpPr txBox="1"/>
          <p:nvPr/>
        </p:nvSpPr>
        <p:spPr>
          <a:xfrm>
            <a:off x="2042424" y="4319575"/>
            <a:ext cx="851088"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III</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280" y="955890"/>
            <a:ext cx="2916991" cy="3911420"/>
          </a:xfrm>
          <a:prstGeom prst="rect">
            <a:avLst/>
          </a:prstGeom>
        </p:spPr>
      </p:pic>
      <p:sp>
        <p:nvSpPr>
          <p:cNvPr id="4556" name="Google Shape;4556;p34"/>
          <p:cNvSpPr txBox="1"/>
          <p:nvPr/>
        </p:nvSpPr>
        <p:spPr>
          <a:xfrm>
            <a:off x="165675" y="323825"/>
            <a:ext cx="9014400" cy="4375527"/>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Clr>
                <a:schemeClr val="dk1"/>
              </a:buClr>
              <a:buSzPts val="1100"/>
              <a:buFont typeface="Arial"/>
              <a:buNone/>
            </a:pPr>
            <a:r>
              <a:rPr lang="el" sz="1200" b="1" dirty="0">
                <a:solidFill>
                  <a:schemeClr val="lt1"/>
                </a:solidFill>
                <a:latin typeface="Courier New"/>
                <a:ea typeface="Courier New"/>
                <a:cs typeface="Courier New"/>
                <a:sym typeface="Courier New"/>
              </a:rPr>
              <a:t>Light and shadow interaction on objects and figures is actually the main concern and theme of any artist trying to represent reality and volume. </a:t>
            </a:r>
            <a:endParaRPr sz="1200" b="1" dirty="0">
              <a:solidFill>
                <a:schemeClr val="lt1"/>
              </a:solidFill>
              <a:latin typeface="Courier New"/>
              <a:ea typeface="Courier New"/>
              <a:cs typeface="Courier New"/>
              <a:sym typeface="Courier New"/>
            </a:endParaRPr>
          </a:p>
          <a:p>
            <a:pPr marL="457200" lvl="0" indent="0" algn="l" rtl="0">
              <a:spcBef>
                <a:spcPts val="1400"/>
              </a:spcBef>
              <a:spcAft>
                <a:spcPts val="0"/>
              </a:spcAft>
              <a:buClr>
                <a:schemeClr val="dk1"/>
              </a:buClr>
              <a:buSzPts val="1100"/>
              <a:buFont typeface="Arial"/>
              <a:buNone/>
            </a:pPr>
            <a:endParaRPr lang="en-US" sz="1200" dirty="0" smtClean="0">
              <a:solidFill>
                <a:schemeClr val="lt1"/>
              </a:solidFill>
              <a:latin typeface="Courier New"/>
              <a:ea typeface="Courier New"/>
              <a:cs typeface="Courier New"/>
              <a:sym typeface="Courier New"/>
            </a:endParaRPr>
          </a:p>
          <a:p>
            <a:pPr marL="457200" lvl="0" indent="0" algn="l" rtl="0">
              <a:spcBef>
                <a:spcPts val="1400"/>
              </a:spcBef>
              <a:spcAft>
                <a:spcPts val="0"/>
              </a:spcAft>
              <a:buClr>
                <a:schemeClr val="dk1"/>
              </a:buClr>
              <a:buSzPts val="1100"/>
              <a:buFont typeface="Arial"/>
              <a:buNone/>
            </a:pPr>
            <a:endParaRPr lang="en-US" sz="1200" dirty="0">
              <a:solidFill>
                <a:schemeClr val="lt1"/>
              </a:solidFill>
              <a:latin typeface="Courier New"/>
              <a:ea typeface="Courier New"/>
              <a:cs typeface="Courier New"/>
              <a:sym typeface="Courier New"/>
            </a:endParaRPr>
          </a:p>
          <a:p>
            <a:pPr marL="457200" lvl="0" indent="0" algn="l" rtl="0">
              <a:spcBef>
                <a:spcPts val="1400"/>
              </a:spcBef>
              <a:spcAft>
                <a:spcPts val="0"/>
              </a:spcAft>
              <a:buClr>
                <a:schemeClr val="dk1"/>
              </a:buClr>
              <a:buSzPts val="1100"/>
              <a:buFont typeface="Arial"/>
              <a:buNone/>
            </a:pPr>
            <a:endParaRPr lang="en-US" sz="1200" dirty="0" smtClean="0">
              <a:solidFill>
                <a:schemeClr val="lt1"/>
              </a:solidFill>
              <a:latin typeface="Courier New"/>
              <a:ea typeface="Courier New"/>
              <a:cs typeface="Courier New"/>
              <a:sym typeface="Courier New"/>
            </a:endParaRPr>
          </a:p>
          <a:p>
            <a:pPr marL="457200" lvl="0" indent="0" algn="l" rtl="0">
              <a:spcBef>
                <a:spcPts val="1400"/>
              </a:spcBef>
              <a:spcAft>
                <a:spcPts val="0"/>
              </a:spcAft>
              <a:buClr>
                <a:schemeClr val="dk1"/>
              </a:buClr>
              <a:buSzPts val="1100"/>
              <a:buFont typeface="Arial"/>
              <a:buNone/>
            </a:pPr>
            <a:endParaRPr lang="en-US" sz="1200" dirty="0" smtClean="0">
              <a:solidFill>
                <a:schemeClr val="lt1"/>
              </a:solidFill>
              <a:latin typeface="Courier New"/>
              <a:ea typeface="Courier New"/>
              <a:cs typeface="Courier New"/>
              <a:sym typeface="Courier New"/>
            </a:endParaRPr>
          </a:p>
          <a:p>
            <a:pPr marL="457200" lvl="0" indent="0" algn="l" rtl="0">
              <a:spcBef>
                <a:spcPts val="1400"/>
              </a:spcBef>
              <a:spcAft>
                <a:spcPts val="0"/>
              </a:spcAft>
              <a:buClr>
                <a:schemeClr val="dk1"/>
              </a:buClr>
              <a:buSzPts val="1100"/>
              <a:buFont typeface="Arial"/>
              <a:buNone/>
            </a:pPr>
            <a:endParaRPr sz="1200" dirty="0">
              <a:solidFill>
                <a:schemeClr val="lt1"/>
              </a:solidFill>
              <a:latin typeface="Courier New"/>
              <a:ea typeface="Courier New"/>
              <a:cs typeface="Courier New"/>
              <a:sym typeface="Courier New"/>
            </a:endParaRPr>
          </a:p>
          <a:p>
            <a:pPr marL="457200" lvl="0" indent="-304800" algn="l" rtl="0">
              <a:spcBef>
                <a:spcPts val="1400"/>
              </a:spcBef>
              <a:spcAft>
                <a:spcPts val="0"/>
              </a:spcAft>
              <a:buClr>
                <a:schemeClr val="lt1"/>
              </a:buClr>
              <a:buSzPts val="1200"/>
              <a:buFont typeface="Courier New"/>
              <a:buAutoNum type="arabicPeriod"/>
            </a:pPr>
            <a:r>
              <a:rPr lang="el" sz="1200" dirty="0">
                <a:solidFill>
                  <a:schemeClr val="lt1"/>
                </a:solidFill>
                <a:latin typeface="Courier New"/>
                <a:ea typeface="Courier New"/>
                <a:cs typeface="Courier New"/>
                <a:sym typeface="Courier New"/>
              </a:rPr>
              <a:t>Tonal scale</a:t>
            </a:r>
            <a:endParaRPr sz="1200" dirty="0">
              <a:solidFill>
                <a:schemeClr val="lt1"/>
              </a:solidFill>
              <a:latin typeface="Courier New"/>
              <a:ea typeface="Courier New"/>
              <a:cs typeface="Courier New"/>
              <a:sym typeface="Courier New"/>
            </a:endParaRPr>
          </a:p>
          <a:p>
            <a:pPr marL="457200" lvl="0" indent="-304800" algn="l" rtl="0">
              <a:spcBef>
                <a:spcPts val="1400"/>
              </a:spcBef>
              <a:spcAft>
                <a:spcPts val="0"/>
              </a:spcAft>
              <a:buClr>
                <a:schemeClr val="lt1"/>
              </a:buClr>
              <a:buSzPts val="1200"/>
              <a:buFont typeface="Courier New"/>
              <a:buAutoNum type="arabicPeriod"/>
            </a:pPr>
            <a:r>
              <a:rPr lang="el" sz="1200" dirty="0">
                <a:solidFill>
                  <a:schemeClr val="lt1"/>
                </a:solidFill>
                <a:latin typeface="Courier New"/>
                <a:ea typeface="Courier New"/>
                <a:cs typeface="Courier New"/>
                <a:sym typeface="Courier New"/>
              </a:rPr>
              <a:t>Tonal contrast or tonal harmony</a:t>
            </a:r>
            <a:endParaRPr sz="1200" dirty="0">
              <a:solidFill>
                <a:schemeClr val="lt1"/>
              </a:solidFill>
              <a:latin typeface="Courier New"/>
              <a:ea typeface="Courier New"/>
              <a:cs typeface="Courier New"/>
              <a:sym typeface="Courier New"/>
            </a:endParaRPr>
          </a:p>
          <a:p>
            <a:pPr marL="457200" lvl="0" indent="-304800" algn="l" rtl="0">
              <a:spcBef>
                <a:spcPts val="1400"/>
              </a:spcBef>
              <a:spcAft>
                <a:spcPts val="0"/>
              </a:spcAft>
              <a:buClr>
                <a:schemeClr val="lt1"/>
              </a:buClr>
              <a:buSzPts val="1200"/>
              <a:buFont typeface="Courier New"/>
              <a:buAutoNum type="arabicPeriod"/>
            </a:pPr>
            <a:r>
              <a:rPr lang="el" sz="1200" dirty="0">
                <a:solidFill>
                  <a:schemeClr val="lt1"/>
                </a:solidFill>
                <a:latin typeface="Courier New"/>
                <a:ea typeface="Courier New"/>
                <a:cs typeface="Courier New"/>
                <a:sym typeface="Courier New"/>
              </a:rPr>
              <a:t>Contrast and volume (depth)</a:t>
            </a: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0"/>
              </a:spcBef>
              <a:spcAft>
                <a:spcPts val="1400"/>
              </a:spcAft>
              <a:buNone/>
            </a:pPr>
            <a:endParaRPr sz="1200" b="1" dirty="0">
              <a:solidFill>
                <a:schemeClr val="lt1"/>
              </a:solidFill>
              <a:latin typeface="Courier New"/>
              <a:ea typeface="Courier New"/>
              <a:cs typeface="Courier New"/>
              <a:sym typeface="Courier New"/>
            </a:endParaRPr>
          </a:p>
        </p:txBody>
      </p:sp>
      <p:sp>
        <p:nvSpPr>
          <p:cNvPr id="4558" name="Google Shape;4558;p34"/>
          <p:cNvSpPr txBox="1"/>
          <p:nvPr/>
        </p:nvSpPr>
        <p:spPr>
          <a:xfrm>
            <a:off x="5336017" y="4626317"/>
            <a:ext cx="781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bg1"/>
                </a:solidFill>
                <a:latin typeface="Courier New"/>
                <a:ea typeface="Courier New"/>
                <a:cs typeface="Courier New"/>
                <a:sym typeface="Courier New"/>
              </a:rPr>
              <a:t>image </a:t>
            </a:r>
            <a:r>
              <a:rPr lang="en-US" sz="900" i="1" dirty="0">
                <a:solidFill>
                  <a:schemeClr val="bg1"/>
                </a:solidFill>
                <a:latin typeface="Courier New"/>
                <a:ea typeface="Courier New"/>
                <a:cs typeface="Courier New"/>
                <a:sym typeface="Courier New"/>
              </a:rPr>
              <a:t>C</a:t>
            </a:r>
            <a:endParaRPr sz="900" i="1" dirty="0">
              <a:solidFill>
                <a:schemeClr val="bg1"/>
              </a:solidFill>
              <a:latin typeface="Courier New"/>
              <a:ea typeface="Courier New"/>
              <a:cs typeface="Courier New"/>
              <a:sym typeface="Courier New"/>
            </a:endParaRPr>
          </a:p>
        </p:txBody>
      </p:sp>
      <p:sp>
        <p:nvSpPr>
          <p:cNvPr id="3" name="Rectangle 2"/>
          <p:cNvSpPr/>
          <p:nvPr/>
        </p:nvSpPr>
        <p:spPr>
          <a:xfrm>
            <a:off x="31315" y="2080084"/>
            <a:ext cx="4622104" cy="461665"/>
          </a:xfrm>
          <a:prstGeom prst="rect">
            <a:avLst/>
          </a:prstGeom>
        </p:spPr>
        <p:txBody>
          <a:bodyPr wrap="square">
            <a:spAutoFit/>
          </a:bodyPr>
          <a:lstStyle/>
          <a:p>
            <a:pPr lvl="0">
              <a:spcBef>
                <a:spcPts val="1400"/>
              </a:spcBef>
              <a:buClr>
                <a:schemeClr val="dk1"/>
              </a:buClr>
              <a:buSzPts val="1100"/>
            </a:pPr>
            <a:r>
              <a:rPr lang="en-US" sz="1200" b="1" dirty="0">
                <a:solidFill>
                  <a:schemeClr val="lt1"/>
                </a:solidFill>
                <a:latin typeface="Courier New"/>
                <a:ea typeface="Courier New"/>
                <a:cs typeface="Courier New"/>
                <a:sym typeface="Courier New"/>
              </a:rPr>
              <a:t>Here are some elements referring to </a:t>
            </a:r>
            <a:r>
              <a:rPr lang="en-US" sz="1200" b="1" dirty="0" smtClean="0">
                <a:solidFill>
                  <a:schemeClr val="lt1"/>
                </a:solidFill>
                <a:latin typeface="Courier New"/>
                <a:ea typeface="Courier New"/>
                <a:cs typeface="Courier New"/>
                <a:sym typeface="Courier New"/>
              </a:rPr>
              <a:t>light, which are </a:t>
            </a:r>
            <a:r>
              <a:rPr lang="en-US" sz="1200" b="1" dirty="0">
                <a:solidFill>
                  <a:schemeClr val="lt1"/>
                </a:solidFill>
                <a:latin typeface="Courier New"/>
                <a:ea typeface="Courier New"/>
                <a:cs typeface="Courier New"/>
                <a:sym typeface="Courier New"/>
              </a:rPr>
              <a:t>crucial for representing life in painting: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2"/>
        <p:cNvGrpSpPr/>
        <p:nvPr/>
      </p:nvGrpSpPr>
      <p:grpSpPr>
        <a:xfrm>
          <a:off x="0" y="0"/>
          <a:ext cx="0" cy="0"/>
          <a:chOff x="0" y="0"/>
          <a:chExt cx="0" cy="0"/>
        </a:xfrm>
      </p:grpSpPr>
      <p:sp>
        <p:nvSpPr>
          <p:cNvPr id="4563" name="Google Shape;4563;p35"/>
          <p:cNvSpPr txBox="1"/>
          <p:nvPr/>
        </p:nvSpPr>
        <p:spPr>
          <a:xfrm>
            <a:off x="-75350" y="195775"/>
            <a:ext cx="9014400" cy="36582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lt1"/>
              </a:buClr>
              <a:buSzPts val="1200"/>
              <a:buFont typeface="Courier New"/>
              <a:buAutoNum type="arabicPeriod"/>
            </a:pPr>
            <a:r>
              <a:rPr lang="el" sz="1200" b="1" dirty="0">
                <a:solidFill>
                  <a:schemeClr val="lt1"/>
                </a:solidFill>
                <a:latin typeface="Courier New"/>
                <a:ea typeface="Courier New"/>
                <a:cs typeface="Courier New"/>
                <a:sym typeface="Courier New"/>
              </a:rPr>
              <a:t>Tonal scale/grayscale:</a:t>
            </a:r>
            <a:r>
              <a:rPr lang="el" sz="1200" dirty="0">
                <a:solidFill>
                  <a:schemeClr val="lt1"/>
                </a:solidFill>
                <a:latin typeface="Courier New"/>
                <a:ea typeface="Courier New"/>
                <a:cs typeface="Courier New"/>
                <a:sym typeface="Courier New"/>
              </a:rPr>
              <a:t> Light varies from complete darkness to dazzling brightness and between these two we have infinite shades of light tones. This gradation is called the tonal scale of light (colors have a tonal scale too). </a:t>
            </a: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r>
              <a:rPr lang="el" sz="1200" dirty="0">
                <a:solidFill>
                  <a:schemeClr val="lt1"/>
                </a:solidFill>
                <a:latin typeface="Courier New"/>
                <a:ea typeface="Courier New"/>
                <a:cs typeface="Courier New"/>
                <a:sym typeface="Courier New"/>
              </a:rPr>
              <a:t/>
            </a:r>
            <a:br>
              <a:rPr lang="el" sz="1200" dirty="0">
                <a:solidFill>
                  <a:schemeClr val="lt1"/>
                </a:solidFill>
                <a:latin typeface="Courier New"/>
                <a:ea typeface="Courier New"/>
                <a:cs typeface="Courier New"/>
                <a:sym typeface="Courier New"/>
              </a:rPr>
            </a:br>
            <a:r>
              <a:rPr lang="el" sz="1200" dirty="0">
                <a:solidFill>
                  <a:schemeClr val="lt1"/>
                </a:solidFill>
                <a:latin typeface="Courier New"/>
                <a:ea typeface="Courier New"/>
                <a:cs typeface="Courier New"/>
                <a:sym typeface="Courier New"/>
              </a:rPr>
              <a:t/>
            </a:r>
            <a:br>
              <a:rPr lang="el" sz="1200" dirty="0">
                <a:solidFill>
                  <a:schemeClr val="lt1"/>
                </a:solidFill>
                <a:latin typeface="Courier New"/>
                <a:ea typeface="Courier New"/>
                <a:cs typeface="Courier New"/>
                <a:sym typeface="Courier New"/>
              </a:rPr>
            </a:br>
            <a:endParaRPr sz="1200" dirty="0">
              <a:solidFill>
                <a:schemeClr val="lt1"/>
              </a:solidFill>
              <a:latin typeface="Courier New"/>
              <a:ea typeface="Courier New"/>
              <a:cs typeface="Courier New"/>
              <a:sym typeface="Courier New"/>
            </a:endParaRPr>
          </a:p>
          <a:p>
            <a:pPr marL="457200" lvl="0" indent="0" algn="l" rtl="0">
              <a:spcBef>
                <a:spcPts val="1400"/>
              </a:spcBef>
              <a:spcAft>
                <a:spcPts val="1400"/>
              </a:spcAft>
              <a:buNone/>
            </a:pPr>
            <a:endParaRPr sz="1200" b="1" dirty="0">
              <a:solidFill>
                <a:schemeClr val="lt1"/>
              </a:solidFill>
              <a:latin typeface="Courier New"/>
              <a:ea typeface="Courier New"/>
              <a:cs typeface="Courier New"/>
              <a:sym typeface="Courier New"/>
            </a:endParaRPr>
          </a:p>
        </p:txBody>
      </p:sp>
      <p:sp>
        <p:nvSpPr>
          <p:cNvPr id="4565" name="Google Shape;4565;p35"/>
          <p:cNvSpPr txBox="1"/>
          <p:nvPr/>
        </p:nvSpPr>
        <p:spPr>
          <a:xfrm>
            <a:off x="2334223" y="3200983"/>
            <a:ext cx="445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i="1">
                <a:solidFill>
                  <a:schemeClr val="lt1"/>
                </a:solidFill>
                <a:latin typeface="Calibri"/>
                <a:ea typeface="Calibri"/>
                <a:cs typeface="Calibri"/>
                <a:sym typeface="Calibri"/>
              </a:rPr>
              <a:t>Image B: Tonal scale-grayscale with pencil.</a:t>
            </a:r>
            <a:endParaRPr sz="1000" i="1">
              <a:solidFill>
                <a:schemeClr val="lt1"/>
              </a:solidFill>
              <a:latin typeface="Calibri"/>
              <a:ea typeface="Calibri"/>
              <a:cs typeface="Calibri"/>
              <a:sym typeface="Calibri"/>
            </a:endParaRPr>
          </a:p>
        </p:txBody>
      </p:sp>
      <p:sp>
        <p:nvSpPr>
          <p:cNvPr id="4566" name="Google Shape;4566;p35"/>
          <p:cNvSpPr txBox="1"/>
          <p:nvPr/>
        </p:nvSpPr>
        <p:spPr>
          <a:xfrm>
            <a:off x="155842" y="3760976"/>
            <a:ext cx="9144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400"/>
              </a:spcAft>
              <a:buNone/>
            </a:pPr>
            <a:r>
              <a:rPr lang="el" sz="1200" dirty="0">
                <a:solidFill>
                  <a:schemeClr val="lt1"/>
                </a:solidFill>
                <a:latin typeface="Courier New"/>
                <a:ea typeface="Courier New"/>
                <a:cs typeface="Courier New"/>
                <a:sym typeface="Courier New"/>
              </a:rPr>
              <a:t>Light is very important for a work of art, because it can be used in many different manners to create tonal harmony, or contrast in order to express different ambience, content and meaning.</a:t>
            </a:r>
            <a:endParaRPr dirty="0"/>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5241"/>
          <a:stretch/>
        </p:blipFill>
        <p:spPr>
          <a:xfrm>
            <a:off x="1393547" y="1263493"/>
            <a:ext cx="6209752" cy="18367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0"/>
        <p:cNvGrpSpPr/>
        <p:nvPr/>
      </p:nvGrpSpPr>
      <p:grpSpPr>
        <a:xfrm>
          <a:off x="0" y="0"/>
          <a:ext cx="0" cy="0"/>
          <a:chOff x="0" y="0"/>
          <a:chExt cx="0" cy="0"/>
        </a:xfrm>
      </p:grpSpPr>
      <p:pic>
        <p:nvPicPr>
          <p:cNvPr id="4571" name="Google Shape;4571;p36"/>
          <p:cNvPicPr preferRelativeResize="0"/>
          <p:nvPr/>
        </p:nvPicPr>
        <p:blipFill>
          <a:blip r:embed="rId3">
            <a:alphaModFix/>
          </a:blip>
          <a:stretch>
            <a:fillRect/>
          </a:stretch>
        </p:blipFill>
        <p:spPr>
          <a:xfrm>
            <a:off x="1107390" y="1117110"/>
            <a:ext cx="2639475" cy="3777863"/>
          </a:xfrm>
          <a:prstGeom prst="rect">
            <a:avLst/>
          </a:prstGeom>
          <a:noFill/>
          <a:ln>
            <a:noFill/>
          </a:ln>
        </p:spPr>
      </p:pic>
      <p:sp>
        <p:nvSpPr>
          <p:cNvPr id="4572" name="Google Shape;4572;p36"/>
          <p:cNvSpPr txBox="1"/>
          <p:nvPr/>
        </p:nvSpPr>
        <p:spPr>
          <a:xfrm>
            <a:off x="4572000" y="323825"/>
            <a:ext cx="4647156" cy="11028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400"/>
              </a:spcAft>
              <a:buNone/>
            </a:pPr>
            <a:r>
              <a:rPr lang="el" sz="1200" b="1" dirty="0">
                <a:solidFill>
                  <a:schemeClr val="lt1"/>
                </a:solidFill>
                <a:latin typeface="Courier New"/>
                <a:ea typeface="Courier New"/>
                <a:cs typeface="Courier New"/>
                <a:sym typeface="Courier New"/>
              </a:rPr>
              <a:t>Tonal harmony</a:t>
            </a:r>
            <a:r>
              <a:rPr lang="el" sz="1200" dirty="0">
                <a:solidFill>
                  <a:schemeClr val="lt1"/>
                </a:solidFill>
                <a:latin typeface="Courier New"/>
                <a:ea typeface="Courier New"/>
                <a:cs typeface="Courier New"/>
                <a:sym typeface="Courier New"/>
              </a:rPr>
              <a:t> is when a painter uses tones that are close and similar, for example light and medium grey. Such combinations usually create a quiet and serene atmosphere for the viewer.</a:t>
            </a:r>
            <a:endParaRPr dirty="0"/>
          </a:p>
        </p:txBody>
      </p:sp>
      <p:sp>
        <p:nvSpPr>
          <p:cNvPr id="4573" name="Google Shape;4573;p36"/>
          <p:cNvSpPr txBox="1"/>
          <p:nvPr/>
        </p:nvSpPr>
        <p:spPr>
          <a:xfrm>
            <a:off x="86424" y="338275"/>
            <a:ext cx="4585784" cy="9181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400"/>
              </a:spcAft>
              <a:buNone/>
            </a:pPr>
            <a:r>
              <a:rPr lang="el" sz="1200" b="1" dirty="0">
                <a:solidFill>
                  <a:schemeClr val="lt1"/>
                </a:solidFill>
                <a:latin typeface="Courier New"/>
                <a:ea typeface="Courier New"/>
                <a:cs typeface="Courier New"/>
                <a:sym typeface="Courier New"/>
              </a:rPr>
              <a:t>Tonal Contrast</a:t>
            </a:r>
            <a:r>
              <a:rPr lang="el" sz="1200" dirty="0">
                <a:solidFill>
                  <a:schemeClr val="lt1"/>
                </a:solidFill>
                <a:latin typeface="Courier New"/>
                <a:ea typeface="Courier New"/>
                <a:cs typeface="Courier New"/>
                <a:sym typeface="Courier New"/>
              </a:rPr>
              <a:t> is used when an artist wants to create a vivid, strong painting </a:t>
            </a:r>
            <a:r>
              <a:rPr lang="el" sz="1200" dirty="0" smtClean="0">
                <a:solidFill>
                  <a:schemeClr val="lt1"/>
                </a:solidFill>
                <a:latin typeface="Courier New"/>
                <a:ea typeface="Courier New"/>
                <a:cs typeface="Courier New"/>
                <a:sym typeface="Courier New"/>
              </a:rPr>
              <a:t>or</a:t>
            </a:r>
            <a:r>
              <a:rPr lang="en-US" sz="1200" dirty="0" smtClean="0">
                <a:solidFill>
                  <a:schemeClr val="lt1"/>
                </a:solidFill>
                <a:latin typeface="Courier New"/>
                <a:ea typeface="Courier New"/>
                <a:cs typeface="Courier New"/>
                <a:sym typeface="Courier New"/>
              </a:rPr>
              <a:t> </a:t>
            </a:r>
            <a:r>
              <a:rPr lang="el" sz="1200" dirty="0" smtClean="0">
                <a:solidFill>
                  <a:schemeClr val="lt1"/>
                </a:solidFill>
                <a:latin typeface="Courier New"/>
                <a:ea typeface="Courier New"/>
                <a:cs typeface="Courier New"/>
                <a:sym typeface="Courier New"/>
              </a:rPr>
              <a:t>drawing.</a:t>
            </a:r>
            <a:r>
              <a:rPr lang="en-US" sz="1200" dirty="0">
                <a:solidFill>
                  <a:schemeClr val="lt1"/>
                </a:solidFill>
                <a:latin typeface="Courier New"/>
                <a:ea typeface="Courier New"/>
                <a:cs typeface="Courier New"/>
                <a:sym typeface="Courier New"/>
              </a:rPr>
              <a:t> </a:t>
            </a:r>
            <a:r>
              <a:rPr lang="el" sz="1200" dirty="0" smtClean="0">
                <a:solidFill>
                  <a:schemeClr val="lt1"/>
                </a:solidFill>
                <a:latin typeface="Courier New"/>
                <a:ea typeface="Courier New"/>
                <a:cs typeface="Courier New"/>
                <a:sym typeface="Courier New"/>
              </a:rPr>
              <a:t>Black </a:t>
            </a:r>
            <a:r>
              <a:rPr lang="el" sz="1200" dirty="0">
                <a:solidFill>
                  <a:schemeClr val="lt1"/>
                </a:solidFill>
                <a:latin typeface="Courier New"/>
                <a:ea typeface="Courier New"/>
                <a:cs typeface="Courier New"/>
                <a:sym typeface="Courier New"/>
              </a:rPr>
              <a:t>and white create the strongest contrast.</a:t>
            </a:r>
            <a:endParaRPr dirty="0"/>
          </a:p>
        </p:txBody>
      </p:sp>
      <p:sp>
        <p:nvSpPr>
          <p:cNvPr id="4574" name="Google Shape;4574;p36"/>
          <p:cNvSpPr txBox="1"/>
          <p:nvPr/>
        </p:nvSpPr>
        <p:spPr>
          <a:xfrm>
            <a:off x="1234525" y="-31025"/>
            <a:ext cx="5173500" cy="369300"/>
          </a:xfrm>
          <a:prstGeom prst="rect">
            <a:avLst/>
          </a:prstGeom>
          <a:noFill/>
          <a:ln>
            <a:noFill/>
          </a:ln>
        </p:spPr>
        <p:txBody>
          <a:bodyPr spcFirstLastPara="1" wrap="square" lIns="91425" tIns="91425" rIns="91425" bIns="91425" anchor="t" anchorCtr="0">
            <a:spAutoFit/>
          </a:bodyPr>
          <a:lstStyle/>
          <a:p>
            <a:pPr marL="914400" lvl="0" indent="0" algn="ctr" rtl="0">
              <a:spcBef>
                <a:spcPts val="0"/>
              </a:spcBef>
              <a:spcAft>
                <a:spcPts val="1400"/>
              </a:spcAft>
              <a:buNone/>
            </a:pPr>
            <a:r>
              <a:rPr lang="el" sz="1200" b="1" i="1">
                <a:solidFill>
                  <a:schemeClr val="lt1"/>
                </a:solidFill>
                <a:latin typeface="Courier New"/>
                <a:ea typeface="Courier New"/>
                <a:cs typeface="Courier New"/>
                <a:sym typeface="Courier New"/>
              </a:rPr>
              <a:t>2. Tonal Contrast</a:t>
            </a:r>
            <a:r>
              <a:rPr lang="el" sz="1200">
                <a:solidFill>
                  <a:schemeClr val="lt1"/>
                </a:solidFill>
                <a:latin typeface="Courier New"/>
                <a:ea typeface="Courier New"/>
                <a:cs typeface="Courier New"/>
                <a:sym typeface="Courier New"/>
              </a:rPr>
              <a:t> and </a:t>
            </a:r>
            <a:r>
              <a:rPr lang="el" sz="1200" b="1" i="1">
                <a:solidFill>
                  <a:schemeClr val="lt1"/>
                </a:solidFill>
                <a:latin typeface="Courier New"/>
                <a:ea typeface="Courier New"/>
                <a:cs typeface="Courier New"/>
                <a:sym typeface="Courier New"/>
              </a:rPr>
              <a:t>Tonal Harmony</a:t>
            </a:r>
            <a:endParaRPr/>
          </a:p>
        </p:txBody>
      </p:sp>
      <p:pic>
        <p:nvPicPr>
          <p:cNvPr id="4576" name="Google Shape;4576;p36"/>
          <p:cNvPicPr preferRelativeResize="0"/>
          <p:nvPr/>
        </p:nvPicPr>
        <p:blipFill>
          <a:blip r:embed="rId4">
            <a:alphaModFix/>
          </a:blip>
          <a:stretch>
            <a:fillRect/>
          </a:stretch>
        </p:blipFill>
        <p:spPr>
          <a:xfrm>
            <a:off x="5154459" y="1208762"/>
            <a:ext cx="2912015" cy="3517110"/>
          </a:xfrm>
          <a:prstGeom prst="rect">
            <a:avLst/>
          </a:prstGeom>
          <a:noFill/>
          <a:ln>
            <a:noFill/>
          </a:ln>
        </p:spPr>
      </p:pic>
      <p:sp>
        <p:nvSpPr>
          <p:cNvPr id="4577" name="Google Shape;4577;p36"/>
          <p:cNvSpPr txBox="1"/>
          <p:nvPr/>
        </p:nvSpPr>
        <p:spPr>
          <a:xfrm>
            <a:off x="5154459" y="4450422"/>
            <a:ext cx="2955857" cy="69862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l" sz="800" b="1" dirty="0">
                <a:solidFill>
                  <a:schemeClr val="lt1"/>
                </a:solidFill>
                <a:latin typeface="Courier New"/>
                <a:ea typeface="Courier New"/>
                <a:cs typeface="Courier New"/>
                <a:sym typeface="Courier New"/>
              </a:rPr>
              <a:t>Image </a:t>
            </a:r>
            <a:r>
              <a:rPr lang="el" sz="800" b="1" dirty="0" smtClean="0">
                <a:solidFill>
                  <a:schemeClr val="lt1"/>
                </a:solidFill>
                <a:latin typeface="Courier New"/>
                <a:ea typeface="Courier New"/>
                <a:cs typeface="Courier New"/>
                <a:sym typeface="Courier New"/>
              </a:rPr>
              <a:t>1</a:t>
            </a:r>
            <a:r>
              <a:rPr lang="en-US" sz="800" b="1" dirty="0">
                <a:solidFill>
                  <a:schemeClr val="lt1"/>
                </a:solidFill>
                <a:latin typeface="Courier New"/>
                <a:ea typeface="Courier New"/>
                <a:cs typeface="Courier New"/>
                <a:sym typeface="Courier New"/>
              </a:rPr>
              <a:t>7</a:t>
            </a:r>
            <a:r>
              <a:rPr lang="el" sz="800" b="1" dirty="0" smtClean="0">
                <a:solidFill>
                  <a:schemeClr val="lt1"/>
                </a:solidFill>
                <a:latin typeface="Courier New"/>
                <a:ea typeface="Courier New"/>
                <a:cs typeface="Courier New"/>
                <a:sym typeface="Courier New"/>
              </a:rPr>
              <a:t>. </a:t>
            </a:r>
            <a:r>
              <a:rPr lang="el" sz="800" b="1" i="1" dirty="0">
                <a:solidFill>
                  <a:schemeClr val="lt1"/>
                </a:solidFill>
                <a:latin typeface="Courier New"/>
                <a:ea typeface="Courier New"/>
                <a:cs typeface="Courier New"/>
                <a:sym typeface="Courier New"/>
              </a:rPr>
              <a:t>Portrait of a woman (Agnes Dürer</a:t>
            </a:r>
            <a:r>
              <a:rPr lang="el" sz="800" b="1" dirty="0">
                <a:solidFill>
                  <a:schemeClr val="lt1"/>
                </a:solidFill>
                <a:latin typeface="Courier New"/>
                <a:ea typeface="Courier New"/>
                <a:cs typeface="Courier New"/>
                <a:sym typeface="Courier New"/>
              </a:rPr>
              <a:t>), Albrecht Durer,</a:t>
            </a:r>
            <a:r>
              <a:rPr lang="el" sz="800" dirty="0">
                <a:solidFill>
                  <a:schemeClr val="lt1"/>
                </a:solidFill>
                <a:latin typeface="Courier New"/>
                <a:ea typeface="Courier New"/>
                <a:cs typeface="Courier New"/>
                <a:sym typeface="Courier New"/>
              </a:rPr>
              <a:t>c.1497</a:t>
            </a:r>
            <a:endParaRPr sz="800" dirty="0">
              <a:solidFill>
                <a:schemeClr val="lt1"/>
              </a:solidFill>
              <a:latin typeface="Courier New"/>
              <a:ea typeface="Courier New"/>
              <a:cs typeface="Courier New"/>
              <a:sym typeface="Courier New"/>
            </a:endParaRPr>
          </a:p>
        </p:txBody>
      </p:sp>
      <p:sp>
        <p:nvSpPr>
          <p:cNvPr id="2" name="Rectangle 1"/>
          <p:cNvSpPr/>
          <p:nvPr/>
        </p:nvSpPr>
        <p:spPr>
          <a:xfrm>
            <a:off x="1107390" y="4662155"/>
            <a:ext cx="2639475" cy="233910"/>
          </a:xfrm>
          <a:prstGeom prst="rect">
            <a:avLst/>
          </a:prstGeom>
          <a:solidFill>
            <a:schemeClr val="bg1"/>
          </a:solidFill>
        </p:spPr>
        <p:txBody>
          <a:bodyPr wrap="square">
            <a:spAutoFit/>
          </a:bodyPr>
          <a:lstStyle/>
          <a:p>
            <a:pPr lvl="0">
              <a:lnSpc>
                <a:spcPct val="115000"/>
              </a:lnSpc>
              <a:spcBef>
                <a:spcPts val="1400"/>
              </a:spcBef>
              <a:spcAft>
                <a:spcPts val="400"/>
              </a:spcAft>
            </a:pPr>
            <a:r>
              <a:rPr lang="en-US" sz="800" b="1" dirty="0">
                <a:solidFill>
                  <a:schemeClr val="tx1"/>
                </a:solidFill>
                <a:latin typeface="Courier New"/>
                <a:ea typeface="Courier New"/>
                <a:cs typeface="Courier New"/>
                <a:sym typeface="Courier New"/>
              </a:rPr>
              <a:t>Image </a:t>
            </a:r>
            <a:r>
              <a:rPr lang="en-US" sz="800" b="1" dirty="0" smtClean="0">
                <a:solidFill>
                  <a:schemeClr val="tx1"/>
                </a:solidFill>
                <a:latin typeface="Courier New"/>
                <a:ea typeface="Courier New"/>
                <a:cs typeface="Courier New"/>
                <a:sym typeface="Courier New"/>
              </a:rPr>
              <a:t>16.</a:t>
            </a:r>
            <a:r>
              <a:rPr lang="en-US" sz="800" b="1" i="1" dirty="0" smtClean="0">
                <a:solidFill>
                  <a:schemeClr val="tx1"/>
                </a:solidFill>
                <a:latin typeface="Courier New"/>
                <a:ea typeface="Courier New"/>
                <a:cs typeface="Courier New"/>
                <a:sym typeface="Courier New"/>
              </a:rPr>
              <a:t>The </a:t>
            </a:r>
            <a:r>
              <a:rPr lang="en-US" sz="800" b="1" i="1" dirty="0">
                <a:solidFill>
                  <a:schemeClr val="tx1"/>
                </a:solidFill>
                <a:latin typeface="Courier New"/>
                <a:ea typeface="Courier New"/>
                <a:cs typeface="Courier New"/>
                <a:sym typeface="Courier New"/>
              </a:rPr>
              <a:t>Scream</a:t>
            </a:r>
            <a:r>
              <a:rPr lang="en-US" sz="800" b="1" dirty="0" smtClean="0">
                <a:solidFill>
                  <a:schemeClr val="tx1"/>
                </a:solidFill>
                <a:latin typeface="Courier New"/>
                <a:ea typeface="Courier New"/>
                <a:cs typeface="Courier New"/>
                <a:sym typeface="Courier New"/>
              </a:rPr>
              <a:t>, </a:t>
            </a:r>
            <a:r>
              <a:rPr lang="en-US" sz="800" b="1" dirty="0" err="1" smtClean="0">
                <a:solidFill>
                  <a:schemeClr val="tx1"/>
                </a:solidFill>
                <a:latin typeface="Courier New"/>
                <a:ea typeface="Courier New"/>
                <a:cs typeface="Courier New"/>
                <a:sym typeface="Courier New"/>
              </a:rPr>
              <a:t>Edvard</a:t>
            </a:r>
            <a:r>
              <a:rPr lang="en-US" sz="800" b="1" dirty="0" smtClean="0">
                <a:solidFill>
                  <a:schemeClr val="tx1"/>
                </a:solidFill>
                <a:latin typeface="Courier New"/>
                <a:ea typeface="Courier New"/>
                <a:cs typeface="Courier New"/>
                <a:sym typeface="Courier New"/>
              </a:rPr>
              <a:t> </a:t>
            </a:r>
            <a:r>
              <a:rPr lang="en-US" sz="800" b="1" dirty="0">
                <a:solidFill>
                  <a:schemeClr val="tx1"/>
                </a:solidFill>
                <a:latin typeface="Courier New"/>
                <a:ea typeface="Courier New"/>
                <a:cs typeface="Courier New"/>
                <a:sym typeface="Courier New"/>
              </a:rPr>
              <a:t>Munch,</a:t>
            </a:r>
            <a:r>
              <a:rPr lang="en-US" sz="800" dirty="0">
                <a:solidFill>
                  <a:schemeClr val="tx1"/>
                </a:solidFill>
                <a:latin typeface="Courier New"/>
                <a:ea typeface="Courier New"/>
                <a:cs typeface="Courier New"/>
                <a:sym typeface="Courier New"/>
              </a:rPr>
              <a:t> 1895</a:t>
            </a:r>
            <a:endParaRPr lang="en-US" sz="800" u="sng" dirty="0">
              <a:solidFill>
                <a:schemeClr val="tx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1"/>
        <p:cNvGrpSpPr/>
        <p:nvPr/>
      </p:nvGrpSpPr>
      <p:grpSpPr>
        <a:xfrm>
          <a:off x="0" y="0"/>
          <a:ext cx="0" cy="0"/>
          <a:chOff x="0" y="0"/>
          <a:chExt cx="0" cy="0"/>
        </a:xfrm>
      </p:grpSpPr>
      <p:sp>
        <p:nvSpPr>
          <p:cNvPr id="4582" name="Google Shape;4582;p37"/>
          <p:cNvSpPr txBox="1"/>
          <p:nvPr/>
        </p:nvSpPr>
        <p:spPr>
          <a:xfrm>
            <a:off x="-70750" y="-594756"/>
            <a:ext cx="9014400" cy="2857800"/>
          </a:xfrm>
          <a:prstGeom prst="rect">
            <a:avLst/>
          </a:prstGeom>
          <a:noFill/>
          <a:ln>
            <a:noFill/>
          </a:ln>
        </p:spPr>
        <p:txBody>
          <a:bodyPr spcFirstLastPara="1" wrap="square" lIns="91425" tIns="91425" rIns="91425" bIns="91425" anchor="t" anchorCtr="0">
            <a:spAutoFit/>
          </a:bodyPr>
          <a:lstStyle/>
          <a:p>
            <a:pPr marL="0" lvl="0" indent="0" algn="l" rtl="0">
              <a:spcBef>
                <a:spcPts val="1400"/>
              </a:spcBef>
              <a:spcAft>
                <a:spcPts val="0"/>
              </a:spcAft>
              <a:buNone/>
            </a:pPr>
            <a:endParaRPr sz="1200" b="1" dirty="0">
              <a:solidFill>
                <a:schemeClr val="lt1"/>
              </a:solidFill>
              <a:latin typeface="Courier New"/>
              <a:ea typeface="Courier New"/>
              <a:cs typeface="Courier New"/>
              <a:sym typeface="Courier New"/>
            </a:endParaRPr>
          </a:p>
          <a:p>
            <a:pPr marL="0" lvl="0" indent="0" algn="l" rtl="0">
              <a:spcBef>
                <a:spcPts val="1400"/>
              </a:spcBef>
              <a:spcAft>
                <a:spcPts val="0"/>
              </a:spcAft>
              <a:buNone/>
            </a:pPr>
            <a:endParaRPr sz="1200" b="1"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r>
              <a:rPr lang="el" b="1" dirty="0">
                <a:solidFill>
                  <a:schemeClr val="lt1"/>
                </a:solidFill>
                <a:latin typeface="Courier New"/>
                <a:ea typeface="Courier New"/>
                <a:cs typeface="Courier New"/>
                <a:sym typeface="Courier New"/>
              </a:rPr>
              <a:t>2. Contrast and the feeling of depth-Aerial perspective</a:t>
            </a:r>
            <a:endParaRPr b="1"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r>
              <a:rPr lang="el" sz="1300" dirty="0">
                <a:solidFill>
                  <a:schemeClr val="lt1"/>
                </a:solidFill>
                <a:latin typeface="Courier New"/>
                <a:ea typeface="Courier New"/>
                <a:cs typeface="Courier New"/>
                <a:sym typeface="Courier New"/>
              </a:rPr>
              <a:t>When objects are brightly lit and their primary or cast shadows are intense, they give the impression that they are placed closer to the observer. When something is vaguely lit, or is placed in the shadows,  it gives the impression it is away and not very important. Thus, when we want to draw a space with “depth” and some dominant objects or figures we can remember this rule!</a:t>
            </a:r>
            <a:endParaRPr sz="1300" dirty="0">
              <a:solidFill>
                <a:schemeClr val="lt1"/>
              </a:solidFill>
              <a:latin typeface="Courier New"/>
              <a:ea typeface="Courier New"/>
              <a:cs typeface="Courier New"/>
              <a:sym typeface="Courier New"/>
            </a:endParaRPr>
          </a:p>
          <a:p>
            <a:pPr marL="457200" lvl="0" indent="0" algn="l" rtl="0">
              <a:spcBef>
                <a:spcPts val="1400"/>
              </a:spcBef>
              <a:spcAft>
                <a:spcPts val="0"/>
              </a:spcAft>
              <a:buNone/>
            </a:pPr>
            <a:endParaRPr sz="1200" dirty="0">
              <a:solidFill>
                <a:schemeClr val="lt1"/>
              </a:solidFill>
              <a:latin typeface="Courier New"/>
              <a:ea typeface="Courier New"/>
              <a:cs typeface="Courier New"/>
              <a:sym typeface="Courier New"/>
            </a:endParaRPr>
          </a:p>
          <a:p>
            <a:pPr marL="457200" lvl="0" indent="0" algn="l" rtl="0">
              <a:spcBef>
                <a:spcPts val="0"/>
              </a:spcBef>
              <a:spcAft>
                <a:spcPts val="1400"/>
              </a:spcAft>
              <a:buNone/>
            </a:pPr>
            <a:endParaRPr sz="1200" dirty="0">
              <a:solidFill>
                <a:schemeClr val="lt1"/>
              </a:solidFill>
              <a:latin typeface="Courier New"/>
              <a:ea typeface="Courier New"/>
              <a:cs typeface="Courier New"/>
              <a:sym typeface="Courier New"/>
            </a:endParaRPr>
          </a:p>
        </p:txBody>
      </p:sp>
      <p:pic>
        <p:nvPicPr>
          <p:cNvPr id="4583" name="Google Shape;4583;p37"/>
          <p:cNvPicPr preferRelativeResize="0"/>
          <p:nvPr/>
        </p:nvPicPr>
        <p:blipFill>
          <a:blip r:embed="rId3">
            <a:alphaModFix/>
          </a:blip>
          <a:stretch>
            <a:fillRect/>
          </a:stretch>
        </p:blipFill>
        <p:spPr>
          <a:xfrm>
            <a:off x="2714059" y="1904610"/>
            <a:ext cx="3548955" cy="2695530"/>
          </a:xfrm>
          <a:prstGeom prst="rect">
            <a:avLst/>
          </a:prstGeom>
          <a:noFill/>
          <a:ln>
            <a:noFill/>
          </a:ln>
        </p:spPr>
      </p:pic>
      <p:sp>
        <p:nvSpPr>
          <p:cNvPr id="4584" name="Google Shape;4584;p37"/>
          <p:cNvSpPr txBox="1"/>
          <p:nvPr/>
        </p:nvSpPr>
        <p:spPr>
          <a:xfrm>
            <a:off x="2399325" y="4581350"/>
            <a:ext cx="484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VI</a:t>
            </a:r>
            <a:r>
              <a:rPr lang="el" sz="900" i="1" dirty="0" smtClean="0">
                <a:solidFill>
                  <a:schemeClr val="lt1"/>
                </a:solidFill>
                <a:latin typeface="Courier New"/>
                <a:ea typeface="Courier New"/>
                <a:cs typeface="Courier New"/>
                <a:sym typeface="Courier New"/>
              </a:rPr>
              <a:t>,Study </a:t>
            </a:r>
            <a:r>
              <a:rPr lang="el" sz="900" i="1" dirty="0">
                <a:solidFill>
                  <a:schemeClr val="lt1"/>
                </a:solidFill>
                <a:latin typeface="Courier New"/>
                <a:ea typeface="Courier New"/>
                <a:cs typeface="Courier New"/>
                <a:sym typeface="Courier New"/>
              </a:rPr>
              <a:t>for aerial perspective, digital image, 2020</a:t>
            </a:r>
            <a:endParaRPr sz="900" i="1" dirty="0">
              <a:solidFill>
                <a:schemeClr val="lt1"/>
              </a:solidFill>
              <a:latin typeface="Courier New"/>
              <a:ea typeface="Courier New"/>
              <a:cs typeface="Courier New"/>
              <a:sym typeface="Courier New"/>
            </a:endParaRPr>
          </a:p>
        </p:txBody>
      </p:sp>
      <p:sp>
        <p:nvSpPr>
          <p:cNvPr id="4585" name="Google Shape;4585;p37"/>
          <p:cNvSpPr/>
          <p:nvPr/>
        </p:nvSpPr>
        <p:spPr>
          <a:xfrm>
            <a:off x="60250" y="2530325"/>
            <a:ext cx="2681100" cy="1635900"/>
          </a:xfrm>
          <a:prstGeom prst="cloudCallout">
            <a:avLst>
              <a:gd name="adj1" fmla="val 68813"/>
              <a:gd name="adj2" fmla="val 2918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7"/>
          <p:cNvSpPr txBox="1"/>
          <p:nvPr/>
        </p:nvSpPr>
        <p:spPr>
          <a:xfrm>
            <a:off x="143075" y="2843276"/>
            <a:ext cx="2379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high contrast+dark tones</a:t>
            </a:r>
            <a:endParaRPr sz="1200" b="1" dirty="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 </a:t>
            </a:r>
            <a:endParaRPr sz="1200" b="1" dirty="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closer to the observer</a:t>
            </a:r>
            <a:endParaRPr sz="1200" b="1" dirty="0">
              <a:solidFill>
                <a:schemeClr val="lt1"/>
              </a:solidFill>
              <a:latin typeface="Courier New"/>
              <a:ea typeface="Courier New"/>
              <a:cs typeface="Courier New"/>
              <a:sym typeface="Courier New"/>
            </a:endParaRPr>
          </a:p>
        </p:txBody>
      </p:sp>
      <p:sp>
        <p:nvSpPr>
          <p:cNvPr id="4587" name="Google Shape;4587;p37"/>
          <p:cNvSpPr/>
          <p:nvPr/>
        </p:nvSpPr>
        <p:spPr>
          <a:xfrm>
            <a:off x="6310399" y="1556936"/>
            <a:ext cx="2681100" cy="1635900"/>
          </a:xfrm>
          <a:prstGeom prst="cloudCallout">
            <a:avLst>
              <a:gd name="adj1" fmla="val -68149"/>
              <a:gd name="adj2" fmla="val -394"/>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7"/>
          <p:cNvSpPr txBox="1"/>
          <p:nvPr/>
        </p:nvSpPr>
        <p:spPr>
          <a:xfrm>
            <a:off x="6350225" y="2057698"/>
            <a:ext cx="2626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low contrast+lighter tones</a:t>
            </a:r>
            <a:endParaRPr sz="1200" b="1" dirty="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 </a:t>
            </a:r>
            <a:endParaRPr sz="1200" b="1" dirty="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1200" b="1" dirty="0">
                <a:solidFill>
                  <a:schemeClr val="lt1"/>
                </a:solidFill>
                <a:latin typeface="Courier New"/>
                <a:ea typeface="Courier New"/>
                <a:cs typeface="Courier New"/>
                <a:sym typeface="Courier New"/>
              </a:rPr>
              <a:t>far away</a:t>
            </a:r>
            <a:endParaRPr sz="1200" b="1" dirty="0">
              <a:solidFill>
                <a:schemeClr val="lt1"/>
              </a:solidFill>
              <a:latin typeface="Courier New"/>
              <a:ea typeface="Courier New"/>
              <a:cs typeface="Courier New"/>
              <a:sym typeface="Courier New"/>
            </a:endParaRPr>
          </a:p>
        </p:txBody>
      </p:sp>
      <p:sp>
        <p:nvSpPr>
          <p:cNvPr id="4589" name="Google Shape;4589;p37"/>
          <p:cNvSpPr/>
          <p:nvPr/>
        </p:nvSpPr>
        <p:spPr>
          <a:xfrm>
            <a:off x="5580275" y="2270400"/>
            <a:ext cx="75300" cy="67800"/>
          </a:xfrm>
          <a:prstGeom prst="flowChartConnector">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7"/>
          <p:cNvSpPr/>
          <p:nvPr/>
        </p:nvSpPr>
        <p:spPr>
          <a:xfrm>
            <a:off x="5329788" y="2232700"/>
            <a:ext cx="75300" cy="67800"/>
          </a:xfrm>
          <a:prstGeom prst="flowChartConnector">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7"/>
          <p:cNvSpPr/>
          <p:nvPr/>
        </p:nvSpPr>
        <p:spPr>
          <a:xfrm>
            <a:off x="5079300" y="2164900"/>
            <a:ext cx="75300" cy="67800"/>
          </a:xfrm>
          <a:prstGeom prst="flowChartConnector">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7"/>
          <p:cNvSpPr/>
          <p:nvPr/>
        </p:nvSpPr>
        <p:spPr>
          <a:xfrm>
            <a:off x="3356550" y="3861050"/>
            <a:ext cx="75300" cy="67800"/>
          </a:xfrm>
          <a:prstGeom prst="flowChartConnector">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7"/>
          <p:cNvSpPr/>
          <p:nvPr/>
        </p:nvSpPr>
        <p:spPr>
          <a:xfrm>
            <a:off x="3524000" y="3928850"/>
            <a:ext cx="75300" cy="67800"/>
          </a:xfrm>
          <a:prstGeom prst="flowChartConnector">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97"/>
        <p:cNvGrpSpPr/>
        <p:nvPr/>
      </p:nvGrpSpPr>
      <p:grpSpPr>
        <a:xfrm>
          <a:off x="0" y="0"/>
          <a:ext cx="0" cy="0"/>
          <a:chOff x="0" y="0"/>
          <a:chExt cx="0" cy="0"/>
        </a:xfrm>
      </p:grpSpPr>
      <p:sp>
        <p:nvSpPr>
          <p:cNvPr id="4598" name="Google Shape;4598;p38"/>
          <p:cNvSpPr txBox="1"/>
          <p:nvPr/>
        </p:nvSpPr>
        <p:spPr>
          <a:xfrm>
            <a:off x="0" y="369000"/>
            <a:ext cx="9014400" cy="2211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l" sz="1200">
                <a:solidFill>
                  <a:schemeClr val="lt1"/>
                </a:solidFill>
                <a:latin typeface="Courier New"/>
                <a:ea typeface="Courier New"/>
                <a:cs typeface="Courier New"/>
                <a:sym typeface="Courier New"/>
              </a:rPr>
              <a:t>Light direction may also give the impression of volume/depth (3D-3 dimensional effect), or flatness (2D-two dimensional effect) to a drawing. </a:t>
            </a:r>
            <a:endParaRPr sz="1200">
              <a:solidFill>
                <a:schemeClr val="lt1"/>
              </a:solidFill>
              <a:latin typeface="Courier New"/>
              <a:ea typeface="Courier New"/>
              <a:cs typeface="Courier New"/>
              <a:sym typeface="Courier New"/>
            </a:endParaRPr>
          </a:p>
          <a:p>
            <a:pPr marL="457200" lvl="0" indent="0" algn="l" rtl="0">
              <a:spcBef>
                <a:spcPts val="0"/>
              </a:spcBef>
              <a:spcAft>
                <a:spcPts val="0"/>
              </a:spcAft>
              <a:buNone/>
            </a:pPr>
            <a:r>
              <a:rPr lang="el" sz="1200">
                <a:solidFill>
                  <a:schemeClr val="lt1"/>
                </a:solidFill>
                <a:latin typeface="Courier New"/>
                <a:ea typeface="Courier New"/>
                <a:cs typeface="Courier New"/>
                <a:sym typeface="Courier New"/>
              </a:rPr>
              <a:t>⇒For example, when a face is lit from the front with a strong light, it seems flat (Im. V). On the contrary, when it is lit from one side with a softer light, it has a three dimensional effect (Im.VI).</a:t>
            </a:r>
            <a:endParaRPr sz="1200">
              <a:solidFill>
                <a:schemeClr val="lt1"/>
              </a:solidFill>
              <a:latin typeface="Courier New"/>
              <a:ea typeface="Courier New"/>
              <a:cs typeface="Courier New"/>
              <a:sym typeface="Courier New"/>
            </a:endParaRPr>
          </a:p>
          <a:p>
            <a:pPr marL="457200" lvl="0" indent="0" algn="l" rtl="0">
              <a:spcBef>
                <a:spcPts val="0"/>
              </a:spcBef>
              <a:spcAft>
                <a:spcPts val="0"/>
              </a:spcAft>
              <a:buNone/>
            </a:pPr>
            <a:endParaRPr sz="1200">
              <a:solidFill>
                <a:schemeClr val="lt1"/>
              </a:solidFill>
              <a:latin typeface="Courier New"/>
              <a:ea typeface="Courier New"/>
              <a:cs typeface="Courier New"/>
              <a:sym typeface="Courier New"/>
            </a:endParaRPr>
          </a:p>
          <a:p>
            <a:pPr marL="457200" lvl="0" indent="0" algn="l" rtl="0">
              <a:spcBef>
                <a:spcPts val="0"/>
              </a:spcBef>
              <a:spcAft>
                <a:spcPts val="0"/>
              </a:spcAft>
              <a:buNone/>
            </a:pPr>
            <a:r>
              <a:rPr lang="el" sz="1200">
                <a:solidFill>
                  <a:schemeClr val="lt1"/>
                </a:solidFill>
                <a:latin typeface="Courier New"/>
                <a:ea typeface="Courier New"/>
                <a:cs typeface="Courier New"/>
                <a:sym typeface="Courier New"/>
              </a:rPr>
              <a:t/>
            </a:r>
            <a:br>
              <a:rPr lang="el" sz="1200">
                <a:solidFill>
                  <a:schemeClr val="lt1"/>
                </a:solidFill>
                <a:latin typeface="Courier New"/>
                <a:ea typeface="Courier New"/>
                <a:cs typeface="Courier New"/>
                <a:sym typeface="Courier New"/>
              </a:rPr>
            </a:br>
            <a:r>
              <a:rPr lang="el" sz="1200">
                <a:solidFill>
                  <a:schemeClr val="lt1"/>
                </a:solidFill>
                <a:latin typeface="Courier New"/>
                <a:ea typeface="Courier New"/>
                <a:cs typeface="Courier New"/>
                <a:sym typeface="Courier New"/>
              </a:rPr>
              <a:t/>
            </a:r>
            <a:br>
              <a:rPr lang="el" sz="1200">
                <a:solidFill>
                  <a:schemeClr val="lt1"/>
                </a:solidFill>
                <a:latin typeface="Courier New"/>
                <a:ea typeface="Courier New"/>
                <a:cs typeface="Courier New"/>
                <a:sym typeface="Courier New"/>
              </a:rPr>
            </a:br>
            <a:endParaRPr sz="1200">
              <a:solidFill>
                <a:schemeClr val="lt1"/>
              </a:solidFill>
              <a:latin typeface="Courier New"/>
              <a:ea typeface="Courier New"/>
              <a:cs typeface="Courier New"/>
              <a:sym typeface="Courier New"/>
            </a:endParaRPr>
          </a:p>
          <a:p>
            <a:pPr marL="457200" lvl="0" indent="0" algn="l" rtl="0">
              <a:spcBef>
                <a:spcPts val="1400"/>
              </a:spcBef>
              <a:spcAft>
                <a:spcPts val="1400"/>
              </a:spcAft>
              <a:buNone/>
            </a:pPr>
            <a:endParaRPr sz="1200" b="1">
              <a:solidFill>
                <a:schemeClr val="lt1"/>
              </a:solidFill>
              <a:latin typeface="Courier New"/>
              <a:ea typeface="Courier New"/>
              <a:cs typeface="Courier New"/>
              <a:sym typeface="Courier New"/>
            </a:endParaRPr>
          </a:p>
        </p:txBody>
      </p:sp>
      <p:sp>
        <p:nvSpPr>
          <p:cNvPr id="4599" name="Google Shape;4599;p38"/>
          <p:cNvSpPr txBox="1"/>
          <p:nvPr/>
        </p:nvSpPr>
        <p:spPr>
          <a:xfrm>
            <a:off x="2281850" y="4633200"/>
            <a:ext cx="82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l" sz="900" i="1" dirty="0" smtClean="0">
                <a:solidFill>
                  <a:schemeClr val="lt1"/>
                </a:solidFill>
                <a:latin typeface="Courier New"/>
                <a:ea typeface="Courier New"/>
                <a:cs typeface="Courier New"/>
                <a:sym typeface="Courier New"/>
              </a:rPr>
              <a:t>V</a:t>
            </a:r>
            <a:r>
              <a:rPr lang="en-US" sz="900" i="1" dirty="0" smtClean="0">
                <a:solidFill>
                  <a:schemeClr val="lt1"/>
                </a:solidFill>
                <a:latin typeface="Courier New"/>
                <a:ea typeface="Courier New"/>
                <a:cs typeface="Courier New"/>
                <a:sym typeface="Courier New"/>
              </a:rPr>
              <a:t>II</a:t>
            </a:r>
            <a:endParaRPr sz="900" i="1" dirty="0">
              <a:solidFill>
                <a:schemeClr val="lt1"/>
              </a:solidFill>
              <a:latin typeface="Courier New"/>
              <a:ea typeface="Courier New"/>
              <a:cs typeface="Courier New"/>
              <a:sym typeface="Courier New"/>
            </a:endParaRPr>
          </a:p>
        </p:txBody>
      </p:sp>
      <p:sp>
        <p:nvSpPr>
          <p:cNvPr id="4600" name="Google Shape;4600;p38"/>
          <p:cNvSpPr txBox="1"/>
          <p:nvPr/>
        </p:nvSpPr>
        <p:spPr>
          <a:xfrm>
            <a:off x="5940762" y="4633200"/>
            <a:ext cx="967341"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l" sz="900" i="1" dirty="0" smtClean="0">
                <a:solidFill>
                  <a:schemeClr val="lt1"/>
                </a:solidFill>
                <a:latin typeface="Courier New"/>
                <a:ea typeface="Courier New"/>
                <a:cs typeface="Courier New"/>
                <a:sym typeface="Courier New"/>
              </a:rPr>
              <a:t>VI</a:t>
            </a:r>
            <a:r>
              <a:rPr lang="en-US" sz="900" i="1" dirty="0" smtClean="0">
                <a:solidFill>
                  <a:schemeClr val="lt1"/>
                </a:solidFill>
                <a:latin typeface="Courier New"/>
                <a:ea typeface="Courier New"/>
                <a:cs typeface="Courier New"/>
                <a:sym typeface="Courier New"/>
              </a:rPr>
              <a:t>II</a:t>
            </a:r>
            <a:endParaRPr sz="900" i="1" dirty="0">
              <a:solidFill>
                <a:schemeClr val="lt1"/>
              </a:solidFill>
              <a:latin typeface="Courier New"/>
              <a:ea typeface="Courier New"/>
              <a:cs typeface="Courier New"/>
              <a:sym typeface="Courier New"/>
            </a:endParaRPr>
          </a:p>
        </p:txBody>
      </p:sp>
      <p:pic>
        <p:nvPicPr>
          <p:cNvPr id="4601" name="Google Shape;4601;p38"/>
          <p:cNvPicPr preferRelativeResize="0"/>
          <p:nvPr/>
        </p:nvPicPr>
        <p:blipFill rotWithShape="1">
          <a:blip r:embed="rId3">
            <a:alphaModFix/>
          </a:blip>
          <a:srcRect l="23264" r="24256"/>
          <a:stretch/>
        </p:blipFill>
        <p:spPr>
          <a:xfrm>
            <a:off x="1679350" y="1548250"/>
            <a:ext cx="2146273" cy="3067327"/>
          </a:xfrm>
          <a:prstGeom prst="rect">
            <a:avLst/>
          </a:prstGeom>
          <a:noFill/>
          <a:ln>
            <a:noFill/>
          </a:ln>
        </p:spPr>
      </p:pic>
      <p:pic>
        <p:nvPicPr>
          <p:cNvPr id="4602" name="Google Shape;4602;p38"/>
          <p:cNvPicPr preferRelativeResize="0"/>
          <p:nvPr/>
        </p:nvPicPr>
        <p:blipFill rotWithShape="1">
          <a:blip r:embed="rId4">
            <a:alphaModFix/>
          </a:blip>
          <a:srcRect l="28319" r="17614"/>
          <a:stretch/>
        </p:blipFill>
        <p:spPr>
          <a:xfrm>
            <a:off x="5238509" y="1533200"/>
            <a:ext cx="2211092" cy="3067327"/>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6"/>
        <p:cNvGrpSpPr/>
        <p:nvPr/>
      </p:nvGrpSpPr>
      <p:grpSpPr>
        <a:xfrm>
          <a:off x="0" y="0"/>
          <a:ext cx="0" cy="0"/>
          <a:chOff x="0" y="0"/>
          <a:chExt cx="0" cy="0"/>
        </a:xfrm>
      </p:grpSpPr>
      <p:sp>
        <p:nvSpPr>
          <p:cNvPr id="4607" name="Google Shape;4607;p39"/>
          <p:cNvSpPr txBox="1"/>
          <p:nvPr/>
        </p:nvSpPr>
        <p:spPr>
          <a:xfrm>
            <a:off x="23400" y="-15950"/>
            <a:ext cx="9097200" cy="5201394"/>
          </a:xfrm>
          <a:prstGeom prst="rect">
            <a:avLst/>
          </a:prstGeom>
          <a:noFill/>
          <a:ln>
            <a:noFill/>
          </a:ln>
        </p:spPr>
        <p:txBody>
          <a:bodyPr spcFirstLastPara="1" wrap="square" lIns="91425" tIns="91425" rIns="91425" bIns="91425" anchor="t" anchorCtr="0">
            <a:spAutoFit/>
          </a:bodyPr>
          <a:lstStyle/>
          <a:p>
            <a:pPr lvl="0"/>
            <a:r>
              <a:rPr lang="el" sz="1000" b="1" dirty="0" smtClean="0">
                <a:solidFill>
                  <a:schemeClr val="lt1"/>
                </a:solidFill>
                <a:latin typeface="Courier New"/>
                <a:ea typeface="Courier New"/>
                <a:cs typeface="Courier New"/>
                <a:sym typeface="Courier New"/>
              </a:rPr>
              <a:t>References </a:t>
            </a:r>
          </a:p>
          <a:p>
            <a:pPr lvl="0"/>
            <a:endParaRPr lang="en-US" sz="1000" b="1" dirty="0" smtClean="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Part of the information provided in this presentation is drawn by the </a:t>
            </a:r>
            <a:r>
              <a:rPr lang="en-US" sz="1000" dirty="0" err="1" smtClean="0">
                <a:solidFill>
                  <a:schemeClr val="lt1"/>
                </a:solidFill>
                <a:latin typeface="Courier New"/>
                <a:ea typeface="Courier New"/>
                <a:cs typeface="Courier New"/>
                <a:sym typeface="Courier New"/>
              </a:rPr>
              <a:t>greek</a:t>
            </a:r>
            <a:r>
              <a:rPr lang="en-US" sz="1000" dirty="0" smtClean="0">
                <a:solidFill>
                  <a:schemeClr val="lt1"/>
                </a:solidFill>
                <a:latin typeface="Courier New"/>
                <a:ea typeface="Courier New"/>
                <a:cs typeface="Courier New"/>
                <a:sym typeface="Courier New"/>
              </a:rPr>
              <a:t> e-books for</a:t>
            </a:r>
          </a:p>
          <a:p>
            <a:pPr lvl="0"/>
            <a:r>
              <a:rPr lang="en-US" sz="1000" dirty="0" smtClean="0">
                <a:solidFill>
                  <a:schemeClr val="lt1"/>
                </a:solidFill>
                <a:latin typeface="Courier New"/>
                <a:ea typeface="Courier New"/>
                <a:cs typeface="Courier New"/>
                <a:sym typeface="Courier New"/>
              </a:rPr>
              <a:t>Visual Arts and Physics, Level/Grade C </a:t>
            </a:r>
            <a:r>
              <a:rPr lang="en-US" sz="1000" dirty="0" err="1" smtClean="0">
                <a:solidFill>
                  <a:schemeClr val="lt1"/>
                </a:solidFill>
                <a:latin typeface="Courier New"/>
                <a:ea typeface="Courier New"/>
                <a:cs typeface="Courier New"/>
                <a:sym typeface="Courier New"/>
              </a:rPr>
              <a:t>Hihgschool</a:t>
            </a:r>
            <a:r>
              <a:rPr lang="en-US" sz="1000" dirty="0" smtClean="0">
                <a:solidFill>
                  <a:schemeClr val="lt1"/>
                </a:solidFill>
                <a:latin typeface="Courier New"/>
                <a:ea typeface="Courier New"/>
                <a:cs typeface="Courier New"/>
                <a:sym typeface="Courier New"/>
              </a:rPr>
              <a:t>,</a:t>
            </a:r>
          </a:p>
          <a:p>
            <a:pPr lvl="0"/>
            <a:r>
              <a:rPr lang="en-US" sz="1000" dirty="0" smtClean="0">
                <a:solidFill>
                  <a:schemeClr val="lt1"/>
                </a:solidFill>
                <a:latin typeface="Courier New"/>
                <a:ea typeface="Courier New"/>
                <a:cs typeface="Courier New"/>
                <a:sym typeface="Courier New"/>
              </a:rPr>
              <a:t>1. </a:t>
            </a:r>
            <a:r>
              <a:rPr lang="el-GR" sz="1000" dirty="0" smtClean="0">
                <a:solidFill>
                  <a:schemeClr val="lt1"/>
                </a:solidFill>
                <a:latin typeface="Courier New"/>
                <a:ea typeface="Courier New"/>
                <a:cs typeface="Courier New"/>
                <a:sym typeface="Courier New"/>
              </a:rPr>
              <a:t>Ιωάννης Αντωνόπουλος, Μαρία Δουκάκη, </a:t>
            </a:r>
            <a:r>
              <a:rPr lang="el-GR" sz="1000" i="1" dirty="0" smtClean="0">
                <a:solidFill>
                  <a:schemeClr val="lt1"/>
                </a:solidFill>
                <a:latin typeface="Courier New"/>
                <a:ea typeface="Courier New"/>
                <a:cs typeface="Courier New"/>
                <a:sym typeface="Courier New"/>
              </a:rPr>
              <a:t>Εικαστικά</a:t>
            </a:r>
            <a:r>
              <a:rPr lang="el-GR" sz="1000" dirty="0">
                <a:solidFill>
                  <a:schemeClr val="lt1"/>
                </a:solidFill>
                <a:latin typeface="Courier New"/>
                <a:ea typeface="Courier New"/>
                <a:cs typeface="Courier New"/>
                <a:sym typeface="Courier New"/>
              </a:rPr>
              <a:t> </a:t>
            </a:r>
            <a:r>
              <a:rPr lang="el-GR" sz="1000" dirty="0" smtClean="0">
                <a:solidFill>
                  <a:schemeClr val="lt1"/>
                </a:solidFill>
                <a:latin typeface="Courier New"/>
                <a:ea typeface="Courier New"/>
                <a:cs typeface="Courier New"/>
                <a:sym typeface="Courier New"/>
              </a:rPr>
              <a:t>Γ΄ Γυμνασίου, Ινστιτούτο Τεχνολογίας, Υπολογιστών και εκδόσεων, Διόφαντος</a:t>
            </a:r>
          </a:p>
          <a:p>
            <a:pPr lvl="0"/>
            <a:r>
              <a:rPr lang="en-US" sz="1000" dirty="0" smtClean="0">
                <a:solidFill>
                  <a:schemeClr val="lt1"/>
                </a:solidFill>
                <a:latin typeface="Courier New"/>
                <a:ea typeface="Courier New"/>
                <a:cs typeface="Courier New"/>
                <a:sym typeface="Courier New"/>
                <a:hlinkClick r:id="rId3"/>
              </a:rPr>
              <a:t>http</a:t>
            </a:r>
            <a:r>
              <a:rPr lang="en-US" sz="1000" dirty="0">
                <a:solidFill>
                  <a:schemeClr val="lt1"/>
                </a:solidFill>
                <a:latin typeface="Courier New"/>
                <a:ea typeface="Courier New"/>
                <a:cs typeface="Courier New"/>
                <a:sym typeface="Courier New"/>
                <a:hlinkClick r:id="rId3"/>
              </a:rPr>
              <a:t>://</a:t>
            </a:r>
            <a:r>
              <a:rPr lang="en-US" sz="1000" dirty="0" smtClean="0">
                <a:solidFill>
                  <a:schemeClr val="lt1"/>
                </a:solidFill>
                <a:latin typeface="Courier New"/>
                <a:ea typeface="Courier New"/>
                <a:cs typeface="Courier New"/>
                <a:sym typeface="Courier New"/>
                <a:hlinkClick r:id="rId3"/>
              </a:rPr>
              <a:t>ebooks.edu.gr/ebooks/v/html/8547/2306/Eikastika_G-Gymnasiou_html-empl/index1_1.html</a:t>
            </a:r>
            <a:endParaRPr lang="en-US" sz="1000" dirty="0" smtClean="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2. </a:t>
            </a:r>
            <a:r>
              <a:rPr lang="el-GR" sz="1000" dirty="0" smtClean="0">
                <a:solidFill>
                  <a:schemeClr val="lt1"/>
                </a:solidFill>
                <a:latin typeface="Courier New"/>
                <a:ea typeface="Courier New"/>
                <a:cs typeface="Courier New"/>
                <a:sym typeface="Courier New"/>
              </a:rPr>
              <a:t>Νικόλαος Αντωνίου, Παναγιώτης Δημητριάδης, Κωνσταντίνος Καμπούρης, Κωνσταντίνος </a:t>
            </a:r>
            <a:r>
              <a:rPr lang="el-GR" sz="1000" dirty="0" err="1" smtClean="0">
                <a:solidFill>
                  <a:schemeClr val="lt1"/>
                </a:solidFill>
                <a:latin typeface="Courier New"/>
                <a:ea typeface="Courier New"/>
                <a:cs typeface="Courier New"/>
                <a:sym typeface="Courier New"/>
              </a:rPr>
              <a:t>Παπαμιχάλης</a:t>
            </a:r>
            <a:r>
              <a:rPr lang="el-GR" sz="1000" dirty="0" smtClean="0">
                <a:solidFill>
                  <a:schemeClr val="lt1"/>
                </a:solidFill>
                <a:latin typeface="Courier New"/>
                <a:ea typeface="Courier New"/>
                <a:cs typeface="Courier New"/>
                <a:sym typeface="Courier New"/>
              </a:rPr>
              <a:t>, Λαμπρινή </a:t>
            </a:r>
            <a:r>
              <a:rPr lang="el-GR" sz="1000" dirty="0" err="1" smtClean="0">
                <a:solidFill>
                  <a:schemeClr val="lt1"/>
                </a:solidFill>
                <a:latin typeface="Courier New"/>
                <a:ea typeface="Courier New"/>
                <a:cs typeface="Courier New"/>
                <a:sym typeface="Courier New"/>
              </a:rPr>
              <a:t>Παπατσίμπα</a:t>
            </a:r>
            <a:r>
              <a:rPr lang="el-GR" sz="1000" dirty="0" smtClean="0">
                <a:solidFill>
                  <a:schemeClr val="lt1"/>
                </a:solidFill>
                <a:latin typeface="Courier New"/>
                <a:ea typeface="Courier New"/>
                <a:cs typeface="Courier New"/>
                <a:sym typeface="Courier New"/>
              </a:rPr>
              <a:t>,</a:t>
            </a:r>
          </a:p>
          <a:p>
            <a:pPr lvl="0"/>
            <a:r>
              <a:rPr lang="el-GR" sz="1000" dirty="0" smtClean="0">
                <a:solidFill>
                  <a:schemeClr val="lt1"/>
                </a:solidFill>
                <a:latin typeface="Courier New"/>
                <a:ea typeface="Courier New"/>
                <a:cs typeface="Courier New"/>
                <a:sym typeface="Courier New"/>
              </a:rPr>
              <a:t>Φυσική, Γ Γυμνασίου, Ινστιτούτο Τεχνολογίας, Υπολογιστών και Εκδόσεων Διόφαντος.</a:t>
            </a:r>
          </a:p>
          <a:p>
            <a:pPr lvl="0"/>
            <a:r>
              <a:rPr lang="en-US" sz="1000" dirty="0">
                <a:solidFill>
                  <a:schemeClr val="lt1"/>
                </a:solidFill>
                <a:latin typeface="Courier New"/>
                <a:ea typeface="Courier New"/>
                <a:cs typeface="Courier New"/>
                <a:sym typeface="Courier New"/>
                <a:hlinkClick r:id="rId4"/>
              </a:rPr>
              <a:t>http://</a:t>
            </a:r>
            <a:r>
              <a:rPr lang="en-US" sz="1000" dirty="0" smtClean="0">
                <a:solidFill>
                  <a:schemeClr val="lt1"/>
                </a:solidFill>
                <a:latin typeface="Courier New"/>
                <a:ea typeface="Courier New"/>
                <a:cs typeface="Courier New"/>
                <a:sym typeface="Courier New"/>
                <a:hlinkClick r:id="rId4"/>
              </a:rPr>
              <a:t>ebooks.edu.gr/ebooks/v/html/8547/2226/Fysiki_G-Gymnasiou_html-empl/index.html</a:t>
            </a:r>
            <a:endParaRPr lang="el-GR" sz="1000" dirty="0" smtClean="0">
              <a:solidFill>
                <a:schemeClr val="lt1"/>
              </a:solidFill>
              <a:latin typeface="Courier New"/>
              <a:ea typeface="Courier New"/>
              <a:cs typeface="Courier New"/>
              <a:sym typeface="Courier New"/>
            </a:endParaRPr>
          </a:p>
          <a:p>
            <a:pPr lvl="0"/>
            <a:endParaRPr lang="en-US" sz="1200" b="1" dirty="0">
              <a:solidFill>
                <a:schemeClr val="lt1"/>
              </a:solidFill>
              <a:latin typeface="Courier New"/>
              <a:ea typeface="Courier New"/>
              <a:cs typeface="Courier New"/>
              <a:sym typeface="Courier New"/>
            </a:endParaRPr>
          </a:p>
          <a:p>
            <a:pPr lvl="0"/>
            <a:r>
              <a:rPr lang="el" sz="1200" b="1" dirty="0" smtClean="0">
                <a:solidFill>
                  <a:schemeClr val="lt1"/>
                </a:solidFill>
                <a:latin typeface="Courier New"/>
                <a:ea typeface="Courier New"/>
                <a:cs typeface="Courier New"/>
                <a:sym typeface="Courier New"/>
              </a:rPr>
              <a:t>Images </a:t>
            </a:r>
            <a:endParaRPr sz="1200" b="1"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200" b="1"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000" i="1" dirty="0">
                <a:solidFill>
                  <a:schemeClr val="lt1"/>
                </a:solidFill>
                <a:latin typeface="Courier New"/>
                <a:ea typeface="Courier New"/>
                <a:cs typeface="Courier New"/>
                <a:sym typeface="Courier New"/>
              </a:rPr>
              <a:t>1.</a:t>
            </a:r>
            <a:r>
              <a:rPr lang="el" sz="1000" b="1" i="1" dirty="0">
                <a:solidFill>
                  <a:schemeClr val="lt1"/>
                </a:solidFill>
                <a:latin typeface="Courier New"/>
                <a:ea typeface="Courier New"/>
                <a:cs typeface="Courier New"/>
                <a:sym typeface="Courier New"/>
              </a:rPr>
              <a:t>Pythagoras</a:t>
            </a:r>
            <a:r>
              <a:rPr lang="el" sz="1000" dirty="0">
                <a:solidFill>
                  <a:schemeClr val="lt1"/>
                </a:solidFill>
                <a:latin typeface="Courier New"/>
                <a:ea typeface="Courier New"/>
                <a:cs typeface="Courier New"/>
                <a:sym typeface="Courier New"/>
              </a:rPr>
              <a:t>, Greek Wikipedia:</a:t>
            </a:r>
            <a:endParaRPr sz="10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000" dirty="0">
                <a:solidFill>
                  <a:schemeClr val="lt1"/>
                </a:solidFill>
                <a:latin typeface="Courier New"/>
                <a:ea typeface="Courier New"/>
                <a:cs typeface="Courier New"/>
                <a:sym typeface="Courier New"/>
              </a:rPr>
              <a:t>The original uploader was Galilea at German Wikipedia - Transferred from de.wikipedia to Commons.(Original text: Fotografiert am 30.03.2005), CC BY-SA 3.0, </a:t>
            </a:r>
            <a:r>
              <a:rPr lang="el" sz="1000" u="sng" dirty="0">
                <a:solidFill>
                  <a:schemeClr val="hlink"/>
                </a:solidFill>
                <a:latin typeface="Courier New"/>
                <a:ea typeface="Courier New"/>
                <a:cs typeface="Courier New"/>
                <a:sym typeface="Courier New"/>
                <a:hlinkClick r:id="rId5"/>
              </a:rPr>
              <a:t>https://commons.wikimedia.org/w/index.php?curid=171958</a:t>
            </a:r>
            <a:endParaRPr sz="1000"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000" dirty="0">
              <a:solidFill>
                <a:schemeClr val="lt1"/>
              </a:solidFill>
              <a:latin typeface="Courier New"/>
              <a:ea typeface="Courier New"/>
              <a:cs typeface="Courier New"/>
              <a:sym typeface="Courier New"/>
            </a:endParaRPr>
          </a:p>
          <a:p>
            <a:pPr lvl="0">
              <a:buClr>
                <a:schemeClr val="dk1"/>
              </a:buClr>
              <a:buSzPts val="1100"/>
            </a:pPr>
            <a:r>
              <a:rPr lang="en-US" sz="1000" dirty="0">
                <a:solidFill>
                  <a:schemeClr val="lt1"/>
                </a:solidFill>
                <a:latin typeface="Courier New"/>
                <a:ea typeface="Courier New"/>
                <a:cs typeface="Courier New"/>
                <a:sym typeface="Courier New"/>
              </a:rPr>
              <a:t>2. </a:t>
            </a:r>
            <a:r>
              <a:rPr lang="en-US" sz="1000" b="1" i="1" dirty="0">
                <a:solidFill>
                  <a:schemeClr val="lt1"/>
                </a:solidFill>
                <a:latin typeface="Courier New"/>
                <a:ea typeface="Courier New"/>
                <a:cs typeface="Courier New"/>
                <a:sym typeface="Courier New"/>
              </a:rPr>
              <a:t>Empedocles</a:t>
            </a:r>
            <a:r>
              <a:rPr lang="en-US" sz="1000" dirty="0">
                <a:solidFill>
                  <a:schemeClr val="lt1"/>
                </a:solidFill>
                <a:latin typeface="Courier New"/>
                <a:ea typeface="Courier New"/>
                <a:cs typeface="Courier New"/>
                <a:sym typeface="Courier New"/>
              </a:rPr>
              <a:t>, via </a:t>
            </a:r>
            <a:r>
              <a:rPr lang="en-US" sz="1000" dirty="0" err="1">
                <a:solidFill>
                  <a:schemeClr val="lt1"/>
                </a:solidFill>
                <a:latin typeface="Courier New"/>
                <a:ea typeface="Courier New"/>
                <a:cs typeface="Courier New"/>
                <a:sym typeface="Courier New"/>
              </a:rPr>
              <a:t>wikipedia</a:t>
            </a:r>
            <a:r>
              <a:rPr lang="en-US" sz="1000" dirty="0">
                <a:solidFill>
                  <a:schemeClr val="lt1"/>
                </a:solidFill>
                <a:latin typeface="Courier New"/>
                <a:ea typeface="Courier New"/>
                <a:cs typeface="Courier New"/>
                <a:sym typeface="Courier New"/>
              </a:rPr>
              <a:t>, Photo By Unknown- http://www.phil-fak.uni-duesseldorf.de/philo/galerie/antike/empedok.html, </a:t>
            </a:r>
            <a:r>
              <a:rPr lang="el-GR" sz="1000" dirty="0">
                <a:solidFill>
                  <a:schemeClr val="lt1"/>
                </a:solidFill>
                <a:latin typeface="Courier New"/>
                <a:ea typeface="Courier New"/>
                <a:cs typeface="Courier New"/>
                <a:sym typeface="Courier New"/>
              </a:rPr>
              <a:t>Κοινό Κτήμα, </a:t>
            </a:r>
            <a:r>
              <a:rPr lang="en-US" sz="1000" dirty="0">
                <a:solidFill>
                  <a:schemeClr val="lt1"/>
                </a:solidFill>
                <a:latin typeface="Courier New"/>
                <a:ea typeface="Courier New"/>
                <a:cs typeface="Courier New"/>
                <a:sym typeface="Courier New"/>
                <a:hlinkClick r:id="rId6"/>
              </a:rPr>
              <a:t>https://commons.wikimedia.org/w/index.php?curid=74149</a:t>
            </a:r>
            <a:endParaRPr lang="en-US" sz="1000" dirty="0">
              <a:solidFill>
                <a:schemeClr val="lt1"/>
              </a:solidFill>
              <a:latin typeface="Courier New"/>
              <a:ea typeface="Courier New"/>
              <a:cs typeface="Courier New"/>
              <a:sym typeface="Courier New"/>
            </a:endParaRPr>
          </a:p>
          <a:p>
            <a:pPr lvl="0">
              <a:buClr>
                <a:schemeClr val="dk1"/>
              </a:buClr>
              <a:buSzPts val="1100"/>
            </a:pPr>
            <a:endParaRPr lang="en-US" sz="1000" dirty="0">
              <a:solidFill>
                <a:schemeClr val="lt1"/>
              </a:solidFill>
              <a:latin typeface="Courier New"/>
              <a:ea typeface="Courier New"/>
              <a:cs typeface="Courier New"/>
              <a:sym typeface="Courier New"/>
            </a:endParaRPr>
          </a:p>
          <a:p>
            <a:pPr lvl="0">
              <a:buClr>
                <a:schemeClr val="dk1"/>
              </a:buClr>
              <a:buSzPts val="1100"/>
            </a:pPr>
            <a:r>
              <a:rPr lang="en-US" sz="1000" dirty="0">
                <a:solidFill>
                  <a:schemeClr val="lt1"/>
                </a:solidFill>
                <a:latin typeface="Courier New"/>
                <a:ea typeface="Courier New"/>
                <a:cs typeface="Courier New"/>
                <a:sym typeface="Courier New"/>
              </a:rPr>
              <a:t>3. </a:t>
            </a:r>
            <a:r>
              <a:rPr lang="en-US" sz="1000" b="1" i="1" dirty="0">
                <a:solidFill>
                  <a:schemeClr val="lt1"/>
                </a:solidFill>
                <a:latin typeface="Courier New"/>
                <a:ea typeface="Courier New"/>
                <a:cs typeface="Courier New"/>
                <a:sym typeface="Courier New"/>
              </a:rPr>
              <a:t>Plato</a:t>
            </a:r>
            <a:r>
              <a:rPr lang="en-US" sz="1000" dirty="0">
                <a:solidFill>
                  <a:schemeClr val="lt1"/>
                </a:solidFill>
                <a:latin typeface="Courier New"/>
                <a:ea typeface="Courier New"/>
                <a:cs typeface="Courier New"/>
                <a:sym typeface="Courier New"/>
              </a:rPr>
              <a:t>, via </a:t>
            </a:r>
            <a:r>
              <a:rPr lang="en-US" sz="1000" dirty="0" err="1">
                <a:solidFill>
                  <a:schemeClr val="lt1"/>
                </a:solidFill>
                <a:latin typeface="Courier New"/>
                <a:ea typeface="Courier New"/>
                <a:cs typeface="Courier New"/>
                <a:sym typeface="Courier New"/>
              </a:rPr>
              <a:t>wikipedia</a:t>
            </a:r>
            <a:r>
              <a:rPr lang="en-US" sz="1000" dirty="0">
                <a:solidFill>
                  <a:schemeClr val="lt1"/>
                </a:solidFill>
                <a:latin typeface="Courier New"/>
                <a:ea typeface="Courier New"/>
                <a:cs typeface="Courier New"/>
                <a:sym typeface="Courier New"/>
              </a:rPr>
              <a:t>, by </a:t>
            </a:r>
            <a:r>
              <a:rPr lang="en-US" sz="1000" dirty="0" err="1">
                <a:solidFill>
                  <a:schemeClr val="lt1"/>
                </a:solidFill>
                <a:latin typeface="Courier New"/>
                <a:ea typeface="Courier New"/>
                <a:cs typeface="Courier New"/>
                <a:sym typeface="Courier New"/>
              </a:rPr>
              <a:t>Silanion</a:t>
            </a:r>
            <a:r>
              <a:rPr lang="en-US" sz="1000" dirty="0">
                <a:solidFill>
                  <a:schemeClr val="lt1"/>
                </a:solidFill>
                <a:latin typeface="Courier New"/>
                <a:ea typeface="Courier New"/>
                <a:cs typeface="Courier New"/>
                <a:sym typeface="Courier New"/>
              </a:rPr>
              <a:t> - </a:t>
            </a:r>
            <a:r>
              <a:rPr lang="en-US" sz="1000" dirty="0" err="1">
                <a:solidFill>
                  <a:schemeClr val="lt1"/>
                </a:solidFill>
                <a:latin typeface="Courier New"/>
                <a:ea typeface="Courier New"/>
                <a:cs typeface="Courier New"/>
                <a:sym typeface="Courier New"/>
              </a:rPr>
              <a:t>User:Bibi</a:t>
            </a:r>
            <a:r>
              <a:rPr lang="en-US" sz="1000" dirty="0">
                <a:solidFill>
                  <a:schemeClr val="lt1"/>
                </a:solidFill>
                <a:latin typeface="Courier New"/>
                <a:ea typeface="Courier New"/>
                <a:cs typeface="Courier New"/>
                <a:sym typeface="Courier New"/>
              </a:rPr>
              <a:t> Saint-Pol, own work, 2007-02-08, </a:t>
            </a:r>
            <a:r>
              <a:rPr lang="el-GR" sz="1000" dirty="0">
                <a:solidFill>
                  <a:schemeClr val="lt1"/>
                </a:solidFill>
                <a:latin typeface="Courier New"/>
                <a:ea typeface="Courier New"/>
                <a:cs typeface="Courier New"/>
                <a:sym typeface="Courier New"/>
              </a:rPr>
              <a:t>Κοινό Κτήμα, </a:t>
            </a:r>
            <a:r>
              <a:rPr lang="en-US" sz="1000" dirty="0">
                <a:solidFill>
                  <a:schemeClr val="lt1"/>
                </a:solidFill>
                <a:latin typeface="Courier New"/>
                <a:ea typeface="Courier New"/>
                <a:cs typeface="Courier New"/>
                <a:sym typeface="Courier New"/>
                <a:hlinkClick r:id="rId7"/>
              </a:rPr>
              <a:t>https://commons.wikimedia.org/w/index.php?curid=1775137</a:t>
            </a:r>
            <a:endParaRPr lang="en-US" sz="1000" dirty="0">
              <a:solidFill>
                <a:schemeClr val="lt1"/>
              </a:solidFill>
              <a:latin typeface="Courier New"/>
              <a:ea typeface="Courier New"/>
              <a:cs typeface="Courier New"/>
              <a:sym typeface="Courier New"/>
            </a:endParaRPr>
          </a:p>
          <a:p>
            <a:pPr lvl="0">
              <a:buClr>
                <a:schemeClr val="dk1"/>
              </a:buClr>
              <a:buSzPts val="1100"/>
            </a:pPr>
            <a:endParaRPr lang="en-US" sz="1000" dirty="0">
              <a:solidFill>
                <a:schemeClr val="lt1"/>
              </a:solidFill>
              <a:latin typeface="Courier New"/>
              <a:ea typeface="Courier New"/>
              <a:cs typeface="Courier New"/>
              <a:sym typeface="Courier New"/>
            </a:endParaRPr>
          </a:p>
          <a:p>
            <a:r>
              <a:rPr lang="en-US" sz="1000" dirty="0">
                <a:solidFill>
                  <a:schemeClr val="lt1"/>
                </a:solidFill>
                <a:latin typeface="Courier New"/>
                <a:ea typeface="Courier New"/>
                <a:cs typeface="Courier New"/>
                <a:sym typeface="Courier New"/>
              </a:rPr>
              <a:t>4. </a:t>
            </a:r>
            <a:r>
              <a:rPr lang="en-US" sz="1000" b="1" i="1" dirty="0">
                <a:solidFill>
                  <a:schemeClr val="lt1"/>
                </a:solidFill>
                <a:latin typeface="Courier New"/>
                <a:ea typeface="Courier New"/>
                <a:cs typeface="Courier New"/>
                <a:sym typeface="Courier New"/>
              </a:rPr>
              <a:t>Euclid</a:t>
            </a:r>
            <a:r>
              <a:rPr lang="en-US" sz="1000" dirty="0">
                <a:solidFill>
                  <a:schemeClr val="tx1"/>
                </a:solidFill>
                <a:latin typeface="Courier New" pitchFamily="49" charset="0"/>
                <a:ea typeface="Courier New"/>
                <a:cs typeface="Courier New" pitchFamily="49" charset="0"/>
                <a:sym typeface="Courier New"/>
              </a:rPr>
              <a:t>,</a:t>
            </a:r>
            <a:r>
              <a:rPr lang="en-US" sz="1000" b="1" dirty="0">
                <a:solidFill>
                  <a:schemeClr val="tx1"/>
                </a:solidFill>
                <a:latin typeface="Courier New" pitchFamily="49" charset="0"/>
                <a:cs typeface="Courier New" pitchFamily="49" charset="0"/>
              </a:rPr>
              <a:t> via </a:t>
            </a:r>
            <a:r>
              <a:rPr lang="el-GR" sz="1000" dirty="0" err="1">
                <a:solidFill>
                  <a:schemeClr val="lt1"/>
                </a:solidFill>
                <a:latin typeface="Courier New"/>
                <a:ea typeface="Courier New"/>
                <a:cs typeface="Courier New"/>
                <a:sym typeface="Courier New"/>
              </a:rPr>
              <a:t>Φωτόδεντρο</a:t>
            </a:r>
            <a:r>
              <a:rPr lang="el-GR" sz="1000" dirty="0">
                <a:solidFill>
                  <a:schemeClr val="tx1"/>
                </a:solidFill>
                <a:latin typeface="Courier New" pitchFamily="49" charset="0"/>
                <a:ea typeface="Courier New"/>
                <a:cs typeface="Courier New" pitchFamily="49" charset="0"/>
                <a:sym typeface="Courier New"/>
              </a:rPr>
              <a:t> </a:t>
            </a:r>
            <a:r>
              <a:rPr lang="el-GR" sz="1000" dirty="0">
                <a:solidFill>
                  <a:schemeClr val="tx1"/>
                </a:solidFill>
                <a:latin typeface="Courier New" pitchFamily="49" charset="0"/>
                <a:cs typeface="Courier New" pitchFamily="49" charset="0"/>
              </a:rPr>
              <a:t>Μαθησιακό αντικείμενο: </a:t>
            </a:r>
            <a:r>
              <a:rPr lang="el-GR" sz="1000" b="1" dirty="0">
                <a:solidFill>
                  <a:schemeClr val="tx1"/>
                </a:solidFill>
                <a:latin typeface="Courier New" pitchFamily="49" charset="0"/>
                <a:cs typeface="Courier New" pitchFamily="49" charset="0"/>
              </a:rPr>
              <a:t>Ευκλείδης- Η ζωή και το έργο του,</a:t>
            </a:r>
            <a:r>
              <a:rPr lang="el-GR" sz="1000" dirty="0">
                <a:solidFill>
                  <a:schemeClr val="lt1"/>
                </a:solidFill>
                <a:latin typeface="Courier New"/>
                <a:ea typeface="Courier New"/>
                <a:cs typeface="Courier New"/>
                <a:sym typeface="Courier New"/>
              </a:rPr>
              <a:t> </a:t>
            </a:r>
            <a:r>
              <a:rPr lang="en-US" sz="1000" dirty="0">
                <a:solidFill>
                  <a:schemeClr val="lt1"/>
                </a:solidFill>
                <a:latin typeface="Courier New"/>
                <a:ea typeface="Courier New"/>
                <a:cs typeface="Courier New"/>
                <a:sym typeface="Courier New"/>
                <a:hlinkClick r:id="rId8"/>
              </a:rPr>
              <a:t>http://photodentro.edu.gr/ugc/r/8525/1057</a:t>
            </a:r>
            <a:endParaRPr lang="en-US" sz="1000" dirty="0">
              <a:solidFill>
                <a:schemeClr val="lt1"/>
              </a:solidFill>
              <a:latin typeface="Courier New"/>
              <a:ea typeface="Courier New"/>
              <a:cs typeface="Courier New"/>
              <a:sym typeface="Courier New"/>
            </a:endParaRPr>
          </a:p>
          <a:p>
            <a:pPr lvl="0">
              <a:buClr>
                <a:schemeClr val="dk1"/>
              </a:buClr>
              <a:buSzPts val="1100"/>
            </a:pPr>
            <a:r>
              <a:rPr lang="en-US" sz="1000" dirty="0">
                <a:solidFill>
                  <a:schemeClr val="lt1"/>
                </a:solidFill>
                <a:latin typeface="Courier New"/>
                <a:ea typeface="Courier New"/>
                <a:cs typeface="Courier New"/>
                <a:sym typeface="Courier New"/>
              </a:rPr>
              <a:t> </a:t>
            </a:r>
          </a:p>
          <a:p>
            <a:pPr marL="0" lvl="0" indent="0" algn="l" rtl="0">
              <a:spcBef>
                <a:spcPts val="0"/>
              </a:spcBef>
              <a:spcAft>
                <a:spcPts val="0"/>
              </a:spcAft>
              <a:buNone/>
            </a:pPr>
            <a:r>
              <a:rPr lang="en-US" sz="1000" i="1" dirty="0">
                <a:solidFill>
                  <a:schemeClr val="lt1"/>
                </a:solidFill>
                <a:latin typeface="Courier New"/>
                <a:ea typeface="Courier New"/>
                <a:cs typeface="Courier New"/>
                <a:sym typeface="Courier New"/>
              </a:rPr>
              <a:t>5</a:t>
            </a:r>
            <a:r>
              <a:rPr lang="el" sz="1000" i="1" dirty="0" smtClean="0">
                <a:solidFill>
                  <a:schemeClr val="lt1"/>
                </a:solidFill>
                <a:latin typeface="Courier New"/>
                <a:ea typeface="Courier New"/>
                <a:cs typeface="Courier New"/>
                <a:sym typeface="Courier New"/>
              </a:rPr>
              <a:t>. </a:t>
            </a:r>
            <a:r>
              <a:rPr lang="el" sz="1000" b="1" i="1" dirty="0">
                <a:solidFill>
                  <a:schemeClr val="lt1"/>
                </a:solidFill>
                <a:latin typeface="Courier New"/>
                <a:ea typeface="Courier New"/>
                <a:cs typeface="Courier New"/>
                <a:sym typeface="Courier New"/>
              </a:rPr>
              <a:t>Bust of Aristotle</a:t>
            </a:r>
            <a:r>
              <a:rPr lang="el" sz="1000" dirty="0">
                <a:solidFill>
                  <a:schemeClr val="lt1"/>
                </a:solidFill>
                <a:latin typeface="Courier New"/>
                <a:ea typeface="Courier New"/>
                <a:cs typeface="Courier New"/>
                <a:sym typeface="Courier New"/>
              </a:rPr>
              <a:t>, Greek Wikipedia From:After Λύσιππος - Jastrow (2006),commons, </a:t>
            </a:r>
            <a:r>
              <a:rPr lang="el" sz="1000" u="sng" dirty="0">
                <a:solidFill>
                  <a:schemeClr val="hlink"/>
                </a:solidFill>
                <a:latin typeface="Courier New"/>
                <a:ea typeface="Courier New"/>
                <a:cs typeface="Courier New"/>
                <a:sym typeface="Courier New"/>
                <a:hlinkClick r:id="rId9"/>
              </a:rPr>
              <a:t>https://commons.wikimedia.org/w/index.php?curid=1359807</a:t>
            </a:r>
            <a:endParaRPr sz="1000"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0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n-US" sz="1000" dirty="0" smtClean="0">
                <a:solidFill>
                  <a:schemeClr val="lt1"/>
                </a:solidFill>
                <a:latin typeface="Courier New"/>
                <a:ea typeface="Courier New"/>
                <a:cs typeface="Courier New"/>
                <a:sym typeface="Courier New"/>
              </a:rPr>
              <a:t>6</a:t>
            </a:r>
            <a:r>
              <a:rPr lang="el" sz="1000" dirty="0" smtClean="0">
                <a:solidFill>
                  <a:schemeClr val="lt1"/>
                </a:solidFill>
                <a:latin typeface="Courier New"/>
                <a:ea typeface="Courier New"/>
                <a:cs typeface="Courier New"/>
                <a:sym typeface="Courier New"/>
              </a:rPr>
              <a:t>.</a:t>
            </a:r>
            <a:r>
              <a:rPr lang="el" sz="1000" i="1" dirty="0" smtClean="0">
                <a:solidFill>
                  <a:schemeClr val="lt1"/>
                </a:solidFill>
                <a:latin typeface="Courier New"/>
                <a:ea typeface="Courier New"/>
                <a:cs typeface="Courier New"/>
                <a:sym typeface="Courier New"/>
              </a:rPr>
              <a:t> </a:t>
            </a:r>
            <a:r>
              <a:rPr lang="el" sz="1000" b="1" i="1" dirty="0">
                <a:solidFill>
                  <a:schemeClr val="lt1"/>
                </a:solidFill>
                <a:latin typeface="Courier New"/>
                <a:ea typeface="Courier New"/>
                <a:cs typeface="Courier New"/>
                <a:sym typeface="Courier New"/>
              </a:rPr>
              <a:t>Portrait of Sir Isaac Newton, 1689, </a:t>
            </a:r>
            <a:r>
              <a:rPr lang="el" sz="1000" dirty="0">
                <a:solidFill>
                  <a:schemeClr val="lt1"/>
                </a:solidFill>
                <a:latin typeface="Courier New"/>
                <a:ea typeface="Courier New"/>
                <a:cs typeface="Courier New"/>
                <a:sym typeface="Courier New"/>
              </a:rPr>
              <a:t>Godfrey Kneller, Public domain, via Wikimedia Commons, </a:t>
            </a:r>
            <a:r>
              <a:rPr lang="el" sz="1000" u="sng" dirty="0">
                <a:solidFill>
                  <a:schemeClr val="hlink"/>
                </a:solidFill>
                <a:latin typeface="Courier New"/>
                <a:ea typeface="Courier New"/>
                <a:cs typeface="Courier New"/>
                <a:sym typeface="Courier New"/>
                <a:hlinkClick r:id="rId10"/>
              </a:rPr>
              <a:t>https://upload.wikimedia.org/wikipedia/commons/3/3b/Portrait_of_Sir_Isaac_Newton%2C_1689.jpg</a:t>
            </a:r>
            <a:endParaRPr sz="1000"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1000"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627" y="371147"/>
            <a:ext cx="8699326" cy="4401205"/>
          </a:xfrm>
          <a:prstGeom prst="rect">
            <a:avLst/>
          </a:prstGeom>
        </p:spPr>
        <p:txBody>
          <a:bodyPr wrap="square">
            <a:spAutoFit/>
          </a:bodyPr>
          <a:lstStyle/>
          <a:p>
            <a:pPr lvl="0"/>
            <a:r>
              <a:rPr lang="en-US" sz="1000" dirty="0" smtClean="0">
                <a:solidFill>
                  <a:schemeClr val="lt1"/>
                </a:solidFill>
                <a:latin typeface="Courier New"/>
                <a:ea typeface="Courier New"/>
                <a:cs typeface="Courier New"/>
                <a:sym typeface="Courier New"/>
              </a:rPr>
              <a:t>7.</a:t>
            </a:r>
            <a:r>
              <a:rPr lang="en-US" sz="1000" b="1" dirty="0" smtClean="0">
                <a:solidFill>
                  <a:schemeClr val="lt1"/>
                </a:solidFill>
                <a:latin typeface="Courier New"/>
                <a:ea typeface="Courier New"/>
                <a:cs typeface="Courier New"/>
                <a:sym typeface="Courier New"/>
              </a:rPr>
              <a:t> </a:t>
            </a:r>
            <a:r>
              <a:rPr lang="en-US" sz="1000" b="1" i="1" dirty="0">
                <a:solidFill>
                  <a:schemeClr val="lt1"/>
                </a:solidFill>
                <a:latin typeface="Courier New"/>
                <a:ea typeface="Courier New"/>
                <a:cs typeface="Courier New"/>
                <a:sym typeface="Courier New"/>
              </a:rPr>
              <a:t>Prism and the Color Spectrum</a:t>
            </a:r>
            <a:r>
              <a:rPr lang="en-US" sz="1000" b="1" dirty="0">
                <a:solidFill>
                  <a:schemeClr val="lt1"/>
                </a:solidFill>
                <a:latin typeface="Courier New"/>
                <a:ea typeface="Courier New"/>
                <a:cs typeface="Courier New"/>
                <a:sym typeface="Courier New"/>
              </a:rPr>
              <a:t>:</a:t>
            </a:r>
            <a:r>
              <a:rPr lang="en-US" sz="1000" dirty="0">
                <a:solidFill>
                  <a:schemeClr val="lt1"/>
                </a:solidFill>
                <a:latin typeface="Courier New"/>
                <a:ea typeface="Courier New"/>
                <a:cs typeface="Courier New"/>
                <a:sym typeface="Courier New"/>
              </a:rPr>
              <a:t> by D-</a:t>
            </a:r>
            <a:r>
              <a:rPr lang="en-US" sz="1000" dirty="0" err="1">
                <a:solidFill>
                  <a:schemeClr val="lt1"/>
                </a:solidFill>
                <a:latin typeface="Courier New"/>
                <a:ea typeface="Courier New"/>
                <a:cs typeface="Courier New"/>
                <a:sym typeface="Courier New"/>
              </a:rPr>
              <a:t>Kuru</a:t>
            </a:r>
            <a:r>
              <a:rPr lang="en-US" sz="1000" dirty="0">
                <a:solidFill>
                  <a:schemeClr val="lt1"/>
                </a:solidFill>
                <a:latin typeface="Courier New"/>
                <a:ea typeface="Courier New"/>
                <a:cs typeface="Courier New"/>
                <a:sym typeface="Courier New"/>
              </a:rPr>
              <a:t>, CC BY-SA 3.0 AT </a:t>
            </a:r>
            <a:r>
              <a:rPr lang="en-US" sz="1000" u="sng" dirty="0">
                <a:solidFill>
                  <a:schemeClr val="hlink"/>
                </a:solidFill>
                <a:latin typeface="Courier New"/>
                <a:ea typeface="Courier New"/>
                <a:cs typeface="Courier New"/>
                <a:sym typeface="Courier New"/>
                <a:hlinkClick r:id="rId2"/>
              </a:rPr>
              <a:t>https://creativecommons.org/licenses/by-sa/3.0/at/deed.en</a:t>
            </a:r>
            <a:r>
              <a:rPr lang="en-US" sz="1000" dirty="0">
                <a:solidFill>
                  <a:schemeClr val="lt1"/>
                </a:solidFill>
                <a:latin typeface="Courier New"/>
                <a:ea typeface="Courier New"/>
                <a:cs typeface="Courier New"/>
                <a:sym typeface="Courier New"/>
              </a:rPr>
              <a:t>, via Wikimedia Commons</a:t>
            </a: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8. </a:t>
            </a:r>
            <a:r>
              <a:rPr lang="en-US" sz="1000" b="1" i="1" dirty="0">
                <a:solidFill>
                  <a:schemeClr val="lt1"/>
                </a:solidFill>
                <a:latin typeface="Courier New"/>
                <a:ea typeface="Courier New"/>
                <a:cs typeface="Courier New"/>
                <a:sym typeface="Courier New"/>
              </a:rPr>
              <a:t>Albert Einstein</a:t>
            </a:r>
            <a:r>
              <a:rPr lang="en-US" sz="1000" dirty="0">
                <a:solidFill>
                  <a:schemeClr val="lt1"/>
                </a:solidFill>
                <a:latin typeface="Courier New"/>
                <a:ea typeface="Courier New"/>
                <a:cs typeface="Courier New"/>
                <a:sym typeface="Courier New"/>
              </a:rPr>
              <a:t>, Photograph by </a:t>
            </a:r>
            <a:r>
              <a:rPr lang="en-US" sz="1000" dirty="0" err="1">
                <a:solidFill>
                  <a:schemeClr val="lt1"/>
                </a:solidFill>
                <a:latin typeface="Courier New"/>
                <a:ea typeface="Courier New"/>
                <a:cs typeface="Courier New"/>
                <a:sym typeface="Courier New"/>
              </a:rPr>
              <a:t>Orren</a:t>
            </a:r>
            <a:r>
              <a:rPr lang="en-US" sz="1000" dirty="0">
                <a:solidFill>
                  <a:schemeClr val="lt1"/>
                </a:solidFill>
                <a:latin typeface="Courier New"/>
                <a:ea typeface="Courier New"/>
                <a:cs typeface="Courier New"/>
                <a:sym typeface="Courier New"/>
              </a:rPr>
              <a:t> Jack Turner, Princeton. This image is available from the United States Library of Congress&amp;#039;s Prints and Photographs division, under the digital ID cph.3b46036, Public Domain, </a:t>
            </a:r>
            <a:r>
              <a:rPr lang="en-US" sz="1000" u="sng" dirty="0">
                <a:solidFill>
                  <a:schemeClr val="hlink"/>
                </a:solidFill>
                <a:latin typeface="Courier New"/>
                <a:ea typeface="Courier New"/>
                <a:cs typeface="Courier New"/>
                <a:sym typeface="Courier New"/>
                <a:hlinkClick r:id="rId3"/>
              </a:rPr>
              <a:t>https://commons.wikimedia.org/w/index.php?curid=925243</a:t>
            </a:r>
            <a:r>
              <a:rPr lang="en-US" sz="1000" dirty="0">
                <a:solidFill>
                  <a:schemeClr val="lt1"/>
                </a:solidFill>
                <a:latin typeface="Courier New"/>
                <a:ea typeface="Courier New"/>
                <a:cs typeface="Courier New"/>
                <a:sym typeface="Courier New"/>
              </a:rPr>
              <a:t>, </a:t>
            </a:r>
            <a:r>
              <a:rPr lang="en-US" sz="1000" u="sng" dirty="0">
                <a:solidFill>
                  <a:schemeClr val="hlink"/>
                </a:solidFill>
                <a:latin typeface="Courier New"/>
                <a:ea typeface="Courier New"/>
                <a:cs typeface="Courier New"/>
                <a:sym typeface="Courier New"/>
                <a:hlinkClick r:id="rId4"/>
              </a:rPr>
              <a:t>Greek </a:t>
            </a:r>
            <a:r>
              <a:rPr lang="en-US" sz="1000" u="sng" dirty="0" err="1">
                <a:solidFill>
                  <a:schemeClr val="hlink"/>
                </a:solidFill>
                <a:latin typeface="Courier New"/>
                <a:ea typeface="Courier New"/>
                <a:cs typeface="Courier New"/>
                <a:sym typeface="Courier New"/>
                <a:hlinkClick r:id="rId4"/>
              </a:rPr>
              <a:t>wikipedia</a:t>
            </a:r>
            <a:r>
              <a:rPr lang="en-US" sz="1000" dirty="0">
                <a:solidFill>
                  <a:schemeClr val="lt1"/>
                </a:solidFill>
                <a:latin typeface="Courier New"/>
                <a:ea typeface="Courier New"/>
                <a:cs typeface="Courier New"/>
                <a:sym typeface="Courier New"/>
              </a:rPr>
              <a:t>.</a:t>
            </a: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9. </a:t>
            </a:r>
            <a:r>
              <a:rPr lang="en-US" sz="1000" b="1" i="1" dirty="0">
                <a:solidFill>
                  <a:schemeClr val="lt1"/>
                </a:solidFill>
                <a:latin typeface="Courier New"/>
                <a:ea typeface="Courier New"/>
                <a:cs typeface="Courier New"/>
                <a:sym typeface="Courier New"/>
              </a:rPr>
              <a:t>Light: wave and </a:t>
            </a:r>
            <a:r>
              <a:rPr lang="en-US" sz="1000" b="1" i="1" dirty="0" err="1">
                <a:solidFill>
                  <a:schemeClr val="lt1"/>
                </a:solidFill>
                <a:latin typeface="Courier New"/>
                <a:ea typeface="Courier New"/>
                <a:cs typeface="Courier New"/>
                <a:sym typeface="Courier New"/>
              </a:rPr>
              <a:t>particle,</a:t>
            </a:r>
            <a:r>
              <a:rPr lang="en-US" sz="1000" dirty="0" err="1">
                <a:solidFill>
                  <a:schemeClr val="lt1"/>
                </a:solidFill>
                <a:latin typeface="Courier New"/>
                <a:ea typeface="Courier New"/>
                <a:cs typeface="Courier New"/>
                <a:sym typeface="Courier New"/>
              </a:rPr>
              <a:t>nature</a:t>
            </a:r>
            <a:r>
              <a:rPr lang="en-US" sz="1000" dirty="0">
                <a:solidFill>
                  <a:schemeClr val="lt1"/>
                </a:solidFill>
                <a:latin typeface="Courier New"/>
                <a:ea typeface="Courier New"/>
                <a:cs typeface="Courier New"/>
                <a:sym typeface="Courier New"/>
              </a:rPr>
              <a:t>-Lucas Vieira, Public domain, via Wikimedia Commons, </a:t>
            </a:r>
            <a:r>
              <a:rPr lang="en-US" sz="1000" u="sng" dirty="0">
                <a:solidFill>
                  <a:schemeClr val="hlink"/>
                </a:solidFill>
                <a:latin typeface="Courier New"/>
                <a:ea typeface="Courier New"/>
                <a:cs typeface="Courier New"/>
                <a:sym typeface="Courier New"/>
                <a:hlinkClick r:id="rId5"/>
              </a:rPr>
              <a:t>https://</a:t>
            </a:r>
            <a:r>
              <a:rPr lang="en-US" sz="1000" u="sng" dirty="0" smtClean="0">
                <a:solidFill>
                  <a:schemeClr val="hlink"/>
                </a:solidFill>
                <a:latin typeface="Courier New"/>
                <a:ea typeface="Courier New"/>
                <a:cs typeface="Courier New"/>
                <a:sym typeface="Courier New"/>
                <a:hlinkClick r:id="rId5"/>
              </a:rPr>
              <a:t>upload.wikimedia.org/wikipedia/commons/8/8b/Light_dispersion_conceptual.gif</a:t>
            </a:r>
            <a:endParaRPr lang="en-US" sz="1000" u="sng" dirty="0" smtClean="0">
              <a:solidFill>
                <a:schemeClr val="hlink"/>
              </a:solidFill>
              <a:latin typeface="Courier New"/>
              <a:ea typeface="Courier New"/>
              <a:cs typeface="Courier New"/>
              <a:sym typeface="Courier New"/>
            </a:endParaRPr>
          </a:p>
          <a:p>
            <a:pPr lvl="0"/>
            <a:endParaRPr lang="en-US" sz="1000" u="sng" dirty="0">
              <a:solidFill>
                <a:schemeClr val="hlink"/>
              </a:solidFill>
              <a:latin typeface="Courier New"/>
              <a:ea typeface="Courier New"/>
              <a:cs typeface="Courier New"/>
              <a:sym typeface="Courier New"/>
            </a:endParaRPr>
          </a:p>
          <a:p>
            <a:r>
              <a:rPr lang="en-US" sz="1000" dirty="0" smtClean="0">
                <a:solidFill>
                  <a:schemeClr val="lt1"/>
                </a:solidFill>
                <a:latin typeface="Courier New"/>
                <a:ea typeface="Courier New"/>
                <a:cs typeface="Courier New"/>
                <a:sym typeface="Courier New"/>
              </a:rPr>
              <a:t>10</a:t>
            </a:r>
            <a:r>
              <a:rPr lang="en-US" sz="1000" dirty="0" smtClean="0">
                <a:solidFill>
                  <a:schemeClr val="tx1"/>
                </a:solidFill>
                <a:latin typeface="Courier New"/>
                <a:ea typeface="Courier New"/>
                <a:cs typeface="Courier New"/>
                <a:sym typeface="Courier New"/>
              </a:rPr>
              <a:t>.</a:t>
            </a:r>
            <a:r>
              <a:rPr lang="en-US" sz="1000" b="1" dirty="0" smtClean="0">
                <a:solidFill>
                  <a:schemeClr val="tx1"/>
                </a:solidFill>
              </a:rPr>
              <a:t> </a:t>
            </a:r>
            <a:r>
              <a:rPr lang="en-US" sz="1000" dirty="0">
                <a:solidFill>
                  <a:schemeClr val="lt1"/>
                </a:solidFill>
                <a:latin typeface="Courier New"/>
                <a:ea typeface="Courier New"/>
                <a:cs typeface="Courier New"/>
              </a:rPr>
              <a:t>The complete electromagnetic spectrum with the spectral subdivisions of the visible waveband</a:t>
            </a:r>
            <a:r>
              <a:rPr lang="en-US" sz="1000" dirty="0">
                <a:solidFill>
                  <a:schemeClr val="lt1"/>
                </a:solidFill>
                <a:latin typeface="Courier New"/>
                <a:ea typeface="Courier New"/>
                <a:cs typeface="Courier New"/>
                <a:sym typeface="Courier New"/>
              </a:rPr>
              <a:t>, from </a:t>
            </a:r>
            <a:r>
              <a:rPr lang="en-US" sz="1000" i="1" dirty="0" err="1">
                <a:solidFill>
                  <a:schemeClr val="lt1"/>
                </a:solidFill>
                <a:latin typeface="Courier New"/>
                <a:ea typeface="Courier New"/>
                <a:cs typeface="Courier New"/>
                <a:sym typeface="Courier New"/>
              </a:rPr>
              <a:t>Researchgate</a:t>
            </a:r>
            <a:r>
              <a:rPr lang="en-US" sz="1000" dirty="0">
                <a:solidFill>
                  <a:schemeClr val="lt1"/>
                </a:solidFill>
                <a:latin typeface="Courier New"/>
                <a:ea typeface="Courier New"/>
                <a:cs typeface="Courier New"/>
                <a:sym typeface="Courier New"/>
              </a:rPr>
              <a:t>, </a:t>
            </a:r>
            <a:r>
              <a:rPr lang="en-US" sz="1000" dirty="0" err="1">
                <a:solidFill>
                  <a:schemeClr val="lt1"/>
                </a:solidFill>
                <a:latin typeface="Courier New"/>
                <a:ea typeface="Courier New"/>
                <a:cs typeface="Courier New"/>
                <a:sym typeface="Courier New"/>
              </a:rPr>
              <a:t>Verhoeven</a:t>
            </a:r>
            <a:r>
              <a:rPr lang="en-US" sz="1000" dirty="0">
                <a:solidFill>
                  <a:schemeClr val="lt1"/>
                </a:solidFill>
                <a:latin typeface="Courier New"/>
                <a:ea typeface="Courier New"/>
                <a:cs typeface="Courier New"/>
                <a:sym typeface="Courier New"/>
              </a:rPr>
              <a:t>, Geert,2017/10/25,13,18, The reflection of two fields – Electromagnetic radiation and its role in (aerial) imaging, VL  - 55, DO-10.5281/zenodo.3534245</a:t>
            </a:r>
          </a:p>
          <a:p>
            <a:pPr lvl="0"/>
            <a:endParaRPr lang="en-US" sz="1000" dirty="0">
              <a:solidFill>
                <a:schemeClr val="lt1"/>
              </a:solidFill>
              <a:latin typeface="Courier New"/>
              <a:ea typeface="Courier New"/>
              <a:cs typeface="Courier New"/>
              <a:sym typeface="Courier New"/>
            </a:endParaRPr>
          </a:p>
          <a:p>
            <a:pPr lvl="0">
              <a:buClr>
                <a:schemeClr val="dk1"/>
              </a:buClr>
              <a:buSzPts val="1100"/>
            </a:pPr>
            <a:r>
              <a:rPr lang="en-US" sz="1000" dirty="0" smtClean="0">
                <a:solidFill>
                  <a:schemeClr val="lt1"/>
                </a:solidFill>
                <a:latin typeface="Courier New"/>
                <a:ea typeface="Courier New"/>
                <a:cs typeface="Courier New"/>
                <a:sym typeface="Courier New"/>
              </a:rPr>
              <a:t>11. </a:t>
            </a:r>
            <a:r>
              <a:rPr lang="en-US" sz="1000" b="1" i="1" dirty="0">
                <a:solidFill>
                  <a:schemeClr val="lt1"/>
                </a:solidFill>
                <a:latin typeface="Courier New"/>
                <a:ea typeface="Courier New"/>
                <a:cs typeface="Courier New"/>
                <a:sym typeface="Courier New"/>
              </a:rPr>
              <a:t>Generous Shadow,</a:t>
            </a:r>
            <a:r>
              <a:rPr lang="en-US" sz="1000" dirty="0">
                <a:solidFill>
                  <a:schemeClr val="lt1"/>
                </a:solidFill>
                <a:latin typeface="Courier New"/>
                <a:ea typeface="Courier New"/>
                <a:cs typeface="Courier New"/>
                <a:sym typeface="Courier New"/>
              </a:rPr>
              <a:t> by </a:t>
            </a:r>
            <a:r>
              <a:rPr lang="en-US" sz="1000" dirty="0" err="1">
                <a:solidFill>
                  <a:schemeClr val="lt1"/>
                </a:solidFill>
                <a:latin typeface="Courier New"/>
                <a:ea typeface="Courier New"/>
                <a:cs typeface="Courier New"/>
                <a:sym typeface="Courier New"/>
              </a:rPr>
              <a:t>EleonorRigby</a:t>
            </a:r>
            <a:r>
              <a:rPr lang="en-US" sz="1000" dirty="0">
                <a:solidFill>
                  <a:schemeClr val="lt1"/>
                </a:solidFill>
                <a:latin typeface="Courier New"/>
                <a:ea typeface="Courier New"/>
                <a:cs typeface="Courier New"/>
                <a:sym typeface="Courier New"/>
              </a:rPr>
              <a:t>, CC BY-SA 4.0 &lt;https://creativecommons.org/licenses/by-sa/4.0&gt;, via Wikimedia Commons, </a:t>
            </a:r>
            <a:r>
              <a:rPr lang="en-US" sz="1000" u="sng" dirty="0">
                <a:solidFill>
                  <a:schemeClr val="accent5"/>
                </a:solidFill>
                <a:latin typeface="Courier New"/>
                <a:ea typeface="Courier New"/>
                <a:cs typeface="Courier New"/>
                <a:sym typeface="Courier New"/>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https://upload.wikimedia.org/wikipedia/commons/2/21/Generous_shadow.jpg</a:t>
            </a:r>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buClr>
                <a:schemeClr val="dk1"/>
              </a:buClr>
              <a:buSzPts val="1100"/>
            </a:pPr>
            <a:r>
              <a:rPr lang="en-US" sz="1000" dirty="0" smtClean="0">
                <a:solidFill>
                  <a:schemeClr val="lt1"/>
                </a:solidFill>
                <a:latin typeface="Courier New"/>
                <a:ea typeface="Courier New"/>
                <a:cs typeface="Courier New"/>
                <a:sym typeface="Courier New"/>
              </a:rPr>
              <a:t>12. </a:t>
            </a:r>
            <a:r>
              <a:rPr lang="en-US" sz="1000" b="1" i="1" dirty="0">
                <a:solidFill>
                  <a:schemeClr val="lt1"/>
                </a:solidFill>
                <a:latin typeface="Courier New"/>
                <a:ea typeface="Courier New"/>
                <a:cs typeface="Courier New"/>
                <a:sym typeface="Courier New"/>
              </a:rPr>
              <a:t>Sunny green paddy fields with trees and long shadows at golden hour</a:t>
            </a:r>
          </a:p>
          <a:p>
            <a:pPr lvl="0">
              <a:buClr>
                <a:schemeClr val="dk1"/>
              </a:buClr>
              <a:buSzPts val="1100"/>
            </a:pPr>
            <a:r>
              <a:rPr lang="en-US" sz="1000" dirty="0" err="1">
                <a:solidFill>
                  <a:schemeClr val="lt1"/>
                </a:solidFill>
                <a:latin typeface="Courier New"/>
                <a:ea typeface="Courier New"/>
                <a:cs typeface="Courier New"/>
                <a:sym typeface="Courier New"/>
              </a:rPr>
              <a:t>Basile</a:t>
            </a:r>
            <a:r>
              <a:rPr lang="en-US" sz="1000" dirty="0">
                <a:solidFill>
                  <a:schemeClr val="lt1"/>
                </a:solidFill>
                <a:latin typeface="Courier New"/>
                <a:ea typeface="Courier New"/>
                <a:cs typeface="Courier New"/>
                <a:sym typeface="Courier New"/>
              </a:rPr>
              <a:t> Morin, CC BY-SA 4.0 &lt;</a:t>
            </a:r>
            <a:r>
              <a:rPr lang="en-US" sz="1000" u="sng" dirty="0">
                <a:solidFill>
                  <a:schemeClr val="hlink"/>
                </a:solidFill>
                <a:latin typeface="Courier New"/>
                <a:ea typeface="Courier New"/>
                <a:cs typeface="Courier New"/>
                <a:sym typeface="Courier New"/>
                <a:hlinkClick r:id="rId7"/>
              </a:rPr>
              <a:t>https://creativecommons.org/licenses/by-sa/4.0</a:t>
            </a:r>
            <a:r>
              <a:rPr lang="en-US" sz="1000" dirty="0">
                <a:solidFill>
                  <a:schemeClr val="lt1"/>
                </a:solidFill>
                <a:latin typeface="Courier New"/>
                <a:ea typeface="Courier New"/>
                <a:cs typeface="Courier New"/>
                <a:sym typeface="Courier New"/>
              </a:rPr>
              <a:t>&gt;,via Wikimedia Commons</a:t>
            </a:r>
          </a:p>
          <a:p>
            <a:pPr lvl="0">
              <a:buClr>
                <a:schemeClr val="dk1"/>
              </a:buClr>
              <a:buSzPts val="1100"/>
            </a:pPr>
            <a:endParaRPr lang="el-GR"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13. </a:t>
            </a:r>
            <a:r>
              <a:rPr lang="en-US" sz="1000" b="1" i="1" dirty="0" err="1">
                <a:solidFill>
                  <a:schemeClr val="lt1"/>
                </a:solidFill>
                <a:latin typeface="Courier New"/>
                <a:ea typeface="Courier New"/>
                <a:cs typeface="Courier New"/>
                <a:sym typeface="Courier New"/>
              </a:rPr>
              <a:t>Miscanthus</a:t>
            </a:r>
            <a:r>
              <a:rPr lang="en-US" sz="1000" b="1" i="1" dirty="0">
                <a:solidFill>
                  <a:schemeClr val="lt1"/>
                </a:solidFill>
                <a:latin typeface="Courier New"/>
                <a:ea typeface="Courier New"/>
                <a:cs typeface="Courier New"/>
                <a:sym typeface="Courier New"/>
              </a:rPr>
              <a:t> </a:t>
            </a:r>
            <a:r>
              <a:rPr lang="en-US" sz="1000" b="1" i="1" dirty="0" err="1">
                <a:solidFill>
                  <a:schemeClr val="lt1"/>
                </a:solidFill>
                <a:latin typeface="Courier New"/>
                <a:ea typeface="Courier New"/>
                <a:cs typeface="Courier New"/>
                <a:sym typeface="Courier New"/>
              </a:rPr>
              <a:t>sinensis</a:t>
            </a:r>
            <a:r>
              <a:rPr lang="en-US" sz="1000" b="1" i="1" dirty="0">
                <a:solidFill>
                  <a:schemeClr val="lt1"/>
                </a:solidFill>
                <a:latin typeface="Courier New"/>
                <a:ea typeface="Courier New"/>
                <a:cs typeface="Courier New"/>
                <a:sym typeface="Courier New"/>
              </a:rPr>
              <a:t> Morning Light 6zz,</a:t>
            </a:r>
            <a:r>
              <a:rPr lang="en-US" sz="1000" dirty="0">
                <a:solidFill>
                  <a:schemeClr val="lt1"/>
                </a:solidFill>
                <a:latin typeface="Courier New"/>
                <a:ea typeface="Courier New"/>
                <a:cs typeface="Courier New"/>
                <a:sym typeface="Courier New"/>
              </a:rPr>
              <a:t> Photo by David J. </a:t>
            </a:r>
            <a:r>
              <a:rPr lang="en-US" sz="1000" dirty="0" err="1">
                <a:solidFill>
                  <a:schemeClr val="lt1"/>
                </a:solidFill>
                <a:latin typeface="Courier New"/>
                <a:ea typeface="Courier New"/>
                <a:cs typeface="Courier New"/>
                <a:sym typeface="Courier New"/>
              </a:rPr>
              <a:t>Stang</a:t>
            </a:r>
            <a:r>
              <a:rPr lang="en-US" sz="1000" dirty="0">
                <a:solidFill>
                  <a:schemeClr val="lt1"/>
                </a:solidFill>
                <a:latin typeface="Courier New"/>
                <a:ea typeface="Courier New"/>
                <a:cs typeface="Courier New"/>
                <a:sym typeface="Courier New"/>
              </a:rPr>
              <a:t>, CC BY-SA 4.0 &lt;https://creativecommons.org/licenses/by-sa/4.0&gt;, via Wikimedia Commons, </a:t>
            </a:r>
            <a:r>
              <a:rPr lang="en-US" sz="1000" u="sng" dirty="0">
                <a:solidFill>
                  <a:schemeClr val="hlink"/>
                </a:solidFill>
                <a:latin typeface="Courier New"/>
                <a:ea typeface="Courier New"/>
                <a:cs typeface="Courier New"/>
                <a:sym typeface="Courier New"/>
                <a:hlinkClick r:id="rId8"/>
              </a:rPr>
              <a:t>https://upload.wikimedia.org/wikipedia/commons/1/13/Miscanthus_sinensis_Morning_Light_6zz.jpg</a:t>
            </a:r>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14.</a:t>
            </a:r>
            <a:r>
              <a:rPr lang="en-US" sz="1000" b="1" i="1" dirty="0" smtClean="0">
                <a:solidFill>
                  <a:schemeClr val="lt1"/>
                </a:solidFill>
                <a:latin typeface="Courier New"/>
                <a:ea typeface="Courier New"/>
                <a:cs typeface="Courier New"/>
                <a:sym typeface="Courier New"/>
              </a:rPr>
              <a:t> </a:t>
            </a:r>
            <a:r>
              <a:rPr lang="en-US" sz="1000" b="1" i="1" dirty="0">
                <a:solidFill>
                  <a:schemeClr val="lt1"/>
                </a:solidFill>
                <a:latin typeface="Courier New"/>
                <a:ea typeface="Courier New"/>
                <a:cs typeface="Courier New"/>
                <a:sym typeface="Courier New"/>
              </a:rPr>
              <a:t>Ponderosa Pine Under a Noon Sun, </a:t>
            </a:r>
            <a:r>
              <a:rPr lang="en-US" sz="1000" dirty="0" err="1">
                <a:solidFill>
                  <a:schemeClr val="lt1"/>
                </a:solidFill>
                <a:latin typeface="Courier New"/>
                <a:ea typeface="Courier New"/>
                <a:cs typeface="Courier New"/>
                <a:sym typeface="Courier New"/>
              </a:rPr>
              <a:t>cogdogblog</a:t>
            </a:r>
            <a:r>
              <a:rPr lang="en-US" sz="1000" dirty="0">
                <a:solidFill>
                  <a:schemeClr val="lt1"/>
                </a:solidFill>
                <a:latin typeface="Courier New"/>
                <a:ea typeface="Courier New"/>
                <a:cs typeface="Courier New"/>
                <a:sym typeface="Courier New"/>
              </a:rPr>
              <a:t>, CC0, via Wikimedia Commons, </a:t>
            </a:r>
            <a:r>
              <a:rPr lang="en-US" sz="1000" u="sng" dirty="0">
                <a:solidFill>
                  <a:schemeClr val="hlink"/>
                </a:solidFill>
                <a:latin typeface="Courier New"/>
                <a:ea typeface="Courier New"/>
                <a:cs typeface="Courier New"/>
                <a:sym typeface="Courier New"/>
                <a:hlinkClick r:id="rId9"/>
              </a:rPr>
              <a:t>https://upload.wikimedia.org/wikipedia/commons/0/04/2016-366-145_Ponderosa_Pine_Under_a_Noon_Sun_%2827234573375%29.jpg</a:t>
            </a:r>
            <a:r>
              <a:rPr lang="en-US" sz="1000" dirty="0">
                <a:solidFill>
                  <a:schemeClr val="lt1"/>
                </a:solidFill>
                <a:latin typeface="Courier New"/>
                <a:ea typeface="Courier New"/>
                <a:cs typeface="Courier New"/>
                <a:sym typeface="Courier New"/>
              </a:rPr>
              <a:t>, </a:t>
            </a:r>
          </a:p>
          <a:p>
            <a:pPr lvl="0"/>
            <a:endParaRPr lang="en-US" sz="1000"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160640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p:nvPr/>
        </p:nvSpPr>
        <p:spPr>
          <a:xfrm>
            <a:off x="787750" y="2085350"/>
            <a:ext cx="7978200" cy="1369800"/>
          </a:xfrm>
          <a:prstGeom prst="rect">
            <a:avLst/>
          </a:prstGeom>
          <a:noFill/>
          <a:ln>
            <a:noFill/>
          </a:ln>
          <a:effectLst>
            <a:outerShdw blurRad="228600" algn="bl" rotWithShape="0">
              <a:srgbClr val="00FFFF">
                <a:alpha val="9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l" sz="2000" b="1" dirty="0">
                <a:solidFill>
                  <a:schemeClr val="lt1"/>
                </a:solidFill>
                <a:latin typeface="Courier New"/>
                <a:ea typeface="Courier New"/>
                <a:cs typeface="Courier New"/>
                <a:sym typeface="Courier New"/>
              </a:rPr>
              <a:t>Light makes objects visible!</a:t>
            </a:r>
            <a:endParaRPr sz="2000" b="1" dirty="0">
              <a:solidFill>
                <a:schemeClr val="lt1"/>
              </a:solidFill>
              <a:latin typeface="Courier New"/>
              <a:ea typeface="Courier New"/>
              <a:cs typeface="Courier New"/>
              <a:sym typeface="Courier New"/>
            </a:endParaRPr>
          </a:p>
          <a:p>
            <a:pPr marL="0" lvl="0" indent="0" algn="ctr" rtl="0">
              <a:spcBef>
                <a:spcPts val="0"/>
              </a:spcBef>
              <a:spcAft>
                <a:spcPts val="0"/>
              </a:spcAft>
              <a:buNone/>
            </a:pPr>
            <a:endParaRPr sz="2000" dirty="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1700" dirty="0">
                <a:solidFill>
                  <a:schemeClr val="lt1"/>
                </a:solidFill>
                <a:latin typeface="Courier New"/>
                <a:ea typeface="Courier New"/>
                <a:cs typeface="Courier New"/>
                <a:sym typeface="Courier New"/>
              </a:rPr>
              <a:t>(If there was no light, we could not see anything!) </a:t>
            </a:r>
            <a:endParaRPr sz="1700" dirty="0">
              <a:solidFill>
                <a:schemeClr val="lt1"/>
              </a:solidFill>
              <a:latin typeface="Courier New"/>
              <a:ea typeface="Courier New"/>
              <a:cs typeface="Courier New"/>
              <a:sym typeface="Courier New"/>
            </a:endParaRPr>
          </a:p>
          <a:p>
            <a:pPr marL="0" lvl="0" indent="0" algn="l" rtl="0">
              <a:spcBef>
                <a:spcPts val="0"/>
              </a:spcBef>
              <a:spcAft>
                <a:spcPts val="0"/>
              </a:spcAft>
              <a:buNone/>
            </a:pPr>
            <a:endParaRPr sz="2000" dirty="0">
              <a:solidFill>
                <a:schemeClr val="lt1"/>
              </a:solidFill>
              <a:latin typeface="Courier New"/>
              <a:ea typeface="Courier New"/>
              <a:cs typeface="Courier New"/>
              <a:sym typeface="Courier New"/>
            </a:endParaRPr>
          </a:p>
        </p:txBody>
      </p:sp>
      <p:cxnSp>
        <p:nvCxnSpPr>
          <p:cNvPr id="73" name="Google Shape;73;p15"/>
          <p:cNvCxnSpPr/>
          <p:nvPr/>
        </p:nvCxnSpPr>
        <p:spPr>
          <a:xfrm flipV="1">
            <a:off x="5759037" y="0"/>
            <a:ext cx="9313" cy="2361030"/>
          </a:xfrm>
          <a:prstGeom prst="straightConnector1">
            <a:avLst/>
          </a:prstGeom>
          <a:noFill/>
          <a:ln w="19050"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cxnSp>
        <p:nvCxnSpPr>
          <p:cNvPr id="74" name="Google Shape;74;p15"/>
          <p:cNvCxnSpPr/>
          <p:nvPr/>
        </p:nvCxnSpPr>
        <p:spPr>
          <a:xfrm flipH="1" flipV="1">
            <a:off x="5661764" y="0"/>
            <a:ext cx="106587" cy="2361030"/>
          </a:xfrm>
          <a:prstGeom prst="straightConnector1">
            <a:avLst/>
          </a:prstGeom>
          <a:noFill/>
          <a:ln w="9525"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cxnSp>
        <p:nvCxnSpPr>
          <p:cNvPr id="75" name="Google Shape;75;p15"/>
          <p:cNvCxnSpPr/>
          <p:nvPr/>
        </p:nvCxnSpPr>
        <p:spPr>
          <a:xfrm flipV="1">
            <a:off x="5779889" y="-3"/>
            <a:ext cx="97013" cy="2361029"/>
          </a:xfrm>
          <a:prstGeom prst="straightConnector1">
            <a:avLst/>
          </a:prstGeom>
          <a:noFill/>
          <a:ln w="9525" cap="flat" cmpd="sng">
            <a:solidFill>
              <a:schemeClr val="lt1"/>
            </a:solidFill>
            <a:prstDash val="solid"/>
            <a:round/>
            <a:headEnd type="none" w="med" len="med"/>
            <a:tailEnd type="none" w="med" len="med"/>
          </a:ln>
          <a:effectLst>
            <a:outerShdw blurRad="85725" dist="190500" dir="5400000" algn="bl" rotWithShape="0">
              <a:schemeClr val="lt1">
                <a:alpha val="96000"/>
              </a:schemeClr>
            </a:outerShdw>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83" y="31694"/>
            <a:ext cx="8862164" cy="3077766"/>
          </a:xfrm>
          <a:prstGeom prst="rect">
            <a:avLst/>
          </a:prstGeom>
        </p:spPr>
        <p:txBody>
          <a:bodyPr wrap="square">
            <a:spAutoFit/>
          </a:bodyPr>
          <a:lstStyle/>
          <a:p>
            <a:pPr lvl="0"/>
            <a:endParaRPr lang="en-US"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15.</a:t>
            </a:r>
            <a:r>
              <a:rPr lang="en-US" sz="1000" b="1" i="1" dirty="0" smtClean="0">
                <a:solidFill>
                  <a:schemeClr val="lt1"/>
                </a:solidFill>
                <a:latin typeface="Courier New"/>
                <a:ea typeface="Courier New"/>
                <a:cs typeface="Courier New"/>
                <a:sym typeface="Courier New"/>
              </a:rPr>
              <a:t> </a:t>
            </a:r>
            <a:r>
              <a:rPr lang="en-US" sz="1000" b="1" i="1" dirty="0" err="1">
                <a:solidFill>
                  <a:schemeClr val="lt1"/>
                </a:solidFill>
                <a:latin typeface="Courier New"/>
                <a:ea typeface="Courier New"/>
                <a:cs typeface="Courier New"/>
                <a:sym typeface="Courier New"/>
              </a:rPr>
              <a:t>Bohinj</a:t>
            </a:r>
            <a:r>
              <a:rPr lang="en-US" sz="1000" b="1" i="1" dirty="0">
                <a:solidFill>
                  <a:schemeClr val="lt1"/>
                </a:solidFill>
                <a:latin typeface="Courier New"/>
                <a:ea typeface="Courier New"/>
                <a:cs typeface="Courier New"/>
                <a:sym typeface="Courier New"/>
              </a:rPr>
              <a:t> lake in the evening light, </a:t>
            </a:r>
            <a:r>
              <a:rPr lang="en-US" sz="1000" dirty="0" err="1">
                <a:solidFill>
                  <a:schemeClr val="lt1"/>
                </a:solidFill>
                <a:latin typeface="Courier New"/>
                <a:ea typeface="Courier New"/>
                <a:cs typeface="Courier New"/>
                <a:sym typeface="Courier New"/>
              </a:rPr>
              <a:t>Eiwen</a:t>
            </a:r>
            <a:r>
              <a:rPr lang="en-US" sz="1000" dirty="0">
                <a:solidFill>
                  <a:schemeClr val="lt1"/>
                </a:solidFill>
                <a:latin typeface="Courier New"/>
                <a:ea typeface="Courier New"/>
                <a:cs typeface="Courier New"/>
                <a:sym typeface="Courier New"/>
              </a:rPr>
              <a:t> </a:t>
            </a:r>
            <a:r>
              <a:rPr lang="en-US" sz="1000" dirty="0" err="1">
                <a:solidFill>
                  <a:schemeClr val="lt1"/>
                </a:solidFill>
                <a:latin typeface="Courier New"/>
                <a:ea typeface="Courier New"/>
                <a:cs typeface="Courier New"/>
                <a:sym typeface="Courier New"/>
              </a:rPr>
              <a:t>Thorunsdóttir</a:t>
            </a:r>
            <a:r>
              <a:rPr lang="en-US" sz="1000" dirty="0">
                <a:solidFill>
                  <a:schemeClr val="lt1"/>
                </a:solidFill>
                <a:latin typeface="Courier New"/>
                <a:ea typeface="Courier New"/>
                <a:cs typeface="Courier New"/>
                <a:sym typeface="Courier New"/>
              </a:rPr>
              <a:t>, CC BY 3.0 &lt;https://creativecommons.org/licenses/by/3.0&gt;, via Wikimedia Commons, </a:t>
            </a:r>
            <a:r>
              <a:rPr lang="en-US" sz="1000" u="sng" dirty="0">
                <a:solidFill>
                  <a:schemeClr val="hlink"/>
                </a:solidFill>
                <a:latin typeface="Courier New"/>
                <a:ea typeface="Courier New"/>
                <a:cs typeface="Courier New"/>
                <a:sym typeface="Courier New"/>
                <a:hlinkClick r:id="rId2"/>
              </a:rPr>
              <a:t>https://upload.wikimedia.org/wikipedia/commons/e/e9/Bohinj_lake_in_the_evening_light.jpg</a:t>
            </a:r>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16. </a:t>
            </a:r>
            <a:r>
              <a:rPr lang="en-US" sz="1000" b="1" i="1" dirty="0">
                <a:solidFill>
                  <a:schemeClr val="lt1"/>
                </a:solidFill>
                <a:latin typeface="Courier New"/>
                <a:ea typeface="Courier New"/>
                <a:cs typeface="Courier New"/>
                <a:sym typeface="Courier New"/>
              </a:rPr>
              <a:t>The Scream</a:t>
            </a:r>
            <a:r>
              <a:rPr lang="en-US" sz="1000" dirty="0">
                <a:solidFill>
                  <a:schemeClr val="lt1"/>
                </a:solidFill>
                <a:latin typeface="Courier New"/>
                <a:ea typeface="Courier New"/>
                <a:cs typeface="Courier New"/>
                <a:sym typeface="Courier New"/>
              </a:rPr>
              <a:t>, </a:t>
            </a:r>
            <a:r>
              <a:rPr lang="en-US" sz="1000" dirty="0" err="1">
                <a:solidFill>
                  <a:schemeClr val="lt1"/>
                </a:solidFill>
                <a:latin typeface="Courier New"/>
                <a:ea typeface="Courier New"/>
                <a:cs typeface="Courier New"/>
                <a:sym typeface="Courier New"/>
              </a:rPr>
              <a:t>Edvard</a:t>
            </a:r>
            <a:r>
              <a:rPr lang="en-US" sz="1000" dirty="0">
                <a:solidFill>
                  <a:schemeClr val="lt1"/>
                </a:solidFill>
                <a:latin typeface="Courier New"/>
                <a:ea typeface="Courier New"/>
                <a:cs typeface="Courier New"/>
                <a:sym typeface="Courier New"/>
              </a:rPr>
              <a:t> Munch, 1895, lithograph on paper, Public </a:t>
            </a:r>
            <a:r>
              <a:rPr lang="en-US" sz="1000" dirty="0" err="1">
                <a:solidFill>
                  <a:schemeClr val="lt1"/>
                </a:solidFill>
                <a:latin typeface="Courier New"/>
                <a:ea typeface="Courier New"/>
                <a:cs typeface="Courier New"/>
                <a:sym typeface="Courier New"/>
              </a:rPr>
              <a:t>domain,from</a:t>
            </a:r>
            <a:r>
              <a:rPr lang="en-US" sz="1000" dirty="0">
                <a:solidFill>
                  <a:schemeClr val="lt1"/>
                </a:solidFill>
                <a:latin typeface="Courier New"/>
                <a:ea typeface="Courier New"/>
                <a:cs typeface="Courier New"/>
                <a:sym typeface="Courier New"/>
              </a:rPr>
              <a:t> </a:t>
            </a:r>
            <a:r>
              <a:rPr lang="en-US" sz="1000" dirty="0" err="1">
                <a:solidFill>
                  <a:schemeClr val="lt1"/>
                </a:solidFill>
                <a:latin typeface="Courier New"/>
                <a:ea typeface="Courier New"/>
                <a:cs typeface="Courier New"/>
                <a:sym typeface="Courier New"/>
              </a:rPr>
              <a:t>wikiart</a:t>
            </a:r>
            <a:r>
              <a:rPr lang="en-US" sz="1000" dirty="0">
                <a:solidFill>
                  <a:schemeClr val="lt1"/>
                </a:solidFill>
                <a:latin typeface="Courier New"/>
                <a:ea typeface="Courier New"/>
                <a:cs typeface="Courier New"/>
                <a:sym typeface="Courier New"/>
              </a:rPr>
              <a:t>:</a:t>
            </a:r>
          </a:p>
          <a:p>
            <a:pPr lvl="0"/>
            <a:r>
              <a:rPr lang="en-US" sz="1000" u="sng" dirty="0">
                <a:solidFill>
                  <a:schemeClr val="hlink"/>
                </a:solidFill>
                <a:latin typeface="Courier New"/>
                <a:ea typeface="Courier New"/>
                <a:cs typeface="Courier New"/>
                <a:sym typeface="Courier New"/>
                <a:hlinkClick r:id="rId3"/>
              </a:rPr>
              <a:t>https://www.wikiart.org/en/edvard-munch/the-scream-1896/</a:t>
            </a:r>
            <a:endParaRPr lang="en-US" sz="1000" dirty="0">
              <a:solidFill>
                <a:schemeClr val="lt1"/>
              </a:solidFill>
              <a:latin typeface="Courier New"/>
              <a:ea typeface="Courier New"/>
              <a:cs typeface="Courier New"/>
              <a:sym typeface="Courier New"/>
            </a:endParaRPr>
          </a:p>
          <a:p>
            <a:pPr lvl="0"/>
            <a:endParaRPr lang="en-US" sz="1000" dirty="0" smtClean="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17. </a:t>
            </a:r>
            <a:r>
              <a:rPr lang="en-US" sz="1000" b="1" i="1" dirty="0">
                <a:solidFill>
                  <a:schemeClr val="lt1"/>
                </a:solidFill>
                <a:latin typeface="Courier New"/>
                <a:ea typeface="Courier New"/>
                <a:cs typeface="Courier New"/>
                <a:sym typeface="Courier New"/>
              </a:rPr>
              <a:t>Portrait of a woman (Agnes </a:t>
            </a:r>
            <a:r>
              <a:rPr lang="en-US" sz="1000" b="1" i="1" dirty="0" err="1">
                <a:solidFill>
                  <a:schemeClr val="lt1"/>
                </a:solidFill>
                <a:latin typeface="Courier New"/>
                <a:ea typeface="Courier New"/>
                <a:cs typeface="Courier New"/>
                <a:sym typeface="Courier New"/>
              </a:rPr>
              <a:t>Dürer</a:t>
            </a:r>
            <a:r>
              <a:rPr lang="en-US" sz="1000" b="1" i="1" dirty="0">
                <a:solidFill>
                  <a:schemeClr val="lt1"/>
                </a:solidFill>
                <a:latin typeface="Courier New"/>
                <a:ea typeface="Courier New"/>
                <a:cs typeface="Courier New"/>
                <a:sym typeface="Courier New"/>
              </a:rPr>
              <a:t>)</a:t>
            </a:r>
            <a:r>
              <a:rPr lang="en-US" sz="1000" dirty="0">
                <a:solidFill>
                  <a:schemeClr val="lt1"/>
                </a:solidFill>
                <a:latin typeface="Courier New"/>
                <a:ea typeface="Courier New"/>
                <a:cs typeface="Courier New"/>
                <a:sym typeface="Courier New"/>
              </a:rPr>
              <a:t>, Albrecht Durer,c.1497, Public domain, from </a:t>
            </a:r>
            <a:r>
              <a:rPr lang="en-US" sz="1000" dirty="0" err="1">
                <a:solidFill>
                  <a:schemeClr val="lt1"/>
                </a:solidFill>
                <a:latin typeface="Courier New"/>
                <a:ea typeface="Courier New"/>
                <a:cs typeface="Courier New"/>
                <a:sym typeface="Courier New"/>
              </a:rPr>
              <a:t>Wikiart</a:t>
            </a:r>
            <a:r>
              <a:rPr lang="en-US" sz="1000" dirty="0">
                <a:solidFill>
                  <a:schemeClr val="lt1"/>
                </a:solidFill>
                <a:latin typeface="Courier New"/>
                <a:ea typeface="Courier New"/>
                <a:cs typeface="Courier New"/>
                <a:sym typeface="Courier New"/>
              </a:rPr>
              <a:t>, </a:t>
            </a:r>
            <a:r>
              <a:rPr lang="en-US" sz="1000" u="sng" dirty="0">
                <a:solidFill>
                  <a:schemeClr val="hlink"/>
                </a:solidFill>
                <a:latin typeface="Courier New"/>
                <a:ea typeface="Courier New"/>
                <a:cs typeface="Courier New"/>
                <a:sym typeface="Courier New"/>
                <a:hlinkClick r:id="rId4"/>
              </a:rPr>
              <a:t>https://www.wikiart.org/en/albrecht-durer/portrait-of-a-woman-agnes-d%C3%BCrer</a:t>
            </a:r>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r>
              <a:rPr lang="en-US" sz="1000" dirty="0">
                <a:solidFill>
                  <a:schemeClr val="lt1"/>
                </a:solidFill>
                <a:latin typeface="Courier New"/>
                <a:ea typeface="Courier New"/>
                <a:cs typeface="Courier New"/>
                <a:sym typeface="Courier New"/>
              </a:rPr>
              <a:t>Images I, II, III, IV, V, VI, VII, VIII by Eugenia </a:t>
            </a:r>
            <a:r>
              <a:rPr lang="en-US" sz="1000" dirty="0" err="1">
                <a:solidFill>
                  <a:schemeClr val="lt1"/>
                </a:solidFill>
                <a:latin typeface="Courier New"/>
                <a:ea typeface="Courier New"/>
                <a:cs typeface="Courier New"/>
                <a:sym typeface="Courier New"/>
              </a:rPr>
              <a:t>Palla</a:t>
            </a:r>
            <a:r>
              <a:rPr lang="en-US" sz="1000" dirty="0" smtClean="0">
                <a:solidFill>
                  <a:schemeClr val="lt1"/>
                </a:solidFill>
                <a:latin typeface="Courier New"/>
                <a:ea typeface="Courier New"/>
                <a:cs typeface="Courier New"/>
                <a:sym typeface="Courier New"/>
              </a:rPr>
              <a:t>, </a:t>
            </a:r>
            <a:r>
              <a:rPr lang="en-US" sz="1000" u="sng" dirty="0" smtClean="0">
                <a:solidFill>
                  <a:schemeClr val="hlink"/>
                </a:solidFill>
                <a:latin typeface="Courier New"/>
                <a:ea typeface="Courier New"/>
                <a:cs typeface="Courier New"/>
                <a:sym typeface="Courier New"/>
                <a:hlinkClick r:id="rId5"/>
              </a:rPr>
              <a:t>palla.eugenia@gmail.com</a:t>
            </a:r>
            <a:r>
              <a:rPr lang="en-US" sz="1000" dirty="0">
                <a:solidFill>
                  <a:schemeClr val="lt1"/>
                </a:solidFill>
                <a:latin typeface="Courier New"/>
                <a:ea typeface="Courier New"/>
                <a:cs typeface="Courier New"/>
                <a:sym typeface="Courier New"/>
              </a:rPr>
              <a:t>, CC BY-SA 4.0, 2022</a:t>
            </a:r>
          </a:p>
          <a:p>
            <a:pPr lvl="0"/>
            <a:endParaRPr lang="en-US" sz="1000" dirty="0">
              <a:solidFill>
                <a:schemeClr val="lt1"/>
              </a:solidFill>
              <a:latin typeface="Courier New"/>
              <a:ea typeface="Courier New"/>
              <a:cs typeface="Courier New"/>
              <a:sym typeface="Courier New"/>
            </a:endParaRPr>
          </a:p>
          <a:p>
            <a:pPr lvl="0"/>
            <a:r>
              <a:rPr lang="en-US" sz="1000" dirty="0" smtClean="0">
                <a:solidFill>
                  <a:schemeClr val="lt1"/>
                </a:solidFill>
                <a:latin typeface="Courier New"/>
                <a:ea typeface="Courier New"/>
                <a:cs typeface="Courier New"/>
                <a:sym typeface="Courier New"/>
              </a:rPr>
              <a:t>Images A&amp;B </a:t>
            </a:r>
            <a:r>
              <a:rPr lang="en-US" sz="1000" dirty="0">
                <a:solidFill>
                  <a:schemeClr val="lt1"/>
                </a:solidFill>
                <a:latin typeface="Courier New"/>
                <a:ea typeface="Courier New"/>
                <a:cs typeface="Courier New"/>
                <a:sym typeface="Courier New"/>
              </a:rPr>
              <a:t>by student </a:t>
            </a:r>
            <a:r>
              <a:rPr lang="en-US" sz="1000" dirty="0" smtClean="0">
                <a:solidFill>
                  <a:schemeClr val="lt1"/>
                </a:solidFill>
                <a:latin typeface="Courier New"/>
                <a:ea typeface="Courier New"/>
                <a:cs typeface="Courier New"/>
                <a:sym typeface="Courier New"/>
              </a:rPr>
              <a:t>M. P.,</a:t>
            </a:r>
            <a:r>
              <a:rPr lang="en-US" sz="1000" dirty="0">
                <a:solidFill>
                  <a:schemeClr val="lt1"/>
                </a:solidFill>
                <a:latin typeface="Courier New"/>
                <a:ea typeface="Courier New"/>
                <a:cs typeface="Courier New"/>
                <a:sym typeface="Courier New"/>
              </a:rPr>
              <a:t>CC BY-SA 4.0, </a:t>
            </a:r>
            <a:r>
              <a:rPr lang="en-US" sz="1000" dirty="0" smtClean="0">
                <a:solidFill>
                  <a:schemeClr val="lt1"/>
                </a:solidFill>
                <a:latin typeface="Courier New"/>
                <a:ea typeface="Courier New"/>
                <a:cs typeface="Courier New"/>
                <a:sym typeface="Courier New"/>
              </a:rPr>
              <a:t>2021</a:t>
            </a:r>
          </a:p>
          <a:p>
            <a:pPr lvl="0"/>
            <a:r>
              <a:rPr lang="en-US" sz="1000" dirty="0" smtClean="0">
                <a:solidFill>
                  <a:schemeClr val="lt1"/>
                </a:solidFill>
                <a:latin typeface="Courier New"/>
                <a:ea typeface="Courier New"/>
                <a:cs typeface="Courier New"/>
                <a:sym typeface="Courier New"/>
              </a:rPr>
              <a:t>Image C by student I. A., CC </a:t>
            </a:r>
            <a:r>
              <a:rPr lang="en-US" sz="1000" dirty="0">
                <a:solidFill>
                  <a:schemeClr val="lt1"/>
                </a:solidFill>
                <a:latin typeface="Courier New"/>
                <a:ea typeface="Courier New"/>
                <a:cs typeface="Courier New"/>
                <a:sym typeface="Courier New"/>
              </a:rPr>
              <a:t>BY-SA 4.0, </a:t>
            </a:r>
            <a:r>
              <a:rPr lang="en-US" sz="1000" dirty="0" smtClean="0">
                <a:solidFill>
                  <a:schemeClr val="lt1"/>
                </a:solidFill>
                <a:latin typeface="Courier New"/>
                <a:ea typeface="Courier New"/>
                <a:cs typeface="Courier New"/>
                <a:sym typeface="Courier New"/>
              </a:rPr>
              <a:t>2020</a:t>
            </a:r>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a:p>
            <a:pPr lvl="0"/>
            <a:endParaRPr lang="en-US" sz="1000" dirty="0">
              <a:solidFill>
                <a:schemeClr val="lt1"/>
              </a:solidFill>
              <a:latin typeface="Courier New"/>
              <a:ea typeface="Courier New"/>
              <a:cs typeface="Courier New"/>
              <a:sym typeface="Courier New"/>
            </a:endParaRPr>
          </a:p>
        </p:txBody>
      </p:sp>
      <p:sp>
        <p:nvSpPr>
          <p:cNvPr id="2" name="TextBox 1"/>
          <p:cNvSpPr txBox="1"/>
          <p:nvPr/>
        </p:nvSpPr>
        <p:spPr>
          <a:xfrm>
            <a:off x="3541574" y="4138426"/>
            <a:ext cx="1954381" cy="553998"/>
          </a:xfrm>
          <a:prstGeom prst="rect">
            <a:avLst/>
          </a:prstGeom>
          <a:noFill/>
        </p:spPr>
        <p:txBody>
          <a:bodyPr wrap="none" rtlCol="0">
            <a:spAutoFit/>
          </a:bodyPr>
          <a:lstStyle/>
          <a:p>
            <a:pPr algn="ctr"/>
            <a:r>
              <a:rPr lang="en-US" sz="1000" dirty="0" smtClean="0">
                <a:solidFill>
                  <a:schemeClr val="tx1"/>
                </a:solidFill>
                <a:latin typeface="Courier New" pitchFamily="49" charset="0"/>
                <a:cs typeface="Courier New" pitchFamily="49" charset="0"/>
              </a:rPr>
              <a:t>Eugenia E. </a:t>
            </a:r>
            <a:r>
              <a:rPr lang="en-US" sz="1000" dirty="0" err="1" smtClean="0">
                <a:solidFill>
                  <a:schemeClr val="tx1"/>
                </a:solidFill>
                <a:latin typeface="Courier New" pitchFamily="49" charset="0"/>
                <a:cs typeface="Courier New" pitchFamily="49" charset="0"/>
              </a:rPr>
              <a:t>Palla</a:t>
            </a:r>
            <a:endParaRPr lang="en-US" sz="1000" dirty="0">
              <a:solidFill>
                <a:schemeClr val="tx1"/>
              </a:solidFill>
              <a:latin typeface="Courier New" pitchFamily="49" charset="0"/>
              <a:cs typeface="Courier New" pitchFamily="49" charset="0"/>
            </a:endParaRPr>
          </a:p>
          <a:p>
            <a:pPr algn="ctr"/>
            <a:r>
              <a:rPr lang="en-US" sz="1000" dirty="0" smtClean="0">
                <a:solidFill>
                  <a:schemeClr val="tx1"/>
                </a:solidFill>
                <a:latin typeface="Courier New" pitchFamily="49" charset="0"/>
                <a:cs typeface="Courier New" pitchFamily="49" charset="0"/>
              </a:rPr>
              <a:t> 2022</a:t>
            </a:r>
          </a:p>
          <a:p>
            <a:pPr algn="ctr"/>
            <a:r>
              <a:rPr lang="en-US" sz="1000" dirty="0">
                <a:solidFill>
                  <a:srgbClr val="00B0F0"/>
                </a:solidFill>
                <a:latin typeface="Courier New" pitchFamily="49" charset="0"/>
                <a:cs typeface="Courier New" pitchFamily="49" charset="0"/>
              </a:rPr>
              <a:t>p</a:t>
            </a:r>
            <a:r>
              <a:rPr lang="en-US" sz="1000" dirty="0" smtClean="0">
                <a:solidFill>
                  <a:srgbClr val="00B0F0"/>
                </a:solidFill>
                <a:latin typeface="Courier New" pitchFamily="49" charset="0"/>
                <a:cs typeface="Courier New" pitchFamily="49" charset="0"/>
              </a:rPr>
              <a:t>alla.eugenia@gmail.com</a:t>
            </a:r>
            <a:endParaRPr lang="en-US" sz="1000" dirty="0">
              <a:solidFill>
                <a:srgbClr val="00B0F0"/>
              </a:solidFill>
              <a:latin typeface="Courier New" pitchFamily="49" charset="0"/>
              <a:cs typeface="Courier New" pitchFamily="49" charset="0"/>
            </a:endParaRPr>
          </a:p>
        </p:txBody>
      </p:sp>
    </p:spTree>
    <p:extLst>
      <p:ext uri="{BB962C8B-B14F-4D97-AF65-F5344CB8AC3E}">
        <p14:creationId xmlns:p14="http://schemas.microsoft.com/office/powerpoint/2010/main" val="83486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p:nvPr/>
        </p:nvSpPr>
        <p:spPr>
          <a:xfrm>
            <a:off x="5353050" y="3968700"/>
            <a:ext cx="995400" cy="956400"/>
          </a:xfrm>
          <a:prstGeom prst="cube">
            <a:avLst>
              <a:gd name="adj" fmla="val 25000"/>
            </a:avLst>
          </a:prstGeom>
          <a:noFill/>
          <a:ln w="9525" cap="flat" cmpd="sng">
            <a:solidFill>
              <a:srgbClr val="0D0D0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p:nvPr/>
        </p:nvSpPr>
        <p:spPr>
          <a:xfrm>
            <a:off x="3072000" y="2348550"/>
            <a:ext cx="3000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500">
                <a:solidFill>
                  <a:schemeClr val="dk2"/>
                </a:solidFill>
                <a:latin typeface="Courier New"/>
                <a:ea typeface="Courier New"/>
                <a:cs typeface="Courier New"/>
                <a:sym typeface="Courier New"/>
              </a:rPr>
              <a:t>do you see anything?</a:t>
            </a:r>
            <a:endParaRPr sz="1500">
              <a:solidFill>
                <a:schemeClr val="dk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cxnSp>
        <p:nvCxnSpPr>
          <p:cNvPr id="86" name="Google Shape;86;p17"/>
          <p:cNvCxnSpPr/>
          <p:nvPr/>
        </p:nvCxnSpPr>
        <p:spPr>
          <a:xfrm>
            <a:off x="-105425" y="-67775"/>
            <a:ext cx="6446400" cy="40440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cxnSp>
        <p:nvCxnSpPr>
          <p:cNvPr id="87" name="Google Shape;87;p17"/>
          <p:cNvCxnSpPr/>
          <p:nvPr/>
        </p:nvCxnSpPr>
        <p:spPr>
          <a:xfrm>
            <a:off x="-85487" y="-21029"/>
            <a:ext cx="5454900" cy="49236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cxnSp>
        <p:nvCxnSpPr>
          <p:cNvPr id="88" name="Google Shape;88;p17"/>
          <p:cNvCxnSpPr/>
          <p:nvPr/>
        </p:nvCxnSpPr>
        <p:spPr>
          <a:xfrm>
            <a:off x="-58881" y="-7686"/>
            <a:ext cx="5654100" cy="46992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sp>
        <p:nvSpPr>
          <p:cNvPr id="89" name="Google Shape;89;p17"/>
          <p:cNvSpPr/>
          <p:nvPr/>
        </p:nvSpPr>
        <p:spPr>
          <a:xfrm>
            <a:off x="5353050" y="3968700"/>
            <a:ext cx="995400" cy="956400"/>
          </a:xfrm>
          <a:prstGeom prst="cube">
            <a:avLst>
              <a:gd name="adj" fmla="val 25000"/>
            </a:avLst>
          </a:prstGeom>
          <a:solidFill>
            <a:schemeClr val="lt1"/>
          </a:solidFill>
          <a:ln>
            <a:noFill/>
          </a:ln>
          <a:effectLst>
            <a:outerShdw blurRad="128588" dist="85725" dir="115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Google Shape;90;p17"/>
          <p:cNvCxnSpPr/>
          <p:nvPr/>
        </p:nvCxnSpPr>
        <p:spPr>
          <a:xfrm>
            <a:off x="0" y="39300"/>
            <a:ext cx="5602800" cy="39294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cxnSp>
        <p:nvCxnSpPr>
          <p:cNvPr id="91" name="Google Shape;91;p17"/>
          <p:cNvCxnSpPr/>
          <p:nvPr/>
        </p:nvCxnSpPr>
        <p:spPr>
          <a:xfrm>
            <a:off x="-45175" y="-30125"/>
            <a:ext cx="5505000" cy="41343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cxnSp>
        <p:nvCxnSpPr>
          <p:cNvPr id="92" name="Google Shape;92;p17"/>
          <p:cNvCxnSpPr/>
          <p:nvPr/>
        </p:nvCxnSpPr>
        <p:spPr>
          <a:xfrm>
            <a:off x="-69125" y="-30125"/>
            <a:ext cx="5422200" cy="42396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cxnSp>
        <p:nvCxnSpPr>
          <p:cNvPr id="93" name="Google Shape;93;p17"/>
          <p:cNvCxnSpPr>
            <a:endCxn id="89" idx="0"/>
          </p:cNvCxnSpPr>
          <p:nvPr/>
        </p:nvCxnSpPr>
        <p:spPr>
          <a:xfrm>
            <a:off x="-60300" y="-30000"/>
            <a:ext cx="6030600" cy="3998700"/>
          </a:xfrm>
          <a:prstGeom prst="straightConnector1">
            <a:avLst/>
          </a:prstGeom>
          <a:noFill/>
          <a:ln w="9525" cap="flat" cmpd="sng">
            <a:solidFill>
              <a:schemeClr val="lt1"/>
            </a:solidFill>
            <a:prstDash val="solid"/>
            <a:round/>
            <a:headEnd type="none" w="med" len="med"/>
            <a:tailEnd type="none" w="med" len="med"/>
          </a:ln>
          <a:effectLst>
            <a:outerShdw blurRad="85725" dist="123825" dir="3060000" algn="bl" rotWithShape="0">
              <a:srgbClr val="B6FE00">
                <a:alpha val="98000"/>
              </a:srgbClr>
            </a:outerShdw>
          </a:effectLst>
        </p:spPr>
      </p:cxnSp>
      <p:sp>
        <p:nvSpPr>
          <p:cNvPr id="94" name="Google Shape;94;p17"/>
          <p:cNvSpPr txBox="1"/>
          <p:nvPr/>
        </p:nvSpPr>
        <p:spPr>
          <a:xfrm>
            <a:off x="2601650" y="268800"/>
            <a:ext cx="64011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2000">
                <a:solidFill>
                  <a:schemeClr val="lt1"/>
                </a:solidFill>
                <a:latin typeface="Courier New"/>
                <a:ea typeface="Courier New"/>
                <a:cs typeface="Courier New"/>
                <a:sym typeface="Courier New"/>
              </a:rPr>
              <a:t>Objects are visible because </a:t>
            </a:r>
            <a:endParaRPr sz="200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2000">
                <a:solidFill>
                  <a:schemeClr val="lt1"/>
                </a:solidFill>
                <a:latin typeface="Courier New"/>
                <a:ea typeface="Courier New"/>
                <a:cs typeface="Courier New"/>
                <a:sym typeface="Courier New"/>
              </a:rPr>
              <a:t>they reflect part of the</a:t>
            </a:r>
            <a:r>
              <a:rPr lang="el" sz="2000">
                <a:solidFill>
                  <a:schemeClr val="dk1"/>
                </a:solidFill>
                <a:latin typeface="Courier New"/>
                <a:ea typeface="Courier New"/>
                <a:cs typeface="Courier New"/>
                <a:sym typeface="Courier New"/>
              </a:rPr>
              <a:t> radiation     </a:t>
            </a:r>
            <a:r>
              <a:rPr lang="el" sz="2000">
                <a:solidFill>
                  <a:schemeClr val="lt1"/>
                </a:solidFill>
                <a:latin typeface="Courier New"/>
                <a:ea typeface="Courier New"/>
                <a:cs typeface="Courier New"/>
                <a:sym typeface="Courier New"/>
              </a:rPr>
              <a:t>      coming from a light source </a:t>
            </a:r>
            <a:endParaRPr sz="2000">
              <a:solidFill>
                <a:schemeClr val="lt1"/>
              </a:solidFill>
              <a:latin typeface="Courier New"/>
              <a:ea typeface="Courier New"/>
              <a:cs typeface="Courier New"/>
              <a:sym typeface="Courier New"/>
            </a:endParaRPr>
          </a:p>
          <a:p>
            <a:pPr marL="0" lvl="0" indent="0" algn="ctr" rtl="0">
              <a:spcBef>
                <a:spcPts val="0"/>
              </a:spcBef>
              <a:spcAft>
                <a:spcPts val="0"/>
              </a:spcAft>
              <a:buNone/>
            </a:pPr>
            <a:r>
              <a:rPr lang="el" sz="2000">
                <a:solidFill>
                  <a:schemeClr val="lt1"/>
                </a:solidFill>
                <a:latin typeface="Courier New"/>
                <a:ea typeface="Courier New"/>
                <a:cs typeface="Courier New"/>
                <a:sym typeface="Courier New"/>
              </a:rPr>
              <a:t>(while they absorb the rest of it). </a:t>
            </a:r>
            <a:endParaRPr sz="2000">
              <a:latin typeface="Courier New"/>
              <a:ea typeface="Courier New"/>
              <a:cs typeface="Courier New"/>
              <a:sym typeface="Courier New"/>
            </a:endParaRPr>
          </a:p>
        </p:txBody>
      </p:sp>
      <p:sp>
        <p:nvSpPr>
          <p:cNvPr id="95" name="Google Shape;95;p17"/>
          <p:cNvSpPr txBox="1"/>
          <p:nvPr/>
        </p:nvSpPr>
        <p:spPr>
          <a:xfrm>
            <a:off x="6235250" y="563950"/>
            <a:ext cx="3000000" cy="492600"/>
          </a:xfrm>
          <a:prstGeom prst="rect">
            <a:avLst/>
          </a:prstGeom>
          <a:noFill/>
          <a:ln>
            <a:noFill/>
          </a:ln>
          <a:effectLst>
            <a:outerShdw blurRad="128588" dist="38100" dir="3780000" algn="bl" rotWithShape="0">
              <a:srgbClr val="B6FE00">
                <a:alpha val="93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l" sz="2000">
                <a:solidFill>
                  <a:schemeClr val="lt1"/>
                </a:solidFill>
                <a:latin typeface="Courier New"/>
                <a:ea typeface="Courier New"/>
                <a:cs typeface="Courier New"/>
                <a:sym typeface="Courier New"/>
              </a:rPr>
              <a:t>radiation </a:t>
            </a:r>
            <a:endParaRPr/>
          </a:p>
        </p:txBody>
      </p:sp>
      <p:sp>
        <p:nvSpPr>
          <p:cNvPr id="12" name="Google Shape;4363;p18"/>
          <p:cNvSpPr txBox="1"/>
          <p:nvPr/>
        </p:nvSpPr>
        <p:spPr>
          <a:xfrm>
            <a:off x="1089050" y="4516388"/>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I</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p:nvPr/>
        </p:nvSpPr>
        <p:spPr>
          <a:xfrm>
            <a:off x="91500" y="498548"/>
            <a:ext cx="7221900" cy="1046410"/>
          </a:xfrm>
          <a:prstGeom prst="rect">
            <a:avLst/>
          </a:prstGeom>
          <a:noFill/>
          <a:ln>
            <a:noFill/>
          </a:ln>
        </p:spPr>
        <p:txBody>
          <a:bodyPr spcFirstLastPara="1" wrap="square" lIns="91425" tIns="91425" rIns="91425" bIns="91425" anchor="t" anchorCtr="0">
            <a:spAutoFit/>
          </a:bodyPr>
          <a:lstStyle/>
          <a:p>
            <a:pPr lvl="0"/>
            <a:r>
              <a:rPr lang="en-US" b="1" dirty="0">
                <a:solidFill>
                  <a:schemeClr val="lt1"/>
                </a:solidFill>
                <a:latin typeface="Courier New"/>
                <a:ea typeface="Courier New"/>
                <a:cs typeface="Courier New"/>
                <a:sym typeface="Courier New"/>
              </a:rPr>
              <a:t>Pythagoras</a:t>
            </a:r>
            <a:r>
              <a:rPr lang="en-US" sz="1200" b="1" dirty="0">
                <a:solidFill>
                  <a:schemeClr val="lt1"/>
                </a:solidFill>
                <a:latin typeface="Courier New"/>
                <a:ea typeface="Courier New"/>
                <a:cs typeface="Courier New"/>
                <a:sym typeface="Courier New"/>
              </a:rPr>
              <a:t> (</a:t>
            </a:r>
            <a:r>
              <a:rPr lang="en-US" dirty="0">
                <a:solidFill>
                  <a:schemeClr val="lt1"/>
                </a:solidFill>
                <a:latin typeface="Courier New"/>
                <a:ea typeface="Courier New"/>
                <a:cs typeface="Courier New"/>
                <a:sym typeface="Courier New"/>
              </a:rPr>
              <a:t>c. 570 BC</a:t>
            </a:r>
            <a:r>
              <a:rPr lang="en-US" b="1" dirty="0">
                <a:solidFill>
                  <a:schemeClr val="lt1"/>
                </a:solidFill>
                <a:latin typeface="Courier New"/>
                <a:ea typeface="Courier New"/>
                <a:cs typeface="Courier New"/>
                <a:sym typeface="Courier New"/>
              </a:rPr>
              <a:t>-</a:t>
            </a:r>
            <a:r>
              <a:rPr lang="en-US" dirty="0">
                <a:solidFill>
                  <a:schemeClr val="lt1"/>
                </a:solidFill>
                <a:latin typeface="Courier New"/>
                <a:ea typeface="Courier New"/>
                <a:cs typeface="Courier New"/>
                <a:sym typeface="Courier New"/>
              </a:rPr>
              <a:t>c. 495 BC)</a:t>
            </a:r>
            <a:r>
              <a:rPr lang="en-US" sz="1200" b="1" dirty="0">
                <a:solidFill>
                  <a:schemeClr val="lt1"/>
                </a:solidFill>
                <a:latin typeface="Courier New"/>
                <a:ea typeface="Courier New"/>
                <a:cs typeface="Courier New"/>
                <a:sym typeface="Courier New"/>
              </a:rPr>
              <a:t> </a:t>
            </a:r>
          </a:p>
          <a:p>
            <a:pPr lvl="0"/>
            <a:r>
              <a:rPr lang="en-US" dirty="0">
                <a:solidFill>
                  <a:schemeClr val="lt1"/>
                </a:solidFill>
                <a:latin typeface="Courier New"/>
                <a:ea typeface="Courier New"/>
                <a:cs typeface="Courier New"/>
                <a:sym typeface="Courier New"/>
              </a:rPr>
              <a:t>and his </a:t>
            </a:r>
            <a:r>
              <a:rPr lang="en-US" dirty="0" smtClean="0">
                <a:solidFill>
                  <a:schemeClr val="lt1"/>
                </a:solidFill>
                <a:latin typeface="Courier New"/>
                <a:ea typeface="Courier New"/>
                <a:cs typeface="Courier New"/>
                <a:sym typeface="Courier New"/>
              </a:rPr>
              <a:t>students </a:t>
            </a:r>
            <a:r>
              <a:rPr lang="el-GR" dirty="0" smtClean="0">
                <a:solidFill>
                  <a:schemeClr val="lt1"/>
                </a:solidFill>
                <a:latin typeface="Courier New"/>
                <a:ea typeface="Courier New"/>
                <a:cs typeface="Courier New"/>
                <a:sym typeface="Courier New"/>
              </a:rPr>
              <a:t>(</a:t>
            </a:r>
            <a:r>
              <a:rPr lang="en-US" i="1" dirty="0" smtClean="0">
                <a:solidFill>
                  <a:schemeClr val="lt1"/>
                </a:solidFill>
                <a:latin typeface="Courier New"/>
                <a:ea typeface="Courier New"/>
                <a:cs typeface="Courier New"/>
                <a:sym typeface="Courier New"/>
              </a:rPr>
              <a:t>Pythagoreans</a:t>
            </a:r>
            <a:r>
              <a:rPr lang="en-US" dirty="0" smtClean="0">
                <a:solidFill>
                  <a:schemeClr val="lt1"/>
                </a:solidFill>
                <a:latin typeface="Courier New"/>
                <a:ea typeface="Courier New"/>
                <a:cs typeface="Courier New"/>
                <a:sym typeface="Courier New"/>
              </a:rPr>
              <a:t>),during </a:t>
            </a:r>
            <a:r>
              <a:rPr lang="en-US" dirty="0">
                <a:solidFill>
                  <a:schemeClr val="lt1"/>
                </a:solidFill>
                <a:latin typeface="Courier New"/>
                <a:ea typeface="Courier New"/>
                <a:cs typeface="Courier New"/>
                <a:sym typeface="Courier New"/>
              </a:rPr>
              <a:t>the end of 5</a:t>
            </a:r>
            <a:r>
              <a:rPr lang="en-US" baseline="30000" dirty="0">
                <a:solidFill>
                  <a:schemeClr val="lt1"/>
                </a:solidFill>
                <a:latin typeface="Courier New"/>
                <a:ea typeface="Courier New"/>
                <a:cs typeface="Courier New"/>
                <a:sym typeface="Courier New"/>
              </a:rPr>
              <a:t>th</a:t>
            </a:r>
            <a:r>
              <a:rPr lang="en-US" dirty="0">
                <a:solidFill>
                  <a:schemeClr val="lt1"/>
                </a:solidFill>
                <a:latin typeface="Courier New"/>
                <a:ea typeface="Courier New"/>
                <a:cs typeface="Courier New"/>
                <a:sym typeface="Courier New"/>
              </a:rPr>
              <a:t> century BC, believed that every visible object emits a constant current of </a:t>
            </a:r>
            <a:r>
              <a:rPr lang="en-US" b="1" dirty="0">
                <a:solidFill>
                  <a:schemeClr val="lt1"/>
                </a:solidFill>
                <a:latin typeface="Courier New"/>
                <a:ea typeface="Courier New"/>
                <a:cs typeface="Courier New"/>
                <a:sym typeface="Courier New"/>
              </a:rPr>
              <a:t>particles</a:t>
            </a:r>
            <a:r>
              <a:rPr lang="en-US" dirty="0">
                <a:solidFill>
                  <a:schemeClr val="lt1"/>
                </a:solidFill>
                <a:latin typeface="Courier New"/>
                <a:ea typeface="Courier New"/>
                <a:cs typeface="Courier New"/>
                <a:sym typeface="Courier New"/>
              </a:rPr>
              <a:t>.</a:t>
            </a:r>
            <a:endParaRPr dirty="0">
              <a:solidFill>
                <a:schemeClr val="lt1"/>
              </a:solidFill>
              <a:latin typeface="Courier New"/>
              <a:ea typeface="Courier New"/>
              <a:cs typeface="Courier New"/>
              <a:sym typeface="Courier New"/>
            </a:endParaRPr>
          </a:p>
        </p:txBody>
      </p:sp>
      <p:cxnSp>
        <p:nvCxnSpPr>
          <p:cNvPr id="101" name="Google Shape;101;p18"/>
          <p:cNvCxnSpPr/>
          <p:nvPr/>
        </p:nvCxnSpPr>
        <p:spPr>
          <a:xfrm>
            <a:off x="28375" y="3893139"/>
            <a:ext cx="9142200" cy="0"/>
          </a:xfrm>
          <a:prstGeom prst="straightConnector1">
            <a:avLst/>
          </a:prstGeom>
          <a:noFill/>
          <a:ln w="28575" cap="flat" cmpd="sng">
            <a:solidFill>
              <a:srgbClr val="FF0000"/>
            </a:solidFill>
            <a:prstDash val="solid"/>
            <a:round/>
            <a:headEnd type="none" w="med" len="med"/>
            <a:tailEnd type="none" w="med" len="med"/>
          </a:ln>
        </p:spPr>
      </p:cxnSp>
      <p:cxnSp>
        <p:nvCxnSpPr>
          <p:cNvPr id="102" name="Google Shape;102;p18"/>
          <p:cNvCxnSpPr/>
          <p:nvPr/>
        </p:nvCxnSpPr>
        <p:spPr>
          <a:xfrm>
            <a:off x="4230525" y="3791453"/>
            <a:ext cx="0" cy="113100"/>
          </a:xfrm>
          <a:prstGeom prst="straightConnector1">
            <a:avLst/>
          </a:prstGeom>
          <a:noFill/>
          <a:ln w="28575" cap="flat" cmpd="sng">
            <a:solidFill>
              <a:srgbClr val="FF0000"/>
            </a:solidFill>
            <a:prstDash val="solid"/>
            <a:round/>
            <a:headEnd type="none" w="med" len="med"/>
            <a:tailEnd type="none" w="med" len="med"/>
          </a:ln>
        </p:spPr>
      </p:cxnSp>
      <p:sp>
        <p:nvSpPr>
          <p:cNvPr id="103" name="Google Shape;103;p18"/>
          <p:cNvSpPr txBox="1"/>
          <p:nvPr/>
        </p:nvSpPr>
        <p:spPr>
          <a:xfrm>
            <a:off x="4083675" y="3422453"/>
            <a:ext cx="2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lt1"/>
                </a:solidFill>
              </a:rPr>
              <a:t>0</a:t>
            </a:r>
            <a:endParaRPr>
              <a:solidFill>
                <a:schemeClr val="lt1"/>
              </a:solidFill>
            </a:endParaRPr>
          </a:p>
        </p:txBody>
      </p:sp>
      <p:cxnSp>
        <p:nvCxnSpPr>
          <p:cNvPr id="104" name="Google Shape;104;p18"/>
          <p:cNvCxnSpPr/>
          <p:nvPr/>
        </p:nvCxnSpPr>
        <p:spPr>
          <a:xfrm>
            <a:off x="2417400" y="3798828"/>
            <a:ext cx="0" cy="113100"/>
          </a:xfrm>
          <a:prstGeom prst="straightConnector1">
            <a:avLst/>
          </a:prstGeom>
          <a:noFill/>
          <a:ln w="28575" cap="flat" cmpd="sng">
            <a:solidFill>
              <a:srgbClr val="FF0000"/>
            </a:solidFill>
            <a:prstDash val="solid"/>
            <a:round/>
            <a:headEnd type="none" w="med" len="med"/>
            <a:tailEnd type="none" w="med" len="med"/>
          </a:ln>
        </p:spPr>
      </p:cxnSp>
      <p:sp>
        <p:nvSpPr>
          <p:cNvPr id="105" name="Google Shape;105;p18"/>
          <p:cNvSpPr txBox="1"/>
          <p:nvPr/>
        </p:nvSpPr>
        <p:spPr>
          <a:xfrm>
            <a:off x="1995600" y="3437903"/>
            <a:ext cx="843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200" dirty="0">
                <a:solidFill>
                  <a:schemeClr val="lt1"/>
                </a:solidFill>
              </a:rPr>
              <a:t>5th c. BC</a:t>
            </a:r>
            <a:endParaRPr sz="1200" dirty="0">
              <a:solidFill>
                <a:schemeClr val="lt1"/>
              </a:solidFill>
            </a:endParaRPr>
          </a:p>
        </p:txBody>
      </p:sp>
      <p:pic>
        <p:nvPicPr>
          <p:cNvPr id="106" name="Google Shape;106;p18"/>
          <p:cNvPicPr preferRelativeResize="0"/>
          <p:nvPr/>
        </p:nvPicPr>
        <p:blipFill rotWithShape="1">
          <a:blip r:embed="rId3">
            <a:alphaModFix/>
          </a:blip>
          <a:srcRect t="8019" b="8010"/>
          <a:stretch/>
        </p:blipFill>
        <p:spPr>
          <a:xfrm>
            <a:off x="1554538" y="1534302"/>
            <a:ext cx="1725733" cy="1933175"/>
          </a:xfrm>
          <a:prstGeom prst="rect">
            <a:avLst/>
          </a:prstGeom>
          <a:noFill/>
          <a:ln>
            <a:noFill/>
          </a:ln>
        </p:spPr>
      </p:pic>
      <p:sp>
        <p:nvSpPr>
          <p:cNvPr id="107" name="Google Shape;107;p18"/>
          <p:cNvSpPr/>
          <p:nvPr/>
        </p:nvSpPr>
        <p:spPr>
          <a:xfrm rot="1012820">
            <a:off x="8011388" y="153885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rot="1012820">
            <a:off x="8352811" y="148211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rot="1012820">
            <a:off x="8326973" y="141741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rot="4028883">
            <a:off x="8696642" y="1812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rot="4028883">
            <a:off x="8729792" y="1751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rot="1012820">
            <a:off x="8113359" y="1728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rot="4028883">
            <a:off x="8696642" y="1812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rot="4028883">
            <a:off x="8729792" y="1751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rot="1012820">
            <a:off x="8113359" y="1728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rot="4028883">
            <a:off x="8696642" y="1812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rot="4028883">
            <a:off x="8353884" y="1786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rot="1012820">
            <a:off x="8113359" y="1728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rot="4028883">
            <a:off x="8696642" y="1812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rot="4028883">
            <a:off x="8729792" y="1751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4028883">
            <a:off x="8353884" y="1786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rot="4028883">
            <a:off x="8649250" y="1950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rot="4028883">
            <a:off x="8353884" y="1786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rot="4028883">
            <a:off x="8616100" y="2012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8826525" y="20760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rot="3005844">
            <a:off x="8638657" y="22883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rot="4028883">
            <a:off x="8273342" y="1986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4028883">
            <a:off x="8535558" y="2212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rot="4028883">
            <a:off x="8568708" y="2150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8826525" y="20760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rot="3005844">
            <a:off x="8638657" y="22883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1012820">
            <a:off x="7824234" y="17554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4028883">
            <a:off x="8490951" y="16074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rot="1012820">
            <a:off x="8139818" y="16340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rot="4028883">
            <a:off x="8410409" y="1807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rot="4028883">
            <a:off x="8443559" y="17460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rot="4028883">
            <a:off x="8329867" y="2007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rot="4028883">
            <a:off x="8363017" y="1945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rot="1012820">
            <a:off x="7926205" y="19453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4028883">
            <a:off x="8410409" y="1807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rot="4028883">
            <a:off x="8443559" y="17460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rot="4028883">
            <a:off x="8329867" y="2007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rot="4028883">
            <a:off x="8363017" y="1945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rot="1012820">
            <a:off x="7926205" y="19453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rot="4028883">
            <a:off x="8410409" y="1807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rot="4028883">
            <a:off x="8329867" y="2007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rot="4028883">
            <a:off x="8363017" y="1945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rot="1012820">
            <a:off x="8471570" y="2268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rot="4028883">
            <a:off x="8282475" y="2145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rot="1012820">
            <a:off x="8028176" y="213524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rot="4028883">
            <a:off x="8329867" y="2007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rot="4028883">
            <a:off x="8363017" y="1945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1012820">
            <a:off x="8471570" y="2268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4028883">
            <a:off x="8282475" y="2145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rot="1012820">
            <a:off x="7701257" y="216376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rot="1012820">
            <a:off x="8042680" y="210702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1012820">
            <a:off x="8016842" y="204232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rot="1012820">
            <a:off x="8144651" y="229690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12820">
            <a:off x="8118814" y="223220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rot="1012820">
            <a:off x="8246623" y="2486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rot="1012820">
            <a:off x="8220785" y="2422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rot="1012820">
            <a:off x="7803229" y="235364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rot="1012820">
            <a:off x="8144651" y="229690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rot="1012820">
            <a:off x="8118814" y="223220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rot="1012820">
            <a:off x="8246623" y="2486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rot="1012820">
            <a:off x="8220785" y="2422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rot="1012820">
            <a:off x="7803229" y="235364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rot="1012820">
            <a:off x="8144651" y="229690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rot="1012820">
            <a:off x="8246623" y="2486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rot="1012820">
            <a:off x="8220785" y="2422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8557400" y="26114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8514000" y="25569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8094450" y="2611839"/>
            <a:ext cx="45300" cy="45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rot="1012820">
            <a:off x="8246623" y="2486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rot="1012820">
            <a:off x="8220785" y="2422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8557400" y="26114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8514000" y="25569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rot="1012820">
            <a:off x="8060375" y="17022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rot="4028883">
            <a:off x="8683033" y="175472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rot="4028883">
            <a:off x="8716182" y="1693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rot="4028883">
            <a:off x="8602491" y="195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rot="4028883">
            <a:off x="8635641" y="1893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rot="4028883">
            <a:off x="8521949" y="2154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rot="4028883">
            <a:off x="8555099" y="209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rot="4028883">
            <a:off x="8340275" y="1728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rot="4028883">
            <a:off x="8602491" y="195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rot="4028883">
            <a:off x="8635641" y="1893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rot="4028883">
            <a:off x="8521949" y="2154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rot="4028883">
            <a:off x="8555099" y="209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4028883">
            <a:off x="8340275" y="1728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8"/>
          <p:cNvSpPr/>
          <p:nvPr/>
        </p:nvSpPr>
        <p:spPr>
          <a:xfrm rot="4028883">
            <a:off x="8602491" y="195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8"/>
          <p:cNvSpPr/>
          <p:nvPr/>
        </p:nvSpPr>
        <p:spPr>
          <a:xfrm rot="4028883">
            <a:off x="8521949" y="2154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rot="4028883">
            <a:off x="8555099" y="209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rot="3005844">
            <a:off x="8594934" y="23053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rot="3005844">
            <a:off x="8609003" y="22371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rot="4028883">
            <a:off x="8259733" y="1928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rot="4028883">
            <a:off x="8521949" y="2154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rot="4028883">
            <a:off x="8555099" y="209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rot="3005844">
            <a:off x="8594934" y="23053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3005844">
            <a:off x="8609003" y="22371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1012820">
            <a:off x="7762827" y="19594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012820">
            <a:off x="8104250" y="190269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rot="1012820">
            <a:off x="8078412" y="18379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rot="4028883">
            <a:off x="8214433" y="1890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rot="4028883">
            <a:off x="8247582" y="18294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rot="1012820">
            <a:off x="8308192" y="2282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rot="4028883">
            <a:off x="8167041" y="2029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rot="1012820">
            <a:off x="7864798" y="2149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rot="4028883">
            <a:off x="8214433" y="1890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rot="4028883">
            <a:off x="8247582" y="18294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rot="1012820">
            <a:off x="8308192" y="2282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4028883">
            <a:off x="8167041" y="2029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rot="1012820">
            <a:off x="7864798" y="2149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rot="4028883">
            <a:off x="8214433" y="1890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1012820">
            <a:off x="8308192" y="2282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rot="4028883">
            <a:off x="8167041" y="2029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rot="1012820">
            <a:off x="8410164" y="24723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rot="1012820">
            <a:off x="8384326" y="24076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rot="1012820">
            <a:off x="7966770" y="233919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rot="1012820">
            <a:off x="8308192" y="2282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rot="4028883">
            <a:off x="8167041" y="2029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rot="1012820">
            <a:off x="8410164" y="24723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rot="1012820">
            <a:off x="8384326" y="24076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rot="1012820">
            <a:off x="7844050" y="133683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rot="1012820">
            <a:off x="8185473" y="12800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rot="1012820">
            <a:off x="8159635" y="12153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rot="4028883">
            <a:off x="8529304" y="16103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rot="4028883">
            <a:off x="8562454" y="154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rot="1012820">
            <a:off x="7946022" y="15267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rot="4028883">
            <a:off x="8529304" y="16103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rot="4028883">
            <a:off x="8562454" y="154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rot="1012820">
            <a:off x="7946022" y="15267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4028883">
            <a:off x="8529304" y="16103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rot="4028883">
            <a:off x="8186547" y="158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rot="1012820">
            <a:off x="7946022" y="15267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rot="4028883">
            <a:off x="8529304" y="16103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rot="4028883">
            <a:off x="8562454" y="154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rot="4028883">
            <a:off x="8186547" y="158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rot="4028883">
            <a:off x="8481912" y="1748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rot="4028883">
            <a:off x="8186547" y="158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rot="4028883">
            <a:off x="8448763" y="1810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8659188" y="18740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rot="3005844">
            <a:off x="8471319" y="20863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rot="4028883">
            <a:off x="8106005" y="17842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rot="4028883">
            <a:off x="8368221" y="2010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rot="4028883">
            <a:off x="8401371" y="1948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8659188" y="18740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rot="3005844">
            <a:off x="8471319" y="20863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rot="1012820">
            <a:off x="7656896" y="15534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rot="4028883">
            <a:off x="8323613" y="14053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rot="1012820">
            <a:off x="7972481" y="14320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rot="4028883">
            <a:off x="8243071" y="16053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rot="4028883">
            <a:off x="8276221" y="15440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4028883">
            <a:off x="8162530" y="1805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rot="4028883">
            <a:off x="8195679" y="1743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rot="1012820">
            <a:off x="7758867" y="1743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rot="4028883">
            <a:off x="8243071" y="16053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rot="4028883">
            <a:off x="8276221" y="15440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rot="4028883">
            <a:off x="8162530" y="1805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rot="4028883">
            <a:off x="8195679" y="1743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rot="1012820">
            <a:off x="7758867" y="1743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4028883">
            <a:off x="8243071" y="16053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4028883">
            <a:off x="8162530" y="1805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4028883">
            <a:off x="8195679" y="1743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rot="1012820">
            <a:off x="8304232" y="20663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4028883">
            <a:off x="8115138" y="1943855"/>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rot="1012820">
            <a:off x="7860839" y="19332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rot="4028883">
            <a:off x="8162530" y="1805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rot="4028883">
            <a:off x="8195679" y="1743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rot="1012820">
            <a:off x="8304232" y="20663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rot="4028883">
            <a:off x="8115138" y="1943855"/>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rot="1012820">
            <a:off x="7875343" y="190499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rot="1012820">
            <a:off x="7849505" y="18402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rot="1012820">
            <a:off x="7977314" y="20948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rot="1012820">
            <a:off x="7951476" y="20301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rot="1012820">
            <a:off x="7635891" y="21516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rot="1012820">
            <a:off x="7977314" y="20948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rot="1012820">
            <a:off x="7951476" y="20301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rot="1012820">
            <a:off x="7635891" y="21516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rot="1012820">
            <a:off x="7977314" y="20948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rot="1012820">
            <a:off x="7893038" y="15002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rot="4028883">
            <a:off x="8515695" y="155270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rot="4028883">
            <a:off x="8548845" y="1491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rot="4028883">
            <a:off x="8435153" y="1752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rot="4028883">
            <a:off x="8468303" y="16913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rot="4028883">
            <a:off x="8354612" y="1952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rot="4028883">
            <a:off x="8387761" y="189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rot="4028883">
            <a:off x="8172937" y="15267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rot="4028883">
            <a:off x="8435153" y="1752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rot="4028883">
            <a:off x="8468303" y="16913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rot="4028883">
            <a:off x="8354612" y="1952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rot="4028883">
            <a:off x="8387761" y="189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rot="4028883">
            <a:off x="8172937" y="15267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rot="4028883">
            <a:off x="8435153" y="1752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rot="4028883">
            <a:off x="8354612" y="1952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rot="4028883">
            <a:off x="8387761" y="189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rot="3005844">
            <a:off x="8427597" y="21033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rot="3005844">
            <a:off x="8441665" y="20350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rot="4028883">
            <a:off x="8092395" y="17266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rot="4028883">
            <a:off x="8354612" y="1952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rot="4028883">
            <a:off x="8387761" y="189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rot="3005844">
            <a:off x="8427597" y="21033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rot="3005844">
            <a:off x="8441665" y="20350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rot="1012820">
            <a:off x="7936912" y="17006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rot="1012820">
            <a:off x="7911075" y="16359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rot="4028883">
            <a:off x="8047095" y="16887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4028883">
            <a:off x="8080245" y="16274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rot="1012820">
            <a:off x="8140855" y="20804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rot="4028883">
            <a:off x="7999703" y="1827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rot="1012820">
            <a:off x="7697461" y="19472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4028883">
            <a:off x="8047095" y="16887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rot="4028883">
            <a:off x="8080245" y="16274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rot="1012820">
            <a:off x="8140855" y="20804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4028883">
            <a:off x="7999703" y="1827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rot="1012820">
            <a:off x="7697461" y="19472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4028883">
            <a:off x="8047095" y="16887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1012820">
            <a:off x="8140855" y="20804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4028883">
            <a:off x="7999703" y="1827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rot="1012820">
            <a:off x="8216988" y="22056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rot="1012820">
            <a:off x="7799432" y="213717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rot="1012820">
            <a:off x="8140855" y="20804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rot="4028883">
            <a:off x="7999703" y="1827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1012820">
            <a:off x="8216988" y="22056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rot="4028883">
            <a:off x="8849042" y="1964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rot="4028883">
            <a:off x="8882192" y="1903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rot="1012820">
            <a:off x="8265759" y="1881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rot="4028883">
            <a:off x="8849042" y="1964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rot="4028883">
            <a:off x="8882192" y="1903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rot="1012820">
            <a:off x="8265759" y="1881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rot="4028883">
            <a:off x="8849042" y="1964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rot="4028883">
            <a:off x="8506284" y="1938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rot="1012820">
            <a:off x="8265759" y="1881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rot="4028883">
            <a:off x="8849042" y="1964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rot="4028883">
            <a:off x="8882192" y="1903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rot="4028883">
            <a:off x="8506284" y="1938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rot="4028883">
            <a:off x="8801650" y="2103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rot="4028883">
            <a:off x="8506284" y="1938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rot="4028883">
            <a:off x="8768500" y="2164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8978925" y="22284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rot="3005844">
            <a:off x="8791057" y="24407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rot="4028883">
            <a:off x="8425742" y="2138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rot="4028883">
            <a:off x="8687958" y="236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rot="4028883">
            <a:off x="8721108" y="2303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8978925" y="22284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rot="3005844">
            <a:off x="8791057" y="24407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rot="1012820">
            <a:off x="7976634" y="190788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rot="4028883">
            <a:off x="8562809" y="1959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rot="4028883">
            <a:off x="8595959" y="18984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rot="4028883">
            <a:off x="8482267" y="2159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rot="4028883">
            <a:off x="8515417" y="2098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rot="1012820">
            <a:off x="8078605" y="20977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rot="4028883">
            <a:off x="8562809" y="1959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rot="4028883">
            <a:off x="8595959" y="18984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rot="4028883">
            <a:off x="8482267" y="2159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rot="4028883">
            <a:off x="8515417" y="2098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rot="1012820">
            <a:off x="8078605" y="20977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rot="4028883">
            <a:off x="8562809" y="1959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rot="4028883">
            <a:off x="8482267" y="2159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rot="4028883">
            <a:off x="8515417" y="2098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rot="1012820">
            <a:off x="8623970" y="24207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rot="4028883">
            <a:off x="8434875" y="2298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rot="1012820">
            <a:off x="8180576" y="22876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rot="4028883">
            <a:off x="8482267" y="2159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rot="4028883">
            <a:off x="8515417" y="2098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rot="1012820">
            <a:off x="8623970" y="24207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rot="4028883">
            <a:off x="8434875" y="2298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8"/>
          <p:cNvSpPr/>
          <p:nvPr/>
        </p:nvSpPr>
        <p:spPr>
          <a:xfrm rot="1012820">
            <a:off x="7853657" y="231616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rot="1012820">
            <a:off x="8195080" y="22594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rot="1012820">
            <a:off x="8169242" y="21947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rot="1012820">
            <a:off x="8297051" y="24493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rot="1012820">
            <a:off x="8271214" y="23846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rot="1012820">
            <a:off x="8399023" y="26391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rot="1012820">
            <a:off x="8373185" y="25744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rot="1012820">
            <a:off x="7955629" y="250604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rot="1012820">
            <a:off x="8297051" y="24493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rot="1012820">
            <a:off x="8271214" y="23846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rot="1012820">
            <a:off x="8399023" y="26391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rot="1012820">
            <a:off x="8373185" y="25744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rot="1012820">
            <a:off x="7955629" y="250604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rot="1012820">
            <a:off x="8448051" y="31851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rot="1012820">
            <a:off x="8399023" y="26391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rot="1012820">
            <a:off x="8373185" y="25744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8666400" y="27093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rot="1012820">
            <a:off x="8399023" y="26391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rot="1012820">
            <a:off x="8373185" y="25744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8666400" y="27093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rot="1012820">
            <a:off x="8212775" y="18546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rot="4028883">
            <a:off x="8835433" y="190712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rot="4028883">
            <a:off x="8868582" y="18458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rot="4028883">
            <a:off x="8754891" y="2107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rot="4028883">
            <a:off x="8788041" y="2045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rot="4028883">
            <a:off x="8674349" y="2306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rot="4028883">
            <a:off x="8707499" y="2245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rot="4028883">
            <a:off x="8492675" y="18811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rot="4028883">
            <a:off x="8754891" y="2107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rot="4028883">
            <a:off x="8788041" y="2045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rot="4028883">
            <a:off x="8674349" y="2306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rot="4028883">
            <a:off x="8707499" y="2245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rot="4028883">
            <a:off x="8492675" y="18811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rot="4028883">
            <a:off x="8754891" y="2107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rot="4028883">
            <a:off x="8674349" y="2306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rot="4028883">
            <a:off x="8707499" y="2245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rot="3005844">
            <a:off x="8747334" y="24577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rot="3005844">
            <a:off x="8761403" y="23895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rot="4028883">
            <a:off x="8412133" y="2081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rot="4028883">
            <a:off x="8674349" y="2306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rot="4028883">
            <a:off x="8707499" y="2245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rot="3005844">
            <a:off x="8747334" y="24577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rot="3005844">
            <a:off x="8761403" y="23895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rot="1012820">
            <a:off x="7915227" y="21118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rot="1012820">
            <a:off x="8256650" y="20550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rot="1012820">
            <a:off x="8230812" y="19903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rot="4028883">
            <a:off x="8366833" y="2043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rot="4028883">
            <a:off x="8399982" y="19818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rot="1012820">
            <a:off x="8460592" y="2434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rot="4028883">
            <a:off x="8319441" y="2181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rot="1012820">
            <a:off x="8017198" y="23017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rot="4028883">
            <a:off x="8366833" y="2043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4028883">
            <a:off x="8399982" y="19818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1012820">
            <a:off x="8460592" y="2434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rot="4028883">
            <a:off x="8319441" y="2181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rot="1012820">
            <a:off x="8017198" y="23017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rot="4028883">
            <a:off x="8366833" y="2043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rot="1012820">
            <a:off x="8460592" y="2434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rot="4028883">
            <a:off x="8319441" y="2181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rot="1012820">
            <a:off x="8562564" y="26247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rot="1012820">
            <a:off x="8536726" y="25600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rot="1012820">
            <a:off x="8119170" y="249159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rot="1012820">
            <a:off x="8460592" y="2434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rot="4028883">
            <a:off x="8319441" y="2181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rot="1012820">
            <a:off x="8562564" y="26247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rot="1012820">
            <a:off x="8536726" y="25600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rot="4028883">
            <a:off x="8634312" y="1901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rot="4028883">
            <a:off x="8601163" y="19626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8811588" y="20264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rot="3005844">
            <a:off x="8623719" y="22387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rot="4028883">
            <a:off x="8258405" y="19366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rot="4028883">
            <a:off x="8520621" y="216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rot="4028883">
            <a:off x="8553771" y="2101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8811588" y="20264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rot="3005844">
            <a:off x="8623719" y="22387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rot="4028883">
            <a:off x="8314930" y="1957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rot="4028883">
            <a:off x="8348079" y="1896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rot="1012820">
            <a:off x="7911267" y="18957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rot="4028883">
            <a:off x="8314930" y="1957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4028883">
            <a:off x="8348079" y="1896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rot="1012820">
            <a:off x="7911267" y="18957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rot="4028883">
            <a:off x="8314930" y="1957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rot="4028883">
            <a:off x="8348079" y="1896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rot="1012820">
            <a:off x="8456632" y="22187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rot="4028883">
            <a:off x="8267538" y="20962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rot="1012820">
            <a:off x="8013239" y="208561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rot="4028883">
            <a:off x="8314930" y="1957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rot="4028883">
            <a:off x="8348079" y="1896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rot="1012820">
            <a:off x="8456632" y="22187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rot="4028883">
            <a:off x="8267538" y="20962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rot="1012820">
            <a:off x="8027743" y="205739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1012820">
            <a:off x="8001905" y="199269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1012820">
            <a:off x="8129714" y="22472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rot="1012820">
            <a:off x="8103876" y="21825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rot="1012820">
            <a:off x="7788291" y="23040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rot="1012820">
            <a:off x="8129714" y="22472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rot="1012820">
            <a:off x="8103876" y="21825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rot="1012820">
            <a:off x="7788291" y="23040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rot="1012820">
            <a:off x="8129714" y="22472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rot="4028883">
            <a:off x="8587553" y="1905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rot="4028883">
            <a:off x="8620703" y="18437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rot="4028883">
            <a:off x="8507012" y="2104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rot="4028883">
            <a:off x="8540161" y="2043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rot="4028883">
            <a:off x="8587553" y="1905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rot="4028883">
            <a:off x="8620703" y="18437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rot="4028883">
            <a:off x="8507012" y="2104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rot="4028883">
            <a:off x="8540161" y="2043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rot="4028883">
            <a:off x="8587553" y="1905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rot="4028883">
            <a:off x="8507012" y="2104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rot="4028883">
            <a:off x="8540161" y="2043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rot="3005844">
            <a:off x="8579997" y="22557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rot="3005844">
            <a:off x="8594065" y="21874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rot="4028883">
            <a:off x="8244795" y="187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rot="4028883">
            <a:off x="8507012" y="2104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rot="4028883">
            <a:off x="8540161" y="2043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rot="3005844">
            <a:off x="8579997" y="22557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rot="3005844">
            <a:off x="8594065" y="21874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rot="1012820">
            <a:off x="8089312" y="18530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rot="4028883">
            <a:off x="8199495" y="1841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rot="1012820">
            <a:off x="8293255" y="2232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rot="4028883">
            <a:off x="8152103" y="1979784"/>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rot="1012820">
            <a:off x="7849861" y="20996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rot="4028883">
            <a:off x="8199495" y="1841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rot="1012820">
            <a:off x="8293255" y="2232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rot="4028883">
            <a:off x="8152103" y="1979784"/>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rot="1012820">
            <a:off x="7849861" y="20996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rot="4028883">
            <a:off x="8199495" y="1841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rot="1012820">
            <a:off x="8293255" y="2232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rot="4028883">
            <a:off x="8152103" y="1979784"/>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rot="1012820">
            <a:off x="8369388" y="23580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rot="1012820">
            <a:off x="7951832" y="228957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rot="1012820">
            <a:off x="8293255" y="2232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rot="4028883">
            <a:off x="8152103" y="1979784"/>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rot="1012820">
            <a:off x="8369388" y="23580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rot="1012820">
            <a:off x="7789450" y="120033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rot="1012820">
            <a:off x="8130873" y="11435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rot="1012820">
            <a:off x="8105035" y="10788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rot="4028883">
            <a:off x="8474704" y="14738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rot="4028883">
            <a:off x="8507854" y="141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rot="1012820">
            <a:off x="7891422" y="13902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rot="4028883">
            <a:off x="8474704" y="14738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rot="4028883">
            <a:off x="8507854" y="141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rot="1012820">
            <a:off x="7891422" y="13902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rot="4028883">
            <a:off x="8474704" y="14738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4028883">
            <a:off x="8131947" y="1447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rot="1012820">
            <a:off x="7891422" y="13902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rot="4028883">
            <a:off x="8474704" y="14738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rot="4028883">
            <a:off x="8507854" y="1412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rot="4028883">
            <a:off x="8131947" y="1447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rot="4028883">
            <a:off x="8427312" y="16124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rot="4028883">
            <a:off x="8131947" y="1447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rot="4028883">
            <a:off x="8394163" y="1673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a:off x="8604588" y="17375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rot="3005844">
            <a:off x="8416719" y="19498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rot="4028883">
            <a:off x="8051405" y="1647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rot="4028883">
            <a:off x="8313621" y="1873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rot="4028883">
            <a:off x="8346771" y="1812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a:off x="8604588" y="17375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rot="3005844">
            <a:off x="8416719" y="19498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rot="1012820">
            <a:off x="7602296" y="141696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8"/>
          <p:cNvSpPr/>
          <p:nvPr/>
        </p:nvSpPr>
        <p:spPr>
          <a:xfrm rot="4028883">
            <a:off x="8269013" y="12688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rot="1012820">
            <a:off x="7917881" y="12955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rot="4028883">
            <a:off x="8188471" y="14688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rot="4028883">
            <a:off x="8221621" y="14075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rot="4028883">
            <a:off x="8107930" y="1668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rot="4028883">
            <a:off x="8141079" y="16074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rot="1012820">
            <a:off x="7704267" y="1606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rot="4028883">
            <a:off x="8188471" y="14688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rot="4028883">
            <a:off x="8221621" y="14075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rot="4028883">
            <a:off x="8107930" y="1668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rot="4028883">
            <a:off x="8141079" y="16074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rot="1012820">
            <a:off x="7704267" y="1606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rot="4028883">
            <a:off x="8188471" y="14688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rot="4028883">
            <a:off x="8107930" y="1668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rot="4028883">
            <a:off x="8141079" y="16074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rot="1012820">
            <a:off x="8249632" y="19298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8"/>
          <p:cNvSpPr/>
          <p:nvPr/>
        </p:nvSpPr>
        <p:spPr>
          <a:xfrm rot="4028883">
            <a:off x="8060538" y="18073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8"/>
          <p:cNvSpPr/>
          <p:nvPr/>
        </p:nvSpPr>
        <p:spPr>
          <a:xfrm rot="1012820">
            <a:off x="7806239" y="17967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rot="4028883">
            <a:off x="8107930" y="1668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rot="4028883">
            <a:off x="8141079" y="16074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rot="1012820">
            <a:off x="8249632" y="19298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rot="4028883">
            <a:off x="8060538" y="18073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rot="1012820">
            <a:off x="7479320" y="18252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rot="1012820">
            <a:off x="7820743" y="17684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rot="1012820">
            <a:off x="7794905" y="17037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rot="1012820">
            <a:off x="7922714" y="19583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rot="1012820">
            <a:off x="7896876" y="18936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rot="1012820">
            <a:off x="8024685" y="214825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rot="1012820">
            <a:off x="7998847" y="208355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rot="1012820">
            <a:off x="7581291" y="20151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rot="1012820">
            <a:off x="7922714" y="19583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rot="1012820">
            <a:off x="7896876" y="18936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rot="1012820">
            <a:off x="8024685" y="214825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rot="1012820">
            <a:off x="7998847" y="208355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rot="1012820">
            <a:off x="7581291" y="20151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rot="1012820">
            <a:off x="7922714" y="19583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rot="1012820">
            <a:off x="8024685" y="214825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rot="1012820">
            <a:off x="7998847" y="208355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rot="1012820">
            <a:off x="8024685" y="214825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rot="1012820">
            <a:off x="7998847" y="208355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rot="1012820">
            <a:off x="7838438" y="13637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rot="4028883">
            <a:off x="8461095" y="141620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rot="4028883">
            <a:off x="8494245" y="1354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rot="4028883">
            <a:off x="8380553" y="16161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rot="4028883">
            <a:off x="8413703" y="1554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rot="4028883">
            <a:off x="8300012" y="1816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rot="4028883">
            <a:off x="8333161" y="1754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rot="4028883">
            <a:off x="8118337" y="13902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rot="4028883">
            <a:off x="8380553" y="16161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rot="4028883">
            <a:off x="8413703" y="1554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rot="4028883">
            <a:off x="8300012" y="1816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rot="4028883">
            <a:off x="8333161" y="1754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rot="4028883">
            <a:off x="8118337" y="13902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rot="4028883">
            <a:off x="8380553" y="16161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rot="4028883">
            <a:off x="8300012" y="1816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rot="4028883">
            <a:off x="8333161" y="1754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rot="3005844">
            <a:off x="8372997" y="19668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rot="3005844">
            <a:off x="8387065" y="18985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rot="4028883">
            <a:off x="8037795" y="1590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rot="4028883">
            <a:off x="8300012" y="1816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rot="4028883">
            <a:off x="8333161" y="1754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rot="3005844">
            <a:off x="8372997" y="19668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rot="3005844">
            <a:off x="8387065" y="18985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rot="1012820">
            <a:off x="7540890" y="162091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rot="1012820">
            <a:off x="7882312" y="15641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rot="1012820">
            <a:off x="7856475" y="14994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rot="4028883">
            <a:off x="7992495" y="1552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rot="4028883">
            <a:off x="8025645" y="14909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rot="1012820">
            <a:off x="8086255" y="19439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rot="4028883">
            <a:off x="7945103" y="1690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rot="1012820">
            <a:off x="7642861" y="18107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rot="4028883">
            <a:off x="7992495" y="1552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rot="4028883">
            <a:off x="8025645" y="14909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rot="1012820">
            <a:off x="8086255" y="19439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rot="4028883">
            <a:off x="7945103" y="1690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rot="1012820">
            <a:off x="7642861" y="18107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rot="4028883">
            <a:off x="7992495" y="1552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rot="1012820">
            <a:off x="8086255" y="19439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rot="4028883">
            <a:off x="7945103" y="1690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rot="1012820">
            <a:off x="8188226" y="21338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rot="1012820">
            <a:off x="8162388" y="20691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rot="1012820">
            <a:off x="7744832" y="200067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rot="1012820">
            <a:off x="8086255" y="1943928"/>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rot="4028883">
            <a:off x="7945103" y="1690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rot="1012820">
            <a:off x="8188226" y="21338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rot="1012820">
            <a:off x="8162388" y="20691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rot="1012820">
            <a:off x="7622113" y="99830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rot="1012820">
            <a:off x="7963536" y="9227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rot="1012820">
            <a:off x="7937698" y="8580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rot="4028883">
            <a:off x="8307367" y="1271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rot="4028883">
            <a:off x="8340517" y="12105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rot="1012820">
            <a:off x="7724084" y="11881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rot="4028883">
            <a:off x="8307367" y="1271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rot="4028883">
            <a:off x="8340517" y="12105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rot="1012820">
            <a:off x="7724084" y="11881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rot="4028883">
            <a:off x="8307367" y="1271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rot="4028883">
            <a:off x="7964609" y="12458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rot="1012820">
            <a:off x="7724084" y="11881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rot="4028883">
            <a:off x="8307367" y="1271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rot="4028883">
            <a:off x="8340517" y="12105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rot="4028883">
            <a:off x="7964609" y="12458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rot="4028883">
            <a:off x="8259975" y="1410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rot="4028883">
            <a:off x="7964609" y="12458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rot="4028883">
            <a:off x="8226825" y="1471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8437250" y="15354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rot="3005844">
            <a:off x="8249382" y="17478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rot="4028883">
            <a:off x="7884067" y="1445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rot="4028883">
            <a:off x="8146283" y="16716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rot="4028883">
            <a:off x="8179433" y="1610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8437250" y="15354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rot="3005844">
            <a:off x="8249382" y="17478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rot="4028883">
            <a:off x="8101676" y="10668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rot="1012820">
            <a:off x="7750543" y="10934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rot="4028883">
            <a:off x="8021134" y="12667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rot="4028883">
            <a:off x="8054284" y="12055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rot="4028883">
            <a:off x="7940592" y="14666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rot="4028883">
            <a:off x="7973742" y="14054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rot="1012820">
            <a:off x="7536930" y="140481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rot="4028883">
            <a:off x="8021134" y="12667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rot="4028883">
            <a:off x="8054284" y="12055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rot="4028883">
            <a:off x="7940592" y="14666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rot="4028883">
            <a:off x="7973742" y="14054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rot="1012820">
            <a:off x="7536930" y="140481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rot="4028883">
            <a:off x="8021134" y="12667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rot="4028883">
            <a:off x="7940592" y="14666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rot="4028883">
            <a:off x="7973742" y="14054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rot="1012820">
            <a:off x="8082295" y="17278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rot="4028883">
            <a:off x="7893200" y="16053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rot="1012820">
            <a:off x="7638901" y="159469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rot="4028883">
            <a:off x="7940592" y="14666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rot="4028883">
            <a:off x="7973742" y="14054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rot="1012820">
            <a:off x="8082295" y="17278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rot="4028883">
            <a:off x="8025875" y="224550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rot="1012820">
            <a:off x="7653405" y="15664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rot="1012820">
            <a:off x="7627567" y="150177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rot="1012820">
            <a:off x="7755376" y="1756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rot="1012820">
            <a:off x="7729539" y="16916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rot="1012820">
            <a:off x="7755376" y="1756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rot="1012820">
            <a:off x="7729539" y="16916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rot="1012820">
            <a:off x="7755376" y="1756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rot="1012820">
            <a:off x="7671100" y="11617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rot="4028883">
            <a:off x="8293758" y="121417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4028883">
            <a:off x="8326907" y="115289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rot="4028883">
            <a:off x="8213216" y="14140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rot="4028883">
            <a:off x="8246366" y="13528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rot="4028883">
            <a:off x="8132674" y="16139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rot="4028883">
            <a:off x="8165824" y="15527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rot="4028883">
            <a:off x="7951000" y="11881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rot="4028883">
            <a:off x="8213216" y="14140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rot="4028883">
            <a:off x="8246366" y="13528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rot="4028883">
            <a:off x="8132674" y="16139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rot="4028883">
            <a:off x="8165824" y="15527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rot="4028883">
            <a:off x="7951000" y="11881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rot="4028883">
            <a:off x="8213216" y="14140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rot="4028883">
            <a:off x="8132674" y="16139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rot="4028883">
            <a:off x="8165824" y="15527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rot="3005844">
            <a:off x="8205659" y="17647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rot="3005844">
            <a:off x="8219728" y="16965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rot="4028883">
            <a:off x="7870458" y="13880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rot="4028883">
            <a:off x="8132674" y="16139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rot="4028883">
            <a:off x="8165824" y="15527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rot="3005844">
            <a:off x="8205659" y="17647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rot="3005844">
            <a:off x="8219728" y="16965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rot="1012820">
            <a:off x="7714975" y="13621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rot="1012820">
            <a:off x="7689137" y="12974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rot="4028883">
            <a:off x="7825158" y="13502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rot="4028883">
            <a:off x="7858307" y="12889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rot="1012820">
            <a:off x="7918917" y="1741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rot="4028883">
            <a:off x="7777766" y="14888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rot="1012820">
            <a:off x="7475523" y="16087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rot="4028883">
            <a:off x="7825158" y="13502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rot="4028883">
            <a:off x="7858307" y="12889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rot="1012820">
            <a:off x="7918917" y="1741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rot="4028883">
            <a:off x="7777766" y="14888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rot="1012820">
            <a:off x="7475523" y="16087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rot="4028883">
            <a:off x="7825158" y="13502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rot="1012820">
            <a:off x="7918917" y="1741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rot="4028883">
            <a:off x="7777766" y="14888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rot="1012820">
            <a:off x="7995051" y="18670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rot="1012820">
            <a:off x="7577495" y="179864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rot="1012820">
            <a:off x="7918917" y="1741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rot="4028883">
            <a:off x="7777766" y="14888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rot="1012820">
            <a:off x="7995051" y="18670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rot="4028883">
            <a:off x="8627104" y="1626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rot="4028883">
            <a:off x="8660254" y="15649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rot="1012820">
            <a:off x="8043822" y="15426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rot="4028883">
            <a:off x="8627104" y="1626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rot="4028883">
            <a:off x="8660254" y="15649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rot="1012820">
            <a:off x="8043822" y="15426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rot="4028883">
            <a:off x="8627104" y="1626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8"/>
          <p:cNvSpPr/>
          <p:nvPr/>
        </p:nvSpPr>
        <p:spPr>
          <a:xfrm rot="4028883">
            <a:off x="8284347" y="1600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rot="1012820">
            <a:off x="8043822" y="15426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rot="4028883">
            <a:off x="8627104" y="1626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rot="4028883">
            <a:off x="8660254" y="15649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rot="4028883">
            <a:off x="8284347" y="1600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rot="4028883">
            <a:off x="8579712" y="1764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rot="4028883">
            <a:off x="8284347" y="1600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rot="4028883">
            <a:off x="8546563" y="18261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8756988" y="18899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rot="3005844">
            <a:off x="8569119" y="21022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rot="4028883">
            <a:off x="8203805" y="18001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8"/>
          <p:cNvSpPr/>
          <p:nvPr/>
        </p:nvSpPr>
        <p:spPr>
          <a:xfrm rot="4028883">
            <a:off x="8466021" y="2026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rot="4028883">
            <a:off x="8499171" y="1964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8756988" y="1889914"/>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rot="3005844">
            <a:off x="8569119" y="21022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8"/>
          <p:cNvSpPr/>
          <p:nvPr/>
        </p:nvSpPr>
        <p:spPr>
          <a:xfrm rot="1012820">
            <a:off x="7754696" y="15693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rot="4028883">
            <a:off x="8340871" y="16212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rot="4028883">
            <a:off x="8374021" y="15599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rot="4028883">
            <a:off x="8260330" y="1821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rot="4028883">
            <a:off x="8293479" y="1759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rot="1012820">
            <a:off x="7856667" y="1759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rot="4028883">
            <a:off x="8340871" y="16212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rot="4028883">
            <a:off x="8374021" y="15599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rot="4028883">
            <a:off x="8260330" y="1821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rot="4028883">
            <a:off x="8293479" y="1759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rot="1012820">
            <a:off x="7856667" y="1759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rot="4028883">
            <a:off x="8340871" y="16212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rot="4028883">
            <a:off x="8260330" y="1821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rot="4028883">
            <a:off x="8293479" y="1759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rot="1012820">
            <a:off x="8402032" y="20822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rot="4028883">
            <a:off x="8212938" y="19597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rot="1012820">
            <a:off x="7958639" y="194911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rot="4028883">
            <a:off x="8260330" y="1821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rot="4028883">
            <a:off x="8293479" y="1759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rot="1012820">
            <a:off x="8402032" y="20822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rot="4028883">
            <a:off x="8212938" y="19597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8"/>
          <p:cNvSpPr/>
          <p:nvPr/>
        </p:nvSpPr>
        <p:spPr>
          <a:xfrm rot="1012820">
            <a:off x="7631720" y="19776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rot="1012820">
            <a:off x="7973143" y="192089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rot="1012820">
            <a:off x="7947305" y="18561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rot="1012820">
            <a:off x="8075114" y="21107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rot="1012820">
            <a:off x="8049276" y="20460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rot="1012820">
            <a:off x="7733691" y="21675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rot="1012820">
            <a:off x="8075114" y="21107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rot="1012820">
            <a:off x="8049276" y="2046075"/>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rot="1012820">
            <a:off x="7733691" y="21675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rot="1012820">
            <a:off x="8075114" y="211077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rot="1012820">
            <a:off x="7990838" y="15161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rot="4028883">
            <a:off x="8613495" y="156860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rot="4028883">
            <a:off x="8646645" y="1507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rot="4028883">
            <a:off x="8532953" y="17685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rot="4028883">
            <a:off x="8566103" y="17072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rot="4028883">
            <a:off x="8452412" y="1968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rot="4028883">
            <a:off x="8485561" y="1907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rot="4028883">
            <a:off x="8270737" y="15426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rot="4028883">
            <a:off x="8532953" y="17685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rot="4028883">
            <a:off x="8566103" y="17072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rot="4028883">
            <a:off x="8452412" y="1968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rot="4028883">
            <a:off x="8485561" y="1907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rot="4028883">
            <a:off x="8677612" y="19643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rot="4028883">
            <a:off x="8532953" y="17685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rot="4028883">
            <a:off x="8452412" y="1968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rot="4028883">
            <a:off x="8485561" y="1907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8"/>
          <p:cNvSpPr/>
          <p:nvPr/>
        </p:nvSpPr>
        <p:spPr>
          <a:xfrm rot="3005844">
            <a:off x="8525397" y="21192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8"/>
          <p:cNvSpPr/>
          <p:nvPr/>
        </p:nvSpPr>
        <p:spPr>
          <a:xfrm rot="3005844">
            <a:off x="8539465" y="20509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8"/>
          <p:cNvSpPr/>
          <p:nvPr/>
        </p:nvSpPr>
        <p:spPr>
          <a:xfrm rot="4028883">
            <a:off x="8190195" y="17425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8"/>
          <p:cNvSpPr/>
          <p:nvPr/>
        </p:nvSpPr>
        <p:spPr>
          <a:xfrm rot="4028883">
            <a:off x="8452412" y="1968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8"/>
          <p:cNvSpPr/>
          <p:nvPr/>
        </p:nvSpPr>
        <p:spPr>
          <a:xfrm rot="4028883">
            <a:off x="8485561" y="1907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8"/>
          <p:cNvSpPr/>
          <p:nvPr/>
        </p:nvSpPr>
        <p:spPr>
          <a:xfrm rot="3005844">
            <a:off x="8525397" y="21192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8"/>
          <p:cNvSpPr/>
          <p:nvPr/>
        </p:nvSpPr>
        <p:spPr>
          <a:xfrm rot="3005844">
            <a:off x="8539465" y="20509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8"/>
          <p:cNvSpPr/>
          <p:nvPr/>
        </p:nvSpPr>
        <p:spPr>
          <a:xfrm rot="1012820">
            <a:off x="7693290" y="177331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rot="1012820">
            <a:off x="8034712" y="17165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rot="1012820">
            <a:off x="8008875" y="16518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rot="4028883">
            <a:off x="8144895" y="1704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rot="4028883">
            <a:off x="8178045" y="16433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rot="1012820">
            <a:off x="8238655" y="2096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8"/>
          <p:cNvSpPr/>
          <p:nvPr/>
        </p:nvSpPr>
        <p:spPr>
          <a:xfrm rot="4028883">
            <a:off x="8097503" y="1843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8"/>
          <p:cNvSpPr/>
          <p:nvPr/>
        </p:nvSpPr>
        <p:spPr>
          <a:xfrm rot="1012820">
            <a:off x="7795261" y="19631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rot="4028883">
            <a:off x="8144895" y="1704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rot="4028883">
            <a:off x="8178045" y="16433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rot="1012820">
            <a:off x="8238655" y="2096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rot="4028883">
            <a:off x="8097503" y="1843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rot="1012820">
            <a:off x="7795261" y="19631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rot="4028883">
            <a:off x="8144895" y="1704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rot="1012820">
            <a:off x="8238655" y="2096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rot="4028883">
            <a:off x="8097503" y="1843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rot="1012820">
            <a:off x="7897232" y="215307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8"/>
          <p:cNvSpPr/>
          <p:nvPr/>
        </p:nvSpPr>
        <p:spPr>
          <a:xfrm rot="1012820">
            <a:off x="8238655" y="2096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8"/>
          <p:cNvSpPr/>
          <p:nvPr/>
        </p:nvSpPr>
        <p:spPr>
          <a:xfrm rot="4028883">
            <a:off x="8097503" y="1843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8"/>
          <p:cNvSpPr/>
          <p:nvPr/>
        </p:nvSpPr>
        <p:spPr>
          <a:xfrm rot="4028883">
            <a:off x="8412375" y="1562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8"/>
          <p:cNvSpPr/>
          <p:nvPr/>
        </p:nvSpPr>
        <p:spPr>
          <a:xfrm rot="4028883">
            <a:off x="8379225" y="1624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8"/>
          <p:cNvSpPr/>
          <p:nvPr/>
        </p:nvSpPr>
        <p:spPr>
          <a:xfrm>
            <a:off x="8589650" y="16878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8"/>
          <p:cNvSpPr/>
          <p:nvPr/>
        </p:nvSpPr>
        <p:spPr>
          <a:xfrm rot="3005844">
            <a:off x="8401782" y="19002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8"/>
          <p:cNvSpPr/>
          <p:nvPr/>
        </p:nvSpPr>
        <p:spPr>
          <a:xfrm rot="4028883">
            <a:off x="8036467" y="15981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rot="4028883">
            <a:off x="8298683" y="1824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rot="4028883">
            <a:off x="8331833" y="1762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8589650" y="16878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rot="3005844">
            <a:off x="8401782" y="19002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rot="4028883">
            <a:off x="8092992" y="16190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rot="4028883">
            <a:off x="8126142" y="15578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rot="1012820">
            <a:off x="7689330" y="1557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rot="4028883">
            <a:off x="8092992" y="16190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rot="4028883">
            <a:off x="8126142" y="15578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rot="1012820">
            <a:off x="7689330" y="1557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rot="4028883">
            <a:off x="8092992" y="16190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rot="4028883">
            <a:off x="8126142" y="15578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rot="1012820">
            <a:off x="8234695" y="1880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rot="4028883">
            <a:off x="8045600" y="17577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rot="1012820">
            <a:off x="7791301" y="174709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rot="4028883">
            <a:off x="8092992" y="16190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rot="4028883">
            <a:off x="8126142" y="15578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rot="1012820">
            <a:off x="8234695" y="1880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rot="4028883">
            <a:off x="8045600" y="17577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rot="1012820">
            <a:off x="7805805" y="17188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rot="1012820">
            <a:off x="7779967" y="16541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rot="1012820">
            <a:off x="7907776" y="190875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rot="1012820">
            <a:off x="7881939" y="18440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rot="1012820">
            <a:off x="7566354" y="19654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rot="1012820">
            <a:off x="7907776" y="190875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rot="1012820">
            <a:off x="7881939" y="18440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rot="1012820">
            <a:off x="7566354" y="19654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rot="1012820">
            <a:off x="7907776" y="190875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rot="4028883">
            <a:off x="8365616" y="1566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rot="4028883">
            <a:off x="8398766" y="15052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rot="4028883">
            <a:off x="8285074" y="1766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rot="4028883">
            <a:off x="8318224" y="1705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rot="4028883">
            <a:off x="8365616" y="1566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rot="4028883">
            <a:off x="8398766" y="15052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rot="4028883">
            <a:off x="8285074" y="1766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rot="4028883">
            <a:off x="8318224" y="1705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rot="4028883">
            <a:off x="8365616" y="1566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rot="4028883">
            <a:off x="8285074" y="1766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rot="4028883">
            <a:off x="8318224" y="1705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rot="3005844">
            <a:off x="8358059" y="19171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rot="3005844">
            <a:off x="8372128" y="18489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rot="4028883">
            <a:off x="8022858" y="15404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rot="4028883">
            <a:off x="8285074" y="1766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8"/>
          <p:cNvSpPr/>
          <p:nvPr/>
        </p:nvSpPr>
        <p:spPr>
          <a:xfrm rot="4028883">
            <a:off x="8318224" y="1705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8"/>
          <p:cNvSpPr/>
          <p:nvPr/>
        </p:nvSpPr>
        <p:spPr>
          <a:xfrm rot="3005844">
            <a:off x="8358059" y="19171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8"/>
          <p:cNvSpPr/>
          <p:nvPr/>
        </p:nvSpPr>
        <p:spPr>
          <a:xfrm rot="3005844">
            <a:off x="9015878" y="30545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rot="1012820">
            <a:off x="7867375" y="15145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8"/>
          <p:cNvSpPr/>
          <p:nvPr/>
        </p:nvSpPr>
        <p:spPr>
          <a:xfrm rot="4028883">
            <a:off x="7977558" y="15026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8"/>
          <p:cNvSpPr/>
          <p:nvPr/>
        </p:nvSpPr>
        <p:spPr>
          <a:xfrm rot="1012820">
            <a:off x="8071317" y="1894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8"/>
          <p:cNvSpPr/>
          <p:nvPr/>
        </p:nvSpPr>
        <p:spPr>
          <a:xfrm rot="4028883">
            <a:off x="7930166" y="1641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rot="1012820">
            <a:off x="7627923" y="17611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rot="4028883">
            <a:off x="7977558" y="15026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rot="1012820">
            <a:off x="8071317" y="1894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8"/>
          <p:cNvSpPr/>
          <p:nvPr/>
        </p:nvSpPr>
        <p:spPr>
          <a:xfrm rot="4028883">
            <a:off x="7930166" y="1641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8"/>
          <p:cNvSpPr/>
          <p:nvPr/>
        </p:nvSpPr>
        <p:spPr>
          <a:xfrm rot="1012820">
            <a:off x="7627923" y="17611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8"/>
          <p:cNvSpPr/>
          <p:nvPr/>
        </p:nvSpPr>
        <p:spPr>
          <a:xfrm rot="4028883">
            <a:off x="7977558" y="15026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rot="1012820">
            <a:off x="8071317" y="1894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8"/>
          <p:cNvSpPr/>
          <p:nvPr/>
        </p:nvSpPr>
        <p:spPr>
          <a:xfrm rot="4028883">
            <a:off x="7930166" y="1641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rot="1012820">
            <a:off x="8147451" y="201948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rot="1012820">
            <a:off x="7729895" y="1951046"/>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8"/>
          <p:cNvSpPr/>
          <p:nvPr/>
        </p:nvSpPr>
        <p:spPr>
          <a:xfrm rot="1012820">
            <a:off x="8071317" y="1894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8"/>
          <p:cNvSpPr/>
          <p:nvPr/>
        </p:nvSpPr>
        <p:spPr>
          <a:xfrm rot="4028883">
            <a:off x="7930166" y="1641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8"/>
          <p:cNvSpPr/>
          <p:nvPr/>
        </p:nvSpPr>
        <p:spPr>
          <a:xfrm rot="1012820">
            <a:off x="8147451" y="201948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8"/>
          <p:cNvSpPr/>
          <p:nvPr/>
        </p:nvSpPr>
        <p:spPr>
          <a:xfrm rot="1012820">
            <a:off x="8454313" y="1091857"/>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8"/>
          <p:cNvSpPr/>
          <p:nvPr/>
        </p:nvSpPr>
        <p:spPr>
          <a:xfrm rot="1012820">
            <a:off x="8795736" y="1035114"/>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8"/>
          <p:cNvSpPr/>
          <p:nvPr/>
        </p:nvSpPr>
        <p:spPr>
          <a:xfrm rot="1012820">
            <a:off x="8769898" y="97041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8"/>
          <p:cNvSpPr/>
          <p:nvPr/>
        </p:nvSpPr>
        <p:spPr>
          <a:xfrm rot="1012820">
            <a:off x="8556284" y="1281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8"/>
          <p:cNvSpPr/>
          <p:nvPr/>
        </p:nvSpPr>
        <p:spPr>
          <a:xfrm rot="1012820">
            <a:off x="8556284" y="1281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8"/>
          <p:cNvSpPr/>
          <p:nvPr/>
        </p:nvSpPr>
        <p:spPr>
          <a:xfrm rot="4028883">
            <a:off x="8796809" y="1339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8"/>
          <p:cNvSpPr/>
          <p:nvPr/>
        </p:nvSpPr>
        <p:spPr>
          <a:xfrm rot="1012820">
            <a:off x="8556284" y="1281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8"/>
          <p:cNvSpPr/>
          <p:nvPr/>
        </p:nvSpPr>
        <p:spPr>
          <a:xfrm rot="4028883">
            <a:off x="8796809" y="1339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8"/>
          <p:cNvSpPr/>
          <p:nvPr/>
        </p:nvSpPr>
        <p:spPr>
          <a:xfrm rot="4028883">
            <a:off x="8796809" y="1339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8"/>
          <p:cNvSpPr/>
          <p:nvPr/>
        </p:nvSpPr>
        <p:spPr>
          <a:xfrm rot="4028883">
            <a:off x="8683067" y="30845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8"/>
          <p:cNvSpPr/>
          <p:nvPr/>
        </p:nvSpPr>
        <p:spPr>
          <a:xfrm rot="1012820">
            <a:off x="8267159" y="13084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8"/>
          <p:cNvSpPr/>
          <p:nvPr/>
        </p:nvSpPr>
        <p:spPr>
          <a:xfrm rot="4028883">
            <a:off x="8933876" y="1160423"/>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8"/>
          <p:cNvSpPr/>
          <p:nvPr/>
        </p:nvSpPr>
        <p:spPr>
          <a:xfrm rot="1012820">
            <a:off x="8582743" y="1187041"/>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8"/>
          <p:cNvSpPr/>
          <p:nvPr/>
        </p:nvSpPr>
        <p:spPr>
          <a:xfrm rot="4028883">
            <a:off x="8853334" y="1360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8"/>
          <p:cNvSpPr/>
          <p:nvPr/>
        </p:nvSpPr>
        <p:spPr>
          <a:xfrm rot="4028883">
            <a:off x="8886484" y="12990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8"/>
          <p:cNvSpPr/>
          <p:nvPr/>
        </p:nvSpPr>
        <p:spPr>
          <a:xfrm rot="4028883">
            <a:off x="8772792" y="1560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8"/>
          <p:cNvSpPr/>
          <p:nvPr/>
        </p:nvSpPr>
        <p:spPr>
          <a:xfrm rot="4028883">
            <a:off x="8805942" y="1498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8"/>
          <p:cNvSpPr/>
          <p:nvPr/>
        </p:nvSpPr>
        <p:spPr>
          <a:xfrm rot="1012820">
            <a:off x="8369130" y="14983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8"/>
          <p:cNvSpPr/>
          <p:nvPr/>
        </p:nvSpPr>
        <p:spPr>
          <a:xfrm rot="4028883">
            <a:off x="8853334" y="1360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8"/>
          <p:cNvSpPr/>
          <p:nvPr/>
        </p:nvSpPr>
        <p:spPr>
          <a:xfrm rot="4028883">
            <a:off x="8886484" y="12990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8"/>
          <p:cNvSpPr/>
          <p:nvPr/>
        </p:nvSpPr>
        <p:spPr>
          <a:xfrm rot="4028883">
            <a:off x="8772792" y="1560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8"/>
          <p:cNvSpPr/>
          <p:nvPr/>
        </p:nvSpPr>
        <p:spPr>
          <a:xfrm rot="4028883">
            <a:off x="8805942" y="1498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rot="1012820">
            <a:off x="8369130" y="14983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rot="4028883">
            <a:off x="8853334" y="1360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rot="4028883">
            <a:off x="8772792" y="1560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rot="4028883">
            <a:off x="8805942" y="1498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rot="1012820">
            <a:off x="8914495" y="1821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8"/>
          <p:cNvSpPr/>
          <p:nvPr/>
        </p:nvSpPr>
        <p:spPr>
          <a:xfrm rot="4028883">
            <a:off x="8725400" y="1698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rot="1012820">
            <a:off x="8471101" y="16882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rot="4028883">
            <a:off x="8772792" y="1560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8"/>
          <p:cNvSpPr/>
          <p:nvPr/>
        </p:nvSpPr>
        <p:spPr>
          <a:xfrm rot="4028883">
            <a:off x="8805942" y="1498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8"/>
          <p:cNvSpPr/>
          <p:nvPr/>
        </p:nvSpPr>
        <p:spPr>
          <a:xfrm rot="1012820">
            <a:off x="8914495" y="1821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rot="4028883">
            <a:off x="8725400" y="1698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rot="1012820">
            <a:off x="8144182" y="17167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rot="1012820">
            <a:off x="8485605" y="16600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rot="1012820">
            <a:off x="8459767" y="15953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rot="1012820">
            <a:off x="8587576" y="18499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rot="1012820">
            <a:off x="8561739" y="1785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rot="1012820">
            <a:off x="8689548" y="2039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rot="1012820">
            <a:off x="8663710" y="1975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rot="1012820">
            <a:off x="8246154" y="19066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rot="1012820">
            <a:off x="8587576" y="18499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rot="1012820">
            <a:off x="8561739" y="1785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rot="1012820">
            <a:off x="8689548" y="2039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rot="1012820">
            <a:off x="8663710" y="1975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rot="1012820">
            <a:off x="8246154" y="19066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rot="1012820">
            <a:off x="8587576" y="18499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rot="1012820">
            <a:off x="8689548" y="2039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rot="1012820">
            <a:off x="8663710" y="1975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rot="1012820">
            <a:off x="8689548" y="203977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rot="1012820">
            <a:off x="8663710" y="1975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rot="1012820">
            <a:off x="8503300" y="12552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rot="4028883">
            <a:off x="8964874" y="1707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rot="4028883">
            <a:off x="8783200" y="1281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rot="4028883">
            <a:off x="8964874" y="1707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rot="4028883">
            <a:off x="8783200" y="12817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rot="4028883">
            <a:off x="8964874" y="1707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rot="4028883">
            <a:off x="8702658" y="1481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rot="4028883">
            <a:off x="8964874" y="1707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rot="1012820">
            <a:off x="8205752" y="15124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rot="1012820">
            <a:off x="8547175" y="14556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rot="1012820">
            <a:off x="8521337" y="13909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rot="4028883">
            <a:off x="8657358" y="1443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rot="4028883">
            <a:off x="8690507" y="13824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rot="1012820">
            <a:off x="8751117" y="183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8"/>
          <p:cNvSpPr/>
          <p:nvPr/>
        </p:nvSpPr>
        <p:spPr>
          <a:xfrm rot="4028883">
            <a:off x="8609966" y="1582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8"/>
          <p:cNvSpPr/>
          <p:nvPr/>
        </p:nvSpPr>
        <p:spPr>
          <a:xfrm rot="1012820">
            <a:off x="8307723" y="17023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rot="4028883">
            <a:off x="8657358" y="1443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rot="4028883">
            <a:off x="8690507" y="13824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rot="1012820">
            <a:off x="8751117" y="183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rot="4028883">
            <a:off x="8609966" y="1582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rot="1012820">
            <a:off x="8307723" y="17023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rot="4028883">
            <a:off x="8657358" y="1443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rot="1012820">
            <a:off x="8751117" y="183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rot="4028883">
            <a:off x="8609966" y="1582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rot="1012820">
            <a:off x="8853089" y="20253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rot="1012820">
            <a:off x="8827251" y="19606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rot="1012820">
            <a:off x="8409695" y="18921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rot="1012820">
            <a:off x="8751117" y="183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8"/>
          <p:cNvSpPr/>
          <p:nvPr/>
        </p:nvSpPr>
        <p:spPr>
          <a:xfrm rot="4028883">
            <a:off x="8609966" y="1582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8"/>
          <p:cNvSpPr/>
          <p:nvPr/>
        </p:nvSpPr>
        <p:spPr>
          <a:xfrm rot="1012820">
            <a:off x="8853089" y="20253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rot="1012820">
            <a:off x="8827251" y="196063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rot="1012820">
            <a:off x="8286975" y="87104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rot="1012820">
            <a:off x="8628398" y="81430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rot="1012820">
            <a:off x="8602560" y="74959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rot="1012820">
            <a:off x="8388947" y="10797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rot="1012820">
            <a:off x="8388947" y="10797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rot="4028883">
            <a:off x="8629472" y="11373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rot="1012820">
            <a:off x="8388947" y="10797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8"/>
          <p:cNvSpPr/>
          <p:nvPr/>
        </p:nvSpPr>
        <p:spPr>
          <a:xfrm rot="4028883">
            <a:off x="8629472" y="11373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p:nvPr/>
        </p:nvSpPr>
        <p:spPr>
          <a:xfrm rot="4028883">
            <a:off x="8924837" y="1301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8"/>
          <p:cNvSpPr/>
          <p:nvPr/>
        </p:nvSpPr>
        <p:spPr>
          <a:xfrm rot="4028883">
            <a:off x="8629472" y="11373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8"/>
          <p:cNvSpPr/>
          <p:nvPr/>
        </p:nvSpPr>
        <p:spPr>
          <a:xfrm rot="4028883">
            <a:off x="8891688" y="13632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rot="3005844">
            <a:off x="8914244" y="16393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rot="4028883">
            <a:off x="8548930" y="13372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rot="4028883">
            <a:off x="8811146" y="15631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rot="4028883">
            <a:off x="8844296" y="1501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rot="3005844">
            <a:off x="8914244" y="16393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8"/>
          <p:cNvSpPr/>
          <p:nvPr/>
        </p:nvSpPr>
        <p:spPr>
          <a:xfrm rot="1012820">
            <a:off x="8099821" y="11064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8"/>
          <p:cNvSpPr/>
          <p:nvPr/>
        </p:nvSpPr>
        <p:spPr>
          <a:xfrm rot="4028883">
            <a:off x="8766538" y="95839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rot="1012820">
            <a:off x="8415406" y="985016"/>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8"/>
          <p:cNvSpPr/>
          <p:nvPr/>
        </p:nvSpPr>
        <p:spPr>
          <a:xfrm rot="4028883">
            <a:off x="8685996" y="11583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8"/>
          <p:cNvSpPr/>
          <p:nvPr/>
        </p:nvSpPr>
        <p:spPr>
          <a:xfrm rot="4028883">
            <a:off x="8719146" y="10970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p:nvPr/>
        </p:nvSpPr>
        <p:spPr>
          <a:xfrm rot="4028883">
            <a:off x="8605455" y="1358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rot="4028883">
            <a:off x="8638604" y="1296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rot="1012820">
            <a:off x="8201792" y="1296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rot="4028883">
            <a:off x="8685996" y="11583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8"/>
          <p:cNvSpPr/>
          <p:nvPr/>
        </p:nvSpPr>
        <p:spPr>
          <a:xfrm rot="4028883">
            <a:off x="8719146" y="10970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8"/>
          <p:cNvSpPr/>
          <p:nvPr/>
        </p:nvSpPr>
        <p:spPr>
          <a:xfrm rot="4028883">
            <a:off x="8605455" y="1358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8"/>
          <p:cNvSpPr/>
          <p:nvPr/>
        </p:nvSpPr>
        <p:spPr>
          <a:xfrm rot="4028883">
            <a:off x="8638604" y="1296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8"/>
          <p:cNvSpPr/>
          <p:nvPr/>
        </p:nvSpPr>
        <p:spPr>
          <a:xfrm rot="1012820">
            <a:off x="8201792" y="1296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8"/>
          <p:cNvSpPr/>
          <p:nvPr/>
        </p:nvSpPr>
        <p:spPr>
          <a:xfrm rot="4028883">
            <a:off x="8685996" y="11583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8"/>
          <p:cNvSpPr/>
          <p:nvPr/>
        </p:nvSpPr>
        <p:spPr>
          <a:xfrm rot="4028883">
            <a:off x="8605455" y="1358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8"/>
          <p:cNvSpPr/>
          <p:nvPr/>
        </p:nvSpPr>
        <p:spPr>
          <a:xfrm rot="4028883">
            <a:off x="8638604" y="1296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8"/>
          <p:cNvSpPr/>
          <p:nvPr/>
        </p:nvSpPr>
        <p:spPr>
          <a:xfrm rot="1012820">
            <a:off x="8747157" y="16193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8"/>
          <p:cNvSpPr/>
          <p:nvPr/>
        </p:nvSpPr>
        <p:spPr>
          <a:xfrm rot="4028883">
            <a:off x="8558063" y="14968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8"/>
          <p:cNvSpPr/>
          <p:nvPr/>
        </p:nvSpPr>
        <p:spPr>
          <a:xfrm rot="1012820">
            <a:off x="8303764" y="14862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8"/>
          <p:cNvSpPr/>
          <p:nvPr/>
        </p:nvSpPr>
        <p:spPr>
          <a:xfrm rot="4028883">
            <a:off x="8605455" y="1358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8"/>
          <p:cNvSpPr/>
          <p:nvPr/>
        </p:nvSpPr>
        <p:spPr>
          <a:xfrm rot="4028883">
            <a:off x="8638604" y="12969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8"/>
          <p:cNvSpPr/>
          <p:nvPr/>
        </p:nvSpPr>
        <p:spPr>
          <a:xfrm rot="1012820">
            <a:off x="8747157" y="16193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8"/>
          <p:cNvSpPr/>
          <p:nvPr/>
        </p:nvSpPr>
        <p:spPr>
          <a:xfrm rot="4028883">
            <a:off x="8558063" y="14968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8"/>
          <p:cNvSpPr/>
          <p:nvPr/>
        </p:nvSpPr>
        <p:spPr>
          <a:xfrm rot="1012820">
            <a:off x="8318268" y="14579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8"/>
          <p:cNvSpPr/>
          <p:nvPr/>
        </p:nvSpPr>
        <p:spPr>
          <a:xfrm rot="1012820">
            <a:off x="8292430" y="13932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8"/>
          <p:cNvSpPr/>
          <p:nvPr/>
        </p:nvSpPr>
        <p:spPr>
          <a:xfrm rot="1012820">
            <a:off x="8420239" y="1647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8"/>
          <p:cNvSpPr/>
          <p:nvPr/>
        </p:nvSpPr>
        <p:spPr>
          <a:xfrm rot="1012820">
            <a:off x="8394401" y="15831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8"/>
          <p:cNvSpPr/>
          <p:nvPr/>
        </p:nvSpPr>
        <p:spPr>
          <a:xfrm rot="1012820">
            <a:off x="8078816" y="17046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rot="1012820">
            <a:off x="8420239" y="1647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rot="1012820">
            <a:off x="8394401" y="15831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rot="1012820">
            <a:off x="8078816" y="17046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rot="1012820">
            <a:off x="8420239" y="1647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rot="1012820">
            <a:off x="8335963" y="1053254"/>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8"/>
          <p:cNvSpPr/>
          <p:nvPr/>
        </p:nvSpPr>
        <p:spPr>
          <a:xfrm rot="4028883">
            <a:off x="8958620" y="1105701"/>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8"/>
          <p:cNvSpPr/>
          <p:nvPr/>
        </p:nvSpPr>
        <p:spPr>
          <a:xfrm rot="4028883">
            <a:off x="8878078" y="1305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8"/>
          <p:cNvSpPr/>
          <p:nvPr/>
        </p:nvSpPr>
        <p:spPr>
          <a:xfrm rot="4028883">
            <a:off x="8911228" y="12443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rot="4028883">
            <a:off x="8797537" y="1505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8"/>
          <p:cNvSpPr/>
          <p:nvPr/>
        </p:nvSpPr>
        <p:spPr>
          <a:xfrm rot="4028883">
            <a:off x="8830686" y="1444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8"/>
          <p:cNvSpPr/>
          <p:nvPr/>
        </p:nvSpPr>
        <p:spPr>
          <a:xfrm rot="4028883">
            <a:off x="8615862" y="10797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8"/>
          <p:cNvSpPr/>
          <p:nvPr/>
        </p:nvSpPr>
        <p:spPr>
          <a:xfrm rot="4028883">
            <a:off x="8878078" y="1305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8"/>
          <p:cNvSpPr/>
          <p:nvPr/>
        </p:nvSpPr>
        <p:spPr>
          <a:xfrm rot="4028883">
            <a:off x="8911228" y="12443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8"/>
          <p:cNvSpPr/>
          <p:nvPr/>
        </p:nvSpPr>
        <p:spPr>
          <a:xfrm rot="4028883">
            <a:off x="8797537" y="1505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8"/>
          <p:cNvSpPr/>
          <p:nvPr/>
        </p:nvSpPr>
        <p:spPr>
          <a:xfrm rot="4028883">
            <a:off x="8830686" y="1444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8"/>
          <p:cNvSpPr/>
          <p:nvPr/>
        </p:nvSpPr>
        <p:spPr>
          <a:xfrm rot="4028883">
            <a:off x="8615862" y="10797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8"/>
          <p:cNvSpPr/>
          <p:nvPr/>
        </p:nvSpPr>
        <p:spPr>
          <a:xfrm rot="4028883">
            <a:off x="8878078" y="1305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8"/>
          <p:cNvSpPr/>
          <p:nvPr/>
        </p:nvSpPr>
        <p:spPr>
          <a:xfrm rot="4028883">
            <a:off x="8797537" y="1505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8"/>
          <p:cNvSpPr/>
          <p:nvPr/>
        </p:nvSpPr>
        <p:spPr>
          <a:xfrm rot="4028883">
            <a:off x="8830686" y="1444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8"/>
          <p:cNvSpPr/>
          <p:nvPr/>
        </p:nvSpPr>
        <p:spPr>
          <a:xfrm rot="3005844">
            <a:off x="8870522" y="16563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8"/>
          <p:cNvSpPr/>
          <p:nvPr/>
        </p:nvSpPr>
        <p:spPr>
          <a:xfrm rot="3005844">
            <a:off x="8884590" y="15880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8"/>
          <p:cNvSpPr/>
          <p:nvPr/>
        </p:nvSpPr>
        <p:spPr>
          <a:xfrm rot="4028883">
            <a:off x="8535320" y="12796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8"/>
          <p:cNvSpPr/>
          <p:nvPr/>
        </p:nvSpPr>
        <p:spPr>
          <a:xfrm rot="4028883">
            <a:off x="8797537" y="15055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8"/>
          <p:cNvSpPr/>
          <p:nvPr/>
        </p:nvSpPr>
        <p:spPr>
          <a:xfrm rot="4028883">
            <a:off x="8830686" y="1444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8"/>
          <p:cNvSpPr/>
          <p:nvPr/>
        </p:nvSpPr>
        <p:spPr>
          <a:xfrm rot="3005844">
            <a:off x="8870522" y="16563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8"/>
          <p:cNvSpPr/>
          <p:nvPr/>
        </p:nvSpPr>
        <p:spPr>
          <a:xfrm rot="3005844">
            <a:off x="8884590" y="15880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8"/>
          <p:cNvSpPr/>
          <p:nvPr/>
        </p:nvSpPr>
        <p:spPr>
          <a:xfrm rot="1012820">
            <a:off x="8379837" y="12536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8"/>
          <p:cNvSpPr/>
          <p:nvPr/>
        </p:nvSpPr>
        <p:spPr>
          <a:xfrm rot="1012820">
            <a:off x="8354000" y="118897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rot="4028883">
            <a:off x="8490020" y="12417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8"/>
          <p:cNvSpPr/>
          <p:nvPr/>
        </p:nvSpPr>
        <p:spPr>
          <a:xfrm rot="4028883">
            <a:off x="8523170" y="11804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8"/>
          <p:cNvSpPr/>
          <p:nvPr/>
        </p:nvSpPr>
        <p:spPr>
          <a:xfrm rot="1012820">
            <a:off x="8583780" y="1633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rot="4028883">
            <a:off x="8442628" y="1380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rot="1012820">
            <a:off x="8140386" y="15002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rot="4028883">
            <a:off x="8490020" y="12417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rot="4028883">
            <a:off x="8523170" y="11804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rot="1012820">
            <a:off x="8583780" y="1633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8"/>
          <p:cNvSpPr/>
          <p:nvPr/>
        </p:nvSpPr>
        <p:spPr>
          <a:xfrm rot="4028883">
            <a:off x="8442628" y="1380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8"/>
          <p:cNvSpPr/>
          <p:nvPr/>
        </p:nvSpPr>
        <p:spPr>
          <a:xfrm rot="1012820">
            <a:off x="8140386" y="15002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rot="4028883">
            <a:off x="8490020" y="12417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rot="1012820">
            <a:off x="8583780" y="1633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rot="4028883">
            <a:off x="8442628" y="1380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rot="1012820">
            <a:off x="8659913" y="17586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rot="1012820">
            <a:off x="8242357" y="16901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8"/>
          <p:cNvSpPr/>
          <p:nvPr/>
        </p:nvSpPr>
        <p:spPr>
          <a:xfrm rot="1012820">
            <a:off x="8583780" y="1633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rot="4028883">
            <a:off x="8442628" y="1380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rot="1012820">
            <a:off x="8659913" y="17586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rot="1012820">
            <a:off x="8708684" y="1434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rot="1012820">
            <a:off x="8708684" y="1434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rot="4028883">
            <a:off x="8949209" y="1491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8"/>
          <p:cNvSpPr/>
          <p:nvPr/>
        </p:nvSpPr>
        <p:spPr>
          <a:xfrm rot="1012820">
            <a:off x="8708684" y="14341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8"/>
          <p:cNvSpPr/>
          <p:nvPr/>
        </p:nvSpPr>
        <p:spPr>
          <a:xfrm rot="4028883">
            <a:off x="8949209" y="1491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rot="4028883">
            <a:off x="8949209" y="1491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rot="4028883">
            <a:off x="8868667" y="1691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rot="1012820">
            <a:off x="8419559" y="14608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rot="4028883">
            <a:off x="8925192" y="1712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rot="4028883">
            <a:off x="8958342" y="1651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rot="1012820">
            <a:off x="8521530" y="16507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rot="4028883">
            <a:off x="8925192" y="1712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rot="4028883">
            <a:off x="8958342" y="1651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rot="1012820">
            <a:off x="8521530" y="16507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rot="4028883">
            <a:off x="8925192" y="1712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rot="4028883">
            <a:off x="8958342" y="1651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rot="4028883">
            <a:off x="8877800" y="1851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rot="1012820">
            <a:off x="8623501" y="18406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rot="4028883">
            <a:off x="8925192" y="1712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rot="4028883">
            <a:off x="8958342" y="1651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rot="4028883">
            <a:off x="8877800" y="1851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rot="1012820">
            <a:off x="8296582" y="18691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rot="1012820">
            <a:off x="8638005" y="18124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rot="1012820">
            <a:off x="8612167" y="17477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rot="1012820">
            <a:off x="8739976" y="20023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p:nvPr/>
        </p:nvSpPr>
        <p:spPr>
          <a:xfrm rot="1012820">
            <a:off x="8714139" y="19376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8"/>
          <p:cNvSpPr/>
          <p:nvPr/>
        </p:nvSpPr>
        <p:spPr>
          <a:xfrm rot="1012820">
            <a:off x="8398554" y="20590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8"/>
          <p:cNvSpPr/>
          <p:nvPr/>
        </p:nvSpPr>
        <p:spPr>
          <a:xfrm rot="1012820">
            <a:off x="8739976" y="20023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8"/>
          <p:cNvSpPr/>
          <p:nvPr/>
        </p:nvSpPr>
        <p:spPr>
          <a:xfrm rot="1012820">
            <a:off x="8714139" y="19376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8"/>
          <p:cNvSpPr/>
          <p:nvPr/>
        </p:nvSpPr>
        <p:spPr>
          <a:xfrm rot="1012820">
            <a:off x="8398554" y="20590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8"/>
          <p:cNvSpPr/>
          <p:nvPr/>
        </p:nvSpPr>
        <p:spPr>
          <a:xfrm rot="1012820">
            <a:off x="8739976" y="20023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8"/>
          <p:cNvSpPr/>
          <p:nvPr/>
        </p:nvSpPr>
        <p:spPr>
          <a:xfrm rot="1012820">
            <a:off x="8655700" y="14076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8"/>
          <p:cNvSpPr/>
          <p:nvPr/>
        </p:nvSpPr>
        <p:spPr>
          <a:xfrm rot="4028883">
            <a:off x="8935600" y="14341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rot="4028883">
            <a:off x="8935600" y="14341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rot="4028883">
            <a:off x="8855058" y="1634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8"/>
          <p:cNvSpPr/>
          <p:nvPr/>
        </p:nvSpPr>
        <p:spPr>
          <a:xfrm rot="1012820">
            <a:off x="8358152" y="16648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8"/>
          <p:cNvSpPr/>
          <p:nvPr/>
        </p:nvSpPr>
        <p:spPr>
          <a:xfrm rot="1012820">
            <a:off x="8699575" y="16080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rot="1012820">
            <a:off x="8673737" y="15433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rot="4028883">
            <a:off x="8809758" y="1596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8"/>
          <p:cNvSpPr/>
          <p:nvPr/>
        </p:nvSpPr>
        <p:spPr>
          <a:xfrm rot="4028883">
            <a:off x="8842907" y="15348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8"/>
          <p:cNvSpPr/>
          <p:nvPr/>
        </p:nvSpPr>
        <p:spPr>
          <a:xfrm rot="1012820">
            <a:off x="8903517" y="1987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rot="4028883">
            <a:off x="8762366" y="1734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rot="1012820">
            <a:off x="8460123" y="1854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rot="4028883">
            <a:off x="8809758" y="1596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rot="4028883">
            <a:off x="8842907" y="15348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rot="1012820">
            <a:off x="8903517" y="1987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rot="4028883">
            <a:off x="8762366" y="1734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rot="1012820">
            <a:off x="8460123" y="1854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rot="4028883">
            <a:off x="8809758" y="1596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rot="1012820">
            <a:off x="8903517" y="1987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rot="4028883">
            <a:off x="8762366" y="1734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rot="1012820">
            <a:off x="8562095" y="20445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rot="1012820">
            <a:off x="8903517" y="19878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rot="4028883">
            <a:off x="8762366" y="1734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rot="4028883">
            <a:off x="8701330" y="14896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8"/>
          <p:cNvSpPr/>
          <p:nvPr/>
        </p:nvSpPr>
        <p:spPr>
          <a:xfrm rot="4028883">
            <a:off x="8963546" y="17155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8"/>
          <p:cNvSpPr/>
          <p:nvPr/>
        </p:nvSpPr>
        <p:spPr>
          <a:xfrm rot="4028883">
            <a:off x="8757855" y="1510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rot="4028883">
            <a:off x="8791004" y="1449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rot="1012820">
            <a:off x="8354192" y="14487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rot="4028883">
            <a:off x="8757855" y="1510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rot="4028883">
            <a:off x="8791004" y="1449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rot="1012820">
            <a:off x="8354192" y="14487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rot="4028883">
            <a:off x="8757855" y="1510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rot="4028883">
            <a:off x="8791004" y="1449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rot="1012820">
            <a:off x="8899557" y="17717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rot="4028883">
            <a:off x="8710463" y="16492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rot="1012820">
            <a:off x="8456164" y="16386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rot="4028883">
            <a:off x="8757855" y="15106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rot="4028883">
            <a:off x="8791004" y="14493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rot="1012820">
            <a:off x="8899557" y="17717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rot="4028883">
            <a:off x="8710463" y="16492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rot="1012820">
            <a:off x="8470668" y="16103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rot="1012820">
            <a:off x="8444830" y="15456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rot="1012820">
            <a:off x="8572639" y="18002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rot="1012820">
            <a:off x="8546801" y="17355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rot="1012820">
            <a:off x="8231216" y="18570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rot="1012820">
            <a:off x="8572639" y="18002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rot="1012820">
            <a:off x="8546801" y="17355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rot="1012820">
            <a:off x="8231216" y="18570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rot="1012820">
            <a:off x="8572639" y="18002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rot="4028883">
            <a:off x="8949937" y="1657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rot="4028883">
            <a:off x="8949937" y="1657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rot="4028883">
            <a:off x="8949937" y="1657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rot="4028883">
            <a:off x="8687720" y="1432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rot="4028883">
            <a:off x="8949937" y="1657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rot="1012820">
            <a:off x="8532237" y="14060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rot="4028883">
            <a:off x="8642420" y="1394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rot="1012820">
            <a:off x="8736180" y="1785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rot="4028883">
            <a:off x="8595028" y="15327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rot="1012820">
            <a:off x="8292786" y="16526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rot="4028883">
            <a:off x="8642420" y="1394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rot="1012820">
            <a:off x="8736180" y="1785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rot="4028883">
            <a:off x="8595028" y="15327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rot="1012820">
            <a:off x="8292786" y="16526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rot="4028883">
            <a:off x="8642420" y="13941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rot="1012820">
            <a:off x="8736180" y="1785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rot="4028883">
            <a:off x="8595028" y="15327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rot="1012820">
            <a:off x="8812313" y="19110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rot="1012820">
            <a:off x="8394757" y="18425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rot="1012820">
            <a:off x="8736180" y="1785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rot="4028883">
            <a:off x="8595028" y="15327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rot="1012820">
            <a:off x="8812313" y="19110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rot="1012820">
            <a:off x="8232375" y="73454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rot="1012820">
            <a:off x="8573798" y="67780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rot="1012820">
            <a:off x="8547960" y="61309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rot="4028883">
            <a:off x="8917629" y="1026838"/>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rot="4028883">
            <a:off x="8950779" y="965561"/>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rot="1012820">
            <a:off x="8334347" y="92442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rot="4028883">
            <a:off x="8917629" y="1026838"/>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rot="4028883">
            <a:off x="8950779" y="965561"/>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rot="1012820">
            <a:off x="8334347" y="92442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rot="4028883">
            <a:off x="8917629" y="1026838"/>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rot="4028883">
            <a:off x="8574872" y="1000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rot="1012820">
            <a:off x="8334347" y="92442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rot="4028883">
            <a:off x="8917629" y="1026838"/>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rot="4028883">
            <a:off x="8950779" y="965561"/>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rot="4028883">
            <a:off x="8574872" y="1000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rot="4028883">
            <a:off x="8870237" y="116547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rot="4028883">
            <a:off x="8574872" y="1000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rot="4028883">
            <a:off x="8837088" y="122674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rot="3005844">
            <a:off x="8859644" y="15028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rot="4028883">
            <a:off x="8494330" y="12007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rot="4028883">
            <a:off x="8756546" y="14266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rot="4028883">
            <a:off x="8789696" y="13653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rot="3005844">
            <a:off x="8859644" y="15028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rot="1012820">
            <a:off x="8045221" y="9699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rot="4028883">
            <a:off x="8711938" y="80310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rot="1012820">
            <a:off x="8360806" y="829727"/>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rot="4028883">
            <a:off x="8631396" y="10218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rot="4028883">
            <a:off x="8664546" y="9605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rot="4028883">
            <a:off x="8550855" y="12217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rot="4028883">
            <a:off x="8584004" y="116044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rot="1012820">
            <a:off x="8147192" y="1159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rot="4028883">
            <a:off x="8631396" y="10218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rot="4028883">
            <a:off x="8664546" y="9605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rot="4028883">
            <a:off x="8550855" y="12217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rot="4028883">
            <a:off x="8584004" y="116044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rot="1012820">
            <a:off x="8147192" y="1159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rot="4028883">
            <a:off x="8631396" y="10218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rot="4028883">
            <a:off x="8550855" y="12217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rot="4028883">
            <a:off x="8584004" y="116044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rot="1012820">
            <a:off x="8692557" y="14828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rot="4028883">
            <a:off x="8503463" y="13603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rot="1012820">
            <a:off x="8249164" y="13497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rot="4028883">
            <a:off x="8550855" y="12217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rot="4028883">
            <a:off x="8584004" y="116044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rot="1012820">
            <a:off x="8692557" y="14828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rot="4028883">
            <a:off x="8503463" y="13603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rot="1012820">
            <a:off x="7922245" y="13782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rot="1012820">
            <a:off x="8263668" y="13214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rot="1012820">
            <a:off x="8237830" y="12567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rot="1012820">
            <a:off x="8365639" y="15113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rot="1012820">
            <a:off x="8339801" y="14466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rot="1012820">
            <a:off x="8467610" y="17012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rot="1012820">
            <a:off x="8441772" y="16365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rot="1012820">
            <a:off x="8024216" y="15681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rot="1012820">
            <a:off x="8365639" y="15113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rot="1012820">
            <a:off x="8339801" y="14466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rot="1012820">
            <a:off x="8467610" y="17012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rot="1012820">
            <a:off x="8441772" y="16365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rot="1012820">
            <a:off x="8024216" y="15681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rot="1012820">
            <a:off x="8365639" y="15113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rot="1012820">
            <a:off x="8467610" y="17012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rot="1012820">
            <a:off x="8441772" y="16365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rot="1012820">
            <a:off x="8467610" y="17012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rot="1012820">
            <a:off x="8441772" y="16365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rot="1012820">
            <a:off x="8281363" y="897965"/>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rot="4028883">
            <a:off x="8904020" y="969201"/>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rot="4028883">
            <a:off x="8937170" y="889135"/>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rot="4028883">
            <a:off x="8823478" y="116911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rot="4028883">
            <a:off x="8856628" y="11078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rot="4028883">
            <a:off x="8742937" y="1369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rot="4028883">
            <a:off x="8776086" y="1307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rot="4028883">
            <a:off x="8561262" y="9244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rot="4028883">
            <a:off x="8823478" y="116911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rot="4028883">
            <a:off x="8856628" y="11078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rot="4028883">
            <a:off x="8742937" y="1369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rot="4028883">
            <a:off x="8776086" y="1307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rot="4028883">
            <a:off x="8561262" y="92442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rot="4028883">
            <a:off x="8823478" y="116911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rot="4028883">
            <a:off x="8742937" y="1369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rot="4028883">
            <a:off x="8776086" y="1307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rot="3005844">
            <a:off x="8815922" y="15198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rot="3005844">
            <a:off x="8829990" y="14515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rot="4028883">
            <a:off x="8480720" y="11431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rot="4028883">
            <a:off x="8742937" y="13690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rot="4028883">
            <a:off x="8776086" y="13077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rot="3005844">
            <a:off x="8815922" y="15198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rot="3005844">
            <a:off x="8829990" y="14515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rot="1012820">
            <a:off x="7983815" y="117391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rot="1012820">
            <a:off x="8325237" y="1117174"/>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rot="1012820">
            <a:off x="8299400" y="105247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rot="4028883">
            <a:off x="8435420" y="11052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rot="4028883">
            <a:off x="8468570" y="10439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rot="1012820">
            <a:off x="8529180" y="14969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rot="4028883">
            <a:off x="8388028" y="1243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rot="1012820">
            <a:off x="8085786" y="13637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rot="4028883">
            <a:off x="8435420" y="11052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rot="4028883">
            <a:off x="8468570" y="10439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rot="1012820">
            <a:off x="8529180" y="14969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rot="4028883">
            <a:off x="8388028" y="1243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rot="1012820">
            <a:off x="8085786" y="13637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rot="4028883">
            <a:off x="8435420" y="110525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8"/>
          <p:cNvSpPr/>
          <p:nvPr/>
        </p:nvSpPr>
        <p:spPr>
          <a:xfrm rot="1012820">
            <a:off x="8529180" y="14969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rot="4028883">
            <a:off x="8388028" y="1243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rot="1012820">
            <a:off x="8631151" y="16868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rot="1012820">
            <a:off x="8605313" y="16221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rot="1012820">
            <a:off x="8187757" y="15536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rot="1012820">
            <a:off x="8529180" y="14969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rot="4028883">
            <a:off x="8388028" y="12438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rot="1012820">
            <a:off x="8631151" y="16868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rot="1012820">
            <a:off x="8605313" y="16221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rot="1012820">
            <a:off x="8065038" y="55130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rot="1012820">
            <a:off x="8406461" y="494564"/>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rot="1012820">
            <a:off x="8380623" y="42986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rot="4028883">
            <a:off x="8750292" y="8060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rot="4028883">
            <a:off x="8783442" y="7447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rot="1012820">
            <a:off x="8167009" y="72239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rot="4028883">
            <a:off x="8750292" y="8060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8"/>
          <p:cNvSpPr/>
          <p:nvPr/>
        </p:nvSpPr>
        <p:spPr>
          <a:xfrm rot="4028883">
            <a:off x="8783442" y="7447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rot="1012820">
            <a:off x="8167009" y="72239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8"/>
          <p:cNvSpPr/>
          <p:nvPr/>
        </p:nvSpPr>
        <p:spPr>
          <a:xfrm rot="4028883">
            <a:off x="8750292" y="8060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8"/>
          <p:cNvSpPr/>
          <p:nvPr/>
        </p:nvSpPr>
        <p:spPr>
          <a:xfrm rot="4028883">
            <a:off x="8407534" y="78003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rot="1012820">
            <a:off x="8167009" y="72239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rot="4028883">
            <a:off x="8750292" y="8060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rot="4028883">
            <a:off x="8783442" y="7447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rot="4028883">
            <a:off x="8407534" y="78003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8"/>
          <p:cNvSpPr/>
          <p:nvPr/>
        </p:nvSpPr>
        <p:spPr>
          <a:xfrm rot="4028883">
            <a:off x="8702900" y="9634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8"/>
          <p:cNvSpPr/>
          <p:nvPr/>
        </p:nvSpPr>
        <p:spPr>
          <a:xfrm rot="4028883">
            <a:off x="8407534" y="78003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8"/>
          <p:cNvSpPr/>
          <p:nvPr/>
        </p:nvSpPr>
        <p:spPr>
          <a:xfrm rot="4028883">
            <a:off x="8669750" y="10247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8880175" y="1088489"/>
            <a:ext cx="45300" cy="45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8"/>
          <p:cNvSpPr/>
          <p:nvPr/>
        </p:nvSpPr>
        <p:spPr>
          <a:xfrm rot="3005844">
            <a:off x="8692307" y="13008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8"/>
          <p:cNvSpPr/>
          <p:nvPr/>
        </p:nvSpPr>
        <p:spPr>
          <a:xfrm rot="4028883">
            <a:off x="8326992" y="99873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8"/>
          <p:cNvSpPr/>
          <p:nvPr/>
        </p:nvSpPr>
        <p:spPr>
          <a:xfrm rot="4028883">
            <a:off x="8589208" y="12246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8"/>
          <p:cNvSpPr/>
          <p:nvPr/>
        </p:nvSpPr>
        <p:spPr>
          <a:xfrm rot="4028883">
            <a:off x="8622358" y="116335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8"/>
          <p:cNvSpPr/>
          <p:nvPr/>
        </p:nvSpPr>
        <p:spPr>
          <a:xfrm>
            <a:off x="8880175" y="1088489"/>
            <a:ext cx="45300" cy="45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8"/>
          <p:cNvSpPr/>
          <p:nvPr/>
        </p:nvSpPr>
        <p:spPr>
          <a:xfrm rot="3005844">
            <a:off x="8692307" y="13008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8"/>
          <p:cNvSpPr/>
          <p:nvPr/>
        </p:nvSpPr>
        <p:spPr>
          <a:xfrm rot="4028883">
            <a:off x="8544601" y="60108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8"/>
          <p:cNvSpPr/>
          <p:nvPr/>
        </p:nvSpPr>
        <p:spPr>
          <a:xfrm rot="1012820">
            <a:off x="8193468" y="62770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8"/>
          <p:cNvSpPr/>
          <p:nvPr/>
        </p:nvSpPr>
        <p:spPr>
          <a:xfrm rot="4028883">
            <a:off x="8464059" y="8009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8"/>
          <p:cNvSpPr/>
          <p:nvPr/>
        </p:nvSpPr>
        <p:spPr>
          <a:xfrm rot="4028883">
            <a:off x="8497209" y="73971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8"/>
          <p:cNvSpPr/>
          <p:nvPr/>
        </p:nvSpPr>
        <p:spPr>
          <a:xfrm rot="4028883">
            <a:off x="8383517" y="10196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8"/>
          <p:cNvSpPr/>
          <p:nvPr/>
        </p:nvSpPr>
        <p:spPr>
          <a:xfrm rot="4028883">
            <a:off x="8416667" y="9584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8"/>
          <p:cNvSpPr/>
          <p:nvPr/>
        </p:nvSpPr>
        <p:spPr>
          <a:xfrm rot="1012820">
            <a:off x="7979855" y="9578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8"/>
          <p:cNvSpPr/>
          <p:nvPr/>
        </p:nvSpPr>
        <p:spPr>
          <a:xfrm rot="4028883">
            <a:off x="8464059" y="8009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8"/>
          <p:cNvSpPr/>
          <p:nvPr/>
        </p:nvSpPr>
        <p:spPr>
          <a:xfrm rot="4028883">
            <a:off x="8497209" y="73971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8"/>
          <p:cNvSpPr/>
          <p:nvPr/>
        </p:nvSpPr>
        <p:spPr>
          <a:xfrm rot="4028883">
            <a:off x="8383517" y="10196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8"/>
          <p:cNvSpPr/>
          <p:nvPr/>
        </p:nvSpPr>
        <p:spPr>
          <a:xfrm rot="4028883">
            <a:off x="8416667" y="9584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8"/>
          <p:cNvSpPr/>
          <p:nvPr/>
        </p:nvSpPr>
        <p:spPr>
          <a:xfrm rot="1012820">
            <a:off x="7979855" y="9578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8"/>
          <p:cNvSpPr/>
          <p:nvPr/>
        </p:nvSpPr>
        <p:spPr>
          <a:xfrm rot="4028883">
            <a:off x="8464059" y="8009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8"/>
          <p:cNvSpPr/>
          <p:nvPr/>
        </p:nvSpPr>
        <p:spPr>
          <a:xfrm rot="4028883">
            <a:off x="8383517" y="10196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8"/>
          <p:cNvSpPr/>
          <p:nvPr/>
        </p:nvSpPr>
        <p:spPr>
          <a:xfrm rot="4028883">
            <a:off x="8416667" y="9584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8"/>
          <p:cNvSpPr/>
          <p:nvPr/>
        </p:nvSpPr>
        <p:spPr>
          <a:xfrm rot="1012820">
            <a:off x="8525220" y="12808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8"/>
          <p:cNvSpPr/>
          <p:nvPr/>
        </p:nvSpPr>
        <p:spPr>
          <a:xfrm rot="4028883">
            <a:off x="8336125" y="115833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8"/>
          <p:cNvSpPr/>
          <p:nvPr/>
        </p:nvSpPr>
        <p:spPr>
          <a:xfrm rot="1012820">
            <a:off x="8081826" y="114769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8"/>
          <p:cNvSpPr/>
          <p:nvPr/>
        </p:nvSpPr>
        <p:spPr>
          <a:xfrm rot="4028883">
            <a:off x="8383517" y="10196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8"/>
          <p:cNvSpPr/>
          <p:nvPr/>
        </p:nvSpPr>
        <p:spPr>
          <a:xfrm rot="4028883">
            <a:off x="8416667" y="9584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8"/>
          <p:cNvSpPr/>
          <p:nvPr/>
        </p:nvSpPr>
        <p:spPr>
          <a:xfrm rot="1012820">
            <a:off x="8525220" y="12808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8"/>
          <p:cNvSpPr/>
          <p:nvPr/>
        </p:nvSpPr>
        <p:spPr>
          <a:xfrm rot="4028883">
            <a:off x="8336125" y="115833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8"/>
          <p:cNvSpPr/>
          <p:nvPr/>
        </p:nvSpPr>
        <p:spPr>
          <a:xfrm rot="1012820">
            <a:off x="8096330" y="11194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8"/>
          <p:cNvSpPr/>
          <p:nvPr/>
        </p:nvSpPr>
        <p:spPr>
          <a:xfrm rot="1012820">
            <a:off x="8070492" y="10547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8"/>
          <p:cNvSpPr/>
          <p:nvPr/>
        </p:nvSpPr>
        <p:spPr>
          <a:xfrm rot="1012820">
            <a:off x="8198301" y="1309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8"/>
          <p:cNvSpPr/>
          <p:nvPr/>
        </p:nvSpPr>
        <p:spPr>
          <a:xfrm rot="1012820">
            <a:off x="8172464" y="12446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8"/>
          <p:cNvSpPr/>
          <p:nvPr/>
        </p:nvSpPr>
        <p:spPr>
          <a:xfrm rot="1012820">
            <a:off x="8198301" y="1309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8"/>
          <p:cNvSpPr/>
          <p:nvPr/>
        </p:nvSpPr>
        <p:spPr>
          <a:xfrm rot="1012820">
            <a:off x="8172464" y="12446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8"/>
          <p:cNvSpPr/>
          <p:nvPr/>
        </p:nvSpPr>
        <p:spPr>
          <a:xfrm rot="1012820">
            <a:off x="8198301" y="13093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8"/>
          <p:cNvSpPr/>
          <p:nvPr/>
        </p:nvSpPr>
        <p:spPr>
          <a:xfrm rot="1012820">
            <a:off x="8114025" y="69594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8"/>
          <p:cNvSpPr/>
          <p:nvPr/>
        </p:nvSpPr>
        <p:spPr>
          <a:xfrm rot="4028883">
            <a:off x="8736683" y="74838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8"/>
          <p:cNvSpPr/>
          <p:nvPr/>
        </p:nvSpPr>
        <p:spPr>
          <a:xfrm rot="4028883">
            <a:off x="8769832" y="6871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8"/>
          <p:cNvSpPr/>
          <p:nvPr/>
        </p:nvSpPr>
        <p:spPr>
          <a:xfrm rot="4028883">
            <a:off x="8656141" y="9670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8"/>
          <p:cNvSpPr/>
          <p:nvPr/>
        </p:nvSpPr>
        <p:spPr>
          <a:xfrm rot="4028883">
            <a:off x="8689291" y="8870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8"/>
          <p:cNvSpPr/>
          <p:nvPr/>
        </p:nvSpPr>
        <p:spPr>
          <a:xfrm rot="4028883">
            <a:off x="8575599" y="116699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8"/>
          <p:cNvSpPr/>
          <p:nvPr/>
        </p:nvSpPr>
        <p:spPr>
          <a:xfrm rot="4028883">
            <a:off x="8608749" y="11057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8"/>
          <p:cNvSpPr/>
          <p:nvPr/>
        </p:nvSpPr>
        <p:spPr>
          <a:xfrm rot="4028883">
            <a:off x="8393925" y="7223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
          <p:cNvSpPr/>
          <p:nvPr/>
        </p:nvSpPr>
        <p:spPr>
          <a:xfrm rot="4028883">
            <a:off x="8656141" y="9670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8"/>
          <p:cNvSpPr/>
          <p:nvPr/>
        </p:nvSpPr>
        <p:spPr>
          <a:xfrm rot="4028883">
            <a:off x="8689291" y="8870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8"/>
          <p:cNvSpPr/>
          <p:nvPr/>
        </p:nvSpPr>
        <p:spPr>
          <a:xfrm rot="4028883">
            <a:off x="8575599" y="116699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8"/>
          <p:cNvSpPr/>
          <p:nvPr/>
        </p:nvSpPr>
        <p:spPr>
          <a:xfrm rot="4028883">
            <a:off x="8608749" y="11057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8"/>
          <p:cNvSpPr/>
          <p:nvPr/>
        </p:nvSpPr>
        <p:spPr>
          <a:xfrm rot="4028883">
            <a:off x="8393925" y="7223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8"/>
          <p:cNvSpPr/>
          <p:nvPr/>
        </p:nvSpPr>
        <p:spPr>
          <a:xfrm rot="4028883">
            <a:off x="8656141" y="9670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8"/>
          <p:cNvSpPr/>
          <p:nvPr/>
        </p:nvSpPr>
        <p:spPr>
          <a:xfrm rot="4028883">
            <a:off x="8575599" y="116699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8"/>
          <p:cNvSpPr/>
          <p:nvPr/>
        </p:nvSpPr>
        <p:spPr>
          <a:xfrm rot="4028883">
            <a:off x="8608749" y="11057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
          <p:cNvSpPr/>
          <p:nvPr/>
        </p:nvSpPr>
        <p:spPr>
          <a:xfrm rot="3005844">
            <a:off x="8648584" y="13177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rot="3005844">
            <a:off x="8662653" y="12495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rot="4028883">
            <a:off x="8313383" y="92230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p:nvPr/>
        </p:nvSpPr>
        <p:spPr>
          <a:xfrm rot="4028883">
            <a:off x="8575599" y="116699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8"/>
          <p:cNvSpPr/>
          <p:nvPr/>
        </p:nvSpPr>
        <p:spPr>
          <a:xfrm rot="4028883">
            <a:off x="8608749" y="110572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8"/>
          <p:cNvSpPr/>
          <p:nvPr/>
        </p:nvSpPr>
        <p:spPr>
          <a:xfrm rot="3005844">
            <a:off x="8648584" y="13177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rot="3005844">
            <a:off x="8662653" y="12495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rot="1012820">
            <a:off x="8157900" y="8963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rot="1012820">
            <a:off x="8132062" y="8316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rot="4028883">
            <a:off x="8268083" y="8844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rot="4028883">
            <a:off x="8301232" y="8231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rot="1012820">
            <a:off x="8361842" y="1294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rot="4028883">
            <a:off x="8220691" y="1041859"/>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rot="1012820">
            <a:off x="7918448" y="116176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rot="4028883">
            <a:off x="8268083" y="8844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rot="4028883">
            <a:off x="8301232" y="8231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rot="1012820">
            <a:off x="8361842" y="1294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rot="4028883">
            <a:off x="8220691" y="1041859"/>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rot="1012820">
            <a:off x="7918448" y="116176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rot="4028883">
            <a:off x="8268083" y="88443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rot="1012820">
            <a:off x="8361842" y="1294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rot="4028883">
            <a:off x="8220691" y="1041859"/>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rot="1012820">
            <a:off x="8437976" y="14200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rot="1012820">
            <a:off x="8020420" y="135164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rot="1012820">
            <a:off x="8361842" y="12949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rot="4028883">
            <a:off x="8220691" y="1041859"/>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rot="1012820">
            <a:off x="8437976" y="14200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rot="1012820">
            <a:off x="8486747" y="10956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rot="1012820">
            <a:off x="8486747" y="10956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rot="4028883">
            <a:off x="8727272" y="11532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rot="1012820">
            <a:off x="8486747" y="109560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4028883">
            <a:off x="8727272" y="11532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4028883">
            <a:off x="8727272" y="11532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4028883">
            <a:off x="8646730" y="13531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4028883">
            <a:off x="8908946" y="15790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4028883">
            <a:off x="8942096" y="1517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rot="1012820">
            <a:off x="8197621" y="11223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8"/>
          <p:cNvSpPr/>
          <p:nvPr/>
        </p:nvSpPr>
        <p:spPr>
          <a:xfrm rot="4028883">
            <a:off x="8783796" y="11742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4028883">
            <a:off x="8816946" y="11129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4028883">
            <a:off x="8703255" y="1374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rot="4028883">
            <a:off x="8736404" y="1312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rot="1012820">
            <a:off x="8299592" y="1312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rot="4028883">
            <a:off x="8783796" y="11742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rot="4028883">
            <a:off x="8816946" y="1112932"/>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8"/>
          <p:cNvSpPr/>
          <p:nvPr/>
        </p:nvSpPr>
        <p:spPr>
          <a:xfrm rot="4028883">
            <a:off x="8703255" y="1374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8"/>
          <p:cNvSpPr/>
          <p:nvPr/>
        </p:nvSpPr>
        <p:spPr>
          <a:xfrm rot="4028883">
            <a:off x="8736404" y="1312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8"/>
          <p:cNvSpPr/>
          <p:nvPr/>
        </p:nvSpPr>
        <p:spPr>
          <a:xfrm rot="1012820">
            <a:off x="8299592" y="1312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8"/>
          <p:cNvSpPr/>
          <p:nvPr/>
        </p:nvSpPr>
        <p:spPr>
          <a:xfrm rot="4028883">
            <a:off x="8783796" y="11742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rot="4028883">
            <a:off x="8703255" y="1374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rot="4028883">
            <a:off x="8736404" y="1312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rot="1012820">
            <a:off x="8844957" y="16352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rot="4028883">
            <a:off x="8655863" y="15127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rot="1012820">
            <a:off x="8401564" y="15021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rot="4028883">
            <a:off x="8703255" y="13741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rot="4028883">
            <a:off x="8736404" y="1312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8"/>
          <p:cNvSpPr/>
          <p:nvPr/>
        </p:nvSpPr>
        <p:spPr>
          <a:xfrm rot="1012820">
            <a:off x="8844957" y="16352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8"/>
          <p:cNvSpPr/>
          <p:nvPr/>
        </p:nvSpPr>
        <p:spPr>
          <a:xfrm rot="4028883">
            <a:off x="8655863" y="15127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8"/>
          <p:cNvSpPr/>
          <p:nvPr/>
        </p:nvSpPr>
        <p:spPr>
          <a:xfrm rot="1012820">
            <a:off x="8074645" y="15306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rot="1012820">
            <a:off x="8416068" y="14738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rot="1012820">
            <a:off x="8390230" y="14091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rot="1012820">
            <a:off x="8518039" y="16637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8"/>
          <p:cNvSpPr/>
          <p:nvPr/>
        </p:nvSpPr>
        <p:spPr>
          <a:xfrm rot="1012820">
            <a:off x="8492201" y="15990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8"/>
          <p:cNvSpPr/>
          <p:nvPr/>
        </p:nvSpPr>
        <p:spPr>
          <a:xfrm rot="1012820">
            <a:off x="8176616" y="17205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rot="1012820">
            <a:off x="8518039" y="16637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rot="1012820">
            <a:off x="8492201" y="15990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rot="1012820">
            <a:off x="8176616" y="17205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8"/>
          <p:cNvSpPr/>
          <p:nvPr/>
        </p:nvSpPr>
        <p:spPr>
          <a:xfrm rot="1012820">
            <a:off x="8518039" y="16637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8"/>
          <p:cNvSpPr/>
          <p:nvPr/>
        </p:nvSpPr>
        <p:spPr>
          <a:xfrm rot="1012820">
            <a:off x="8433763" y="1069154"/>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rot="4028883">
            <a:off x="8895337" y="1521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8"/>
          <p:cNvSpPr/>
          <p:nvPr/>
        </p:nvSpPr>
        <p:spPr>
          <a:xfrm rot="4028883">
            <a:off x="8928486" y="1460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8"/>
          <p:cNvSpPr/>
          <p:nvPr/>
        </p:nvSpPr>
        <p:spPr>
          <a:xfrm rot="4028883">
            <a:off x="8713662" y="10956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rot="4028883">
            <a:off x="8895337" y="1521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rot="4028883">
            <a:off x="8928486" y="1460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rot="4028883">
            <a:off x="8713662" y="1095610"/>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8"/>
          <p:cNvSpPr/>
          <p:nvPr/>
        </p:nvSpPr>
        <p:spPr>
          <a:xfrm rot="4028883">
            <a:off x="8895337" y="1521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8"/>
          <p:cNvSpPr/>
          <p:nvPr/>
        </p:nvSpPr>
        <p:spPr>
          <a:xfrm rot="4028883">
            <a:off x="8928486" y="1460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8"/>
          <p:cNvSpPr/>
          <p:nvPr/>
        </p:nvSpPr>
        <p:spPr>
          <a:xfrm rot="3005844">
            <a:off x="8968322" y="16722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8"/>
          <p:cNvSpPr/>
          <p:nvPr/>
        </p:nvSpPr>
        <p:spPr>
          <a:xfrm rot="4028883">
            <a:off x="8633120" y="12955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rot="4028883">
            <a:off x="8895337" y="15214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rot="4028883">
            <a:off x="8928486" y="14601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rot="3005844">
            <a:off x="8968322" y="16722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rot="1012820">
            <a:off x="8136215" y="132631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rot="1012820">
            <a:off x="8477637" y="12695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rot="1012820">
            <a:off x="8451800" y="1204873"/>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rot="4028883">
            <a:off x="8587820" y="1257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rot="4028883">
            <a:off x="8620970" y="11963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rot="1012820">
            <a:off x="8681580" y="1649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8"/>
          <p:cNvSpPr/>
          <p:nvPr/>
        </p:nvSpPr>
        <p:spPr>
          <a:xfrm rot="4028883">
            <a:off x="8540428" y="1396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8"/>
          <p:cNvSpPr/>
          <p:nvPr/>
        </p:nvSpPr>
        <p:spPr>
          <a:xfrm rot="1012820">
            <a:off x="8238186" y="15161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8"/>
          <p:cNvSpPr/>
          <p:nvPr/>
        </p:nvSpPr>
        <p:spPr>
          <a:xfrm rot="4028883">
            <a:off x="8587820" y="1257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8"/>
          <p:cNvSpPr/>
          <p:nvPr/>
        </p:nvSpPr>
        <p:spPr>
          <a:xfrm rot="4028883">
            <a:off x="8620970" y="119637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8"/>
          <p:cNvSpPr/>
          <p:nvPr/>
        </p:nvSpPr>
        <p:spPr>
          <a:xfrm rot="1012820">
            <a:off x="8681580" y="1649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8"/>
          <p:cNvSpPr/>
          <p:nvPr/>
        </p:nvSpPr>
        <p:spPr>
          <a:xfrm rot="4028883">
            <a:off x="8540428" y="1396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8"/>
          <p:cNvSpPr/>
          <p:nvPr/>
        </p:nvSpPr>
        <p:spPr>
          <a:xfrm rot="1012820">
            <a:off x="8238186" y="15161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8"/>
          <p:cNvSpPr/>
          <p:nvPr/>
        </p:nvSpPr>
        <p:spPr>
          <a:xfrm rot="4028883">
            <a:off x="8587820" y="1257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8"/>
          <p:cNvSpPr/>
          <p:nvPr/>
        </p:nvSpPr>
        <p:spPr>
          <a:xfrm rot="1012820">
            <a:off x="8681580" y="1649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8"/>
          <p:cNvSpPr/>
          <p:nvPr/>
        </p:nvSpPr>
        <p:spPr>
          <a:xfrm rot="4028883">
            <a:off x="8540428" y="1396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8"/>
          <p:cNvSpPr/>
          <p:nvPr/>
        </p:nvSpPr>
        <p:spPr>
          <a:xfrm rot="1012820">
            <a:off x="8340157" y="17060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8"/>
          <p:cNvSpPr/>
          <p:nvPr/>
        </p:nvSpPr>
        <p:spPr>
          <a:xfrm rot="1012820">
            <a:off x="8681580" y="16493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8"/>
          <p:cNvSpPr/>
          <p:nvPr/>
        </p:nvSpPr>
        <p:spPr>
          <a:xfrm rot="4028883">
            <a:off x="8540428" y="1396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8"/>
          <p:cNvSpPr/>
          <p:nvPr/>
        </p:nvSpPr>
        <p:spPr>
          <a:xfrm rot="4028883">
            <a:off x="8855300" y="111584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8"/>
          <p:cNvSpPr/>
          <p:nvPr/>
        </p:nvSpPr>
        <p:spPr>
          <a:xfrm rot="4028883">
            <a:off x="8822150" y="1177124"/>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8"/>
          <p:cNvSpPr/>
          <p:nvPr/>
        </p:nvSpPr>
        <p:spPr>
          <a:xfrm rot="3005844">
            <a:off x="8844707" y="14532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8"/>
          <p:cNvSpPr/>
          <p:nvPr/>
        </p:nvSpPr>
        <p:spPr>
          <a:xfrm rot="4028883">
            <a:off x="8479392" y="1151133"/>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8"/>
          <p:cNvSpPr/>
          <p:nvPr/>
        </p:nvSpPr>
        <p:spPr>
          <a:xfrm rot="4028883">
            <a:off x="8741608" y="1377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8"/>
          <p:cNvSpPr/>
          <p:nvPr/>
        </p:nvSpPr>
        <p:spPr>
          <a:xfrm rot="4028883">
            <a:off x="8774758" y="13157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rot="3005844">
            <a:off x="8844707" y="14532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rot="4028883">
            <a:off x="8535917" y="11720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rot="4028883">
            <a:off x="8569067" y="11108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rot="1012820">
            <a:off x="8132255" y="1110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rot="4028883">
            <a:off x="8535917" y="11720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rot="4028883">
            <a:off x="8569067" y="11108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rot="1012820">
            <a:off x="8132255" y="1110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rot="4028883">
            <a:off x="8535917" y="11720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rot="4028883">
            <a:off x="8569067" y="11108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rot="1012820">
            <a:off x="8677620" y="1433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rot="4028883">
            <a:off x="8488525" y="13107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rot="1012820">
            <a:off x="8234226" y="130009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rot="4028883">
            <a:off x="8535917" y="1172096"/>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rot="4028883">
            <a:off x="8569067" y="111081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rot="1012820">
            <a:off x="8677620" y="1433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rot="4028883">
            <a:off x="8488525" y="13107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rot="1012820">
            <a:off x="8248730" y="12718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rot="1012820">
            <a:off x="8222892" y="120717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rot="1012820">
            <a:off x="8350701" y="14617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rot="1012820">
            <a:off x="8324864" y="13970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rot="1012820">
            <a:off x="8009279" y="15184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rot="1012820">
            <a:off x="8350701" y="14617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rot="1012820">
            <a:off x="8324864" y="13970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rot="1012820">
            <a:off x="8009279" y="15184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rot="1012820">
            <a:off x="8350701" y="14617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rot="4028883">
            <a:off x="8808541" y="11194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rot="4028883">
            <a:off x="8841691" y="105821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rot="4028883">
            <a:off x="8727999" y="1319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rot="4028883">
            <a:off x="8761149" y="1258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rot="4028883">
            <a:off x="8808541" y="11194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rot="4028883">
            <a:off x="8841691" y="1058211"/>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rot="4028883">
            <a:off x="8727999" y="1319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rot="4028883">
            <a:off x="8761149" y="1258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rot="4028883">
            <a:off x="8808541" y="1119488"/>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rot="4028883">
            <a:off x="8727999" y="1319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rot="4028883">
            <a:off x="8761149" y="1258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rot="3005844">
            <a:off x="8800984" y="14701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rot="3005844">
            <a:off x="8815053" y="14019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rot="4028883">
            <a:off x="8465783" y="1093497"/>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rot="4028883">
            <a:off x="8727999" y="13193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rot="4028883">
            <a:off x="8761149" y="1258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rot="3005844">
            <a:off x="8800984" y="14701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rot="3005844">
            <a:off x="8815053" y="14019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rot="1012820">
            <a:off x="8310300" y="1067549"/>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rot="4028883">
            <a:off x="8420483" y="1055625"/>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rot="1012820">
            <a:off x="8514242" y="1447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rot="4028883">
            <a:off x="8373091" y="11942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rot="1012820">
            <a:off x="8070848" y="131416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rot="4028883">
            <a:off x="8420483" y="1055625"/>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rot="1012820">
            <a:off x="8514242" y="1447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rot="4028883">
            <a:off x="8373091" y="11942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rot="1012820">
            <a:off x="8070848" y="131416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rot="4028883">
            <a:off x="8420483" y="1055625"/>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rot="1012820">
            <a:off x="8514242" y="1447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rot="4028883">
            <a:off x="8373091" y="11942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rot="1012820">
            <a:off x="8590376" y="15724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8"/>
          <p:cNvSpPr/>
          <p:nvPr/>
        </p:nvSpPr>
        <p:spPr>
          <a:xfrm rot="1012820">
            <a:off x="8081445" y="28863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8"/>
          <p:cNvSpPr/>
          <p:nvPr/>
        </p:nvSpPr>
        <p:spPr>
          <a:xfrm rot="1012820">
            <a:off x="8514242" y="14473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rot="4028883">
            <a:off x="8373091" y="1194259"/>
            <a:ext cx="45577" cy="45577"/>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rot="1012820">
            <a:off x="8590376" y="15724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rot="1012820">
            <a:off x="8635688" y="17388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rot="1012820">
            <a:off x="8977111" y="16821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rot="1012820">
            <a:off x="8951273" y="16174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rot="1012820">
            <a:off x="8737659" y="19287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rot="1012820">
            <a:off x="8737659" y="19287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rot="4028883">
            <a:off x="8978184" y="19863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rot="1012820">
            <a:off x="8737659" y="19287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rot="4028883">
            <a:off x="8978184" y="19863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rot="4028883">
            <a:off x="8978184" y="19863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rot="4028883">
            <a:off x="8897642" y="21862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rot="1012820">
            <a:off x="8448534" y="19554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rot="4028883">
            <a:off x="9115251" y="17886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rot="1012820">
            <a:off x="8764118" y="18340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rot="4028883">
            <a:off x="9034709" y="2007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rot="4028883">
            <a:off x="9067859" y="19272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rot="4028883">
            <a:off x="8954167" y="22072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rot="4028883">
            <a:off x="8987317" y="21459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rot="1012820">
            <a:off x="8550505" y="21453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rot="4028883">
            <a:off x="9034709" y="2007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rot="4028883">
            <a:off x="9067859" y="19272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rot="4028883">
            <a:off x="8954167" y="22072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rot="4028883">
            <a:off x="8987317" y="21459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rot="1012820">
            <a:off x="8550505" y="21453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rot="4028883">
            <a:off x="9034709" y="2007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rot="4028883">
            <a:off x="8954167" y="22072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rot="4028883">
            <a:off x="8987317" y="21459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rot="1012820">
            <a:off x="9095870" y="24495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rot="4028883">
            <a:off x="8906775" y="23458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rot="1012820">
            <a:off x="8652476" y="233522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rot="4028883">
            <a:off x="8954167" y="22072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rot="4028883">
            <a:off x="8987317" y="214595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rot="1012820">
            <a:off x="9095870" y="24495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rot="4028883">
            <a:off x="8906775" y="23458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rot="1012820">
            <a:off x="8325557" y="23637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rot="1012820">
            <a:off x="8666980" y="230701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rot="1012820">
            <a:off x="8641142" y="22423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rot="1012820">
            <a:off x="8768951" y="24968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rot="1012820">
            <a:off x="8743114" y="24321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rot="1012820">
            <a:off x="8870923" y="26867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rot="1012820">
            <a:off x="8845085" y="262206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rot="1012820">
            <a:off x="8427529" y="25536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rot="1012820">
            <a:off x="8768951" y="24968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rot="1012820">
            <a:off x="8743114" y="24321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rot="1012820">
            <a:off x="8870923" y="26867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rot="1012820">
            <a:off x="8845085" y="262206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rot="1012820">
            <a:off x="8427529" y="25536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rot="1012820">
            <a:off x="8768951" y="24968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rot="1012820">
            <a:off x="8870923" y="26867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rot="1012820">
            <a:off x="8845085" y="262206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8"/>
          <p:cNvSpPr/>
          <p:nvPr/>
        </p:nvSpPr>
        <p:spPr>
          <a:xfrm rot="1012820">
            <a:off x="8870923" y="26867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8"/>
          <p:cNvSpPr/>
          <p:nvPr/>
        </p:nvSpPr>
        <p:spPr>
          <a:xfrm rot="1012820">
            <a:off x="8845085" y="262206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rot="1012820">
            <a:off x="8684675" y="19022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rot="4028883">
            <a:off x="9146249" y="23357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rot="4028883">
            <a:off x="8964575" y="19287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rot="4028883">
            <a:off x="9146249" y="23357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rot="4028883">
            <a:off x="8964575" y="19287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rot="4028883">
            <a:off x="9146249" y="23357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rot="4028883">
            <a:off x="8884033" y="21286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rot="4028883">
            <a:off x="9146249" y="23357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rot="1012820">
            <a:off x="8387127" y="21594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rot="1012820">
            <a:off x="8728550" y="21026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rot="1012820">
            <a:off x="8702712" y="20379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rot="4028883">
            <a:off x="8838733" y="2090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rot="4028883">
            <a:off x="8871882" y="20294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rot="1012820">
            <a:off x="8932492" y="24824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rot="4028883">
            <a:off x="8791341" y="222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rot="1012820">
            <a:off x="8489098" y="23493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rot="4028883">
            <a:off x="8838733" y="2090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rot="4028883">
            <a:off x="8871882" y="20294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rot="1012820">
            <a:off x="8932492" y="24824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rot="4028883">
            <a:off x="8791341" y="222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rot="1012820">
            <a:off x="8489098" y="23493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rot="4028883">
            <a:off x="8838733" y="2090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rot="1012820">
            <a:off x="8932492" y="24824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rot="4028883">
            <a:off x="8791341" y="222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rot="1012820">
            <a:off x="9034464" y="267231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rot="1012820">
            <a:off x="9008626" y="260761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rot="1012820">
            <a:off x="8591070" y="25391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rot="1012820">
            <a:off x="8932492" y="24824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8"/>
          <p:cNvSpPr/>
          <p:nvPr/>
        </p:nvSpPr>
        <p:spPr>
          <a:xfrm rot="4028883">
            <a:off x="8791341" y="222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8"/>
          <p:cNvSpPr/>
          <p:nvPr/>
        </p:nvSpPr>
        <p:spPr>
          <a:xfrm rot="1012820">
            <a:off x="9034464" y="267231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8"/>
          <p:cNvSpPr/>
          <p:nvPr/>
        </p:nvSpPr>
        <p:spPr>
          <a:xfrm rot="1012820">
            <a:off x="9008626" y="260761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8"/>
          <p:cNvSpPr/>
          <p:nvPr/>
        </p:nvSpPr>
        <p:spPr>
          <a:xfrm rot="1012820">
            <a:off x="8468350" y="15368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rot="1012820">
            <a:off x="8809773" y="14800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rot="1012820">
            <a:off x="8961685" y="29692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rot="1012820">
            <a:off x="8570322" y="17266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rot="1012820">
            <a:off x="8570322" y="17266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rot="4028883">
            <a:off x="8810847" y="17843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rot="1012820">
            <a:off x="8570322" y="17266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8"/>
          <p:cNvSpPr/>
          <p:nvPr/>
        </p:nvSpPr>
        <p:spPr>
          <a:xfrm rot="4028883">
            <a:off x="8810847" y="17843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rot="4028883">
            <a:off x="9106212" y="19301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rot="4028883">
            <a:off x="8810847" y="17843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rot="4028883">
            <a:off x="9073063" y="19914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8"/>
          <p:cNvSpPr/>
          <p:nvPr/>
        </p:nvSpPr>
        <p:spPr>
          <a:xfrm rot="3005844">
            <a:off x="9095619" y="226755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8"/>
          <p:cNvSpPr/>
          <p:nvPr/>
        </p:nvSpPr>
        <p:spPr>
          <a:xfrm rot="4028883">
            <a:off x="8730305" y="1984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8"/>
          <p:cNvSpPr/>
          <p:nvPr/>
        </p:nvSpPr>
        <p:spPr>
          <a:xfrm rot="4028883">
            <a:off x="8992521" y="2210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rot="4028883">
            <a:off x="9025671" y="21488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rot="3005844">
            <a:off x="9095619" y="226755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8"/>
          <p:cNvSpPr/>
          <p:nvPr/>
        </p:nvSpPr>
        <p:spPr>
          <a:xfrm rot="1012820">
            <a:off x="8281196" y="17534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8"/>
          <p:cNvSpPr/>
          <p:nvPr/>
        </p:nvSpPr>
        <p:spPr>
          <a:xfrm rot="4028883">
            <a:off x="8947913" y="16053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8"/>
          <p:cNvSpPr/>
          <p:nvPr/>
        </p:nvSpPr>
        <p:spPr>
          <a:xfrm rot="1012820">
            <a:off x="8596781" y="16320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8"/>
          <p:cNvSpPr/>
          <p:nvPr/>
        </p:nvSpPr>
        <p:spPr>
          <a:xfrm rot="4028883">
            <a:off x="8867371" y="1805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8"/>
          <p:cNvSpPr/>
          <p:nvPr/>
        </p:nvSpPr>
        <p:spPr>
          <a:xfrm rot="4028883">
            <a:off x="8900521" y="17440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8"/>
          <p:cNvSpPr/>
          <p:nvPr/>
        </p:nvSpPr>
        <p:spPr>
          <a:xfrm rot="4028883">
            <a:off x="8786830" y="20052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8"/>
          <p:cNvSpPr/>
          <p:nvPr/>
        </p:nvSpPr>
        <p:spPr>
          <a:xfrm rot="4028883">
            <a:off x="8819979" y="19439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8"/>
          <p:cNvSpPr/>
          <p:nvPr/>
        </p:nvSpPr>
        <p:spPr>
          <a:xfrm rot="1012820">
            <a:off x="8383167" y="19433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8"/>
          <p:cNvSpPr/>
          <p:nvPr/>
        </p:nvSpPr>
        <p:spPr>
          <a:xfrm rot="4028883">
            <a:off x="8867371" y="1805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8"/>
          <p:cNvSpPr/>
          <p:nvPr/>
        </p:nvSpPr>
        <p:spPr>
          <a:xfrm rot="4028883">
            <a:off x="8900521" y="17440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8"/>
          <p:cNvSpPr/>
          <p:nvPr/>
        </p:nvSpPr>
        <p:spPr>
          <a:xfrm rot="4028883">
            <a:off x="8786830" y="20052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8"/>
          <p:cNvSpPr/>
          <p:nvPr/>
        </p:nvSpPr>
        <p:spPr>
          <a:xfrm rot="4028883">
            <a:off x="8819979" y="19439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8"/>
          <p:cNvSpPr/>
          <p:nvPr/>
        </p:nvSpPr>
        <p:spPr>
          <a:xfrm rot="1012820">
            <a:off x="8383167" y="19433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8"/>
          <p:cNvSpPr/>
          <p:nvPr/>
        </p:nvSpPr>
        <p:spPr>
          <a:xfrm rot="4028883">
            <a:off x="8867371" y="1805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8"/>
          <p:cNvSpPr/>
          <p:nvPr/>
        </p:nvSpPr>
        <p:spPr>
          <a:xfrm rot="4028883">
            <a:off x="8786830" y="20052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8"/>
          <p:cNvSpPr/>
          <p:nvPr/>
        </p:nvSpPr>
        <p:spPr>
          <a:xfrm rot="4028883">
            <a:off x="8819979" y="19439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8"/>
          <p:cNvSpPr/>
          <p:nvPr/>
        </p:nvSpPr>
        <p:spPr>
          <a:xfrm rot="1012820">
            <a:off x="8928532" y="2266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8"/>
          <p:cNvSpPr/>
          <p:nvPr/>
        </p:nvSpPr>
        <p:spPr>
          <a:xfrm rot="4028883">
            <a:off x="8739438" y="21438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8"/>
          <p:cNvSpPr/>
          <p:nvPr/>
        </p:nvSpPr>
        <p:spPr>
          <a:xfrm rot="1012820">
            <a:off x="8485139" y="213320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8"/>
          <p:cNvSpPr/>
          <p:nvPr/>
        </p:nvSpPr>
        <p:spPr>
          <a:xfrm rot="4028883">
            <a:off x="8786830" y="20052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8"/>
          <p:cNvSpPr/>
          <p:nvPr/>
        </p:nvSpPr>
        <p:spPr>
          <a:xfrm rot="4028883">
            <a:off x="8819979" y="19439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8"/>
          <p:cNvSpPr/>
          <p:nvPr/>
        </p:nvSpPr>
        <p:spPr>
          <a:xfrm rot="1012820">
            <a:off x="8928532" y="22663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8"/>
          <p:cNvSpPr/>
          <p:nvPr/>
        </p:nvSpPr>
        <p:spPr>
          <a:xfrm rot="4028883">
            <a:off x="8739438" y="21438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8"/>
          <p:cNvSpPr/>
          <p:nvPr/>
        </p:nvSpPr>
        <p:spPr>
          <a:xfrm rot="1012820">
            <a:off x="8499643" y="21049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8"/>
          <p:cNvSpPr/>
          <p:nvPr/>
        </p:nvSpPr>
        <p:spPr>
          <a:xfrm rot="1012820">
            <a:off x="8473805" y="20402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8"/>
          <p:cNvSpPr/>
          <p:nvPr/>
        </p:nvSpPr>
        <p:spPr>
          <a:xfrm rot="1012820">
            <a:off x="8601614" y="22948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8"/>
          <p:cNvSpPr/>
          <p:nvPr/>
        </p:nvSpPr>
        <p:spPr>
          <a:xfrm rot="1012820">
            <a:off x="8575776" y="22301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8"/>
          <p:cNvSpPr/>
          <p:nvPr/>
        </p:nvSpPr>
        <p:spPr>
          <a:xfrm rot="1012820">
            <a:off x="8260191" y="23516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8"/>
          <p:cNvSpPr/>
          <p:nvPr/>
        </p:nvSpPr>
        <p:spPr>
          <a:xfrm rot="1012820">
            <a:off x="8601614" y="22948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8"/>
          <p:cNvSpPr/>
          <p:nvPr/>
        </p:nvSpPr>
        <p:spPr>
          <a:xfrm rot="1012820">
            <a:off x="8575776" y="22301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8"/>
          <p:cNvSpPr/>
          <p:nvPr/>
        </p:nvSpPr>
        <p:spPr>
          <a:xfrm rot="1012820">
            <a:off x="8260191" y="23516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8"/>
          <p:cNvSpPr/>
          <p:nvPr/>
        </p:nvSpPr>
        <p:spPr>
          <a:xfrm rot="1012820">
            <a:off x="8601614" y="22948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8"/>
          <p:cNvSpPr/>
          <p:nvPr/>
        </p:nvSpPr>
        <p:spPr>
          <a:xfrm rot="1012820">
            <a:off x="8517338" y="1700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8"/>
          <p:cNvSpPr/>
          <p:nvPr/>
        </p:nvSpPr>
        <p:spPr>
          <a:xfrm rot="4028883">
            <a:off x="9139995" y="17339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8"/>
          <p:cNvSpPr/>
          <p:nvPr/>
        </p:nvSpPr>
        <p:spPr>
          <a:xfrm rot="4028883">
            <a:off x="9059453" y="19526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8"/>
          <p:cNvSpPr/>
          <p:nvPr/>
        </p:nvSpPr>
        <p:spPr>
          <a:xfrm rot="4028883">
            <a:off x="9092603" y="18725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8"/>
          <p:cNvSpPr/>
          <p:nvPr/>
        </p:nvSpPr>
        <p:spPr>
          <a:xfrm rot="4028883">
            <a:off x="8978912" y="21525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8"/>
          <p:cNvSpPr/>
          <p:nvPr/>
        </p:nvSpPr>
        <p:spPr>
          <a:xfrm rot="4028883">
            <a:off x="9012061" y="2091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8"/>
          <p:cNvSpPr/>
          <p:nvPr/>
        </p:nvSpPr>
        <p:spPr>
          <a:xfrm rot="4028883">
            <a:off x="8797237" y="17266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8"/>
          <p:cNvSpPr/>
          <p:nvPr/>
        </p:nvSpPr>
        <p:spPr>
          <a:xfrm rot="4028883">
            <a:off x="9059453" y="19526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8"/>
          <p:cNvSpPr/>
          <p:nvPr/>
        </p:nvSpPr>
        <p:spPr>
          <a:xfrm rot="4028883">
            <a:off x="9092603" y="18725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8"/>
          <p:cNvSpPr/>
          <p:nvPr/>
        </p:nvSpPr>
        <p:spPr>
          <a:xfrm rot="4028883">
            <a:off x="8978912" y="21525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8"/>
          <p:cNvSpPr/>
          <p:nvPr/>
        </p:nvSpPr>
        <p:spPr>
          <a:xfrm rot="4028883">
            <a:off x="9012061" y="2091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8"/>
          <p:cNvSpPr/>
          <p:nvPr/>
        </p:nvSpPr>
        <p:spPr>
          <a:xfrm rot="4028883">
            <a:off x="8797237" y="17266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8"/>
          <p:cNvSpPr/>
          <p:nvPr/>
        </p:nvSpPr>
        <p:spPr>
          <a:xfrm rot="4028883">
            <a:off x="9059453" y="19526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8"/>
          <p:cNvSpPr/>
          <p:nvPr/>
        </p:nvSpPr>
        <p:spPr>
          <a:xfrm rot="4028883">
            <a:off x="8978912" y="21525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8"/>
          <p:cNvSpPr/>
          <p:nvPr/>
        </p:nvSpPr>
        <p:spPr>
          <a:xfrm rot="4028883">
            <a:off x="9012061" y="2091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8"/>
          <p:cNvSpPr/>
          <p:nvPr/>
        </p:nvSpPr>
        <p:spPr>
          <a:xfrm rot="3005844">
            <a:off x="9051897" y="230331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8"/>
          <p:cNvSpPr/>
          <p:nvPr/>
        </p:nvSpPr>
        <p:spPr>
          <a:xfrm rot="3005844">
            <a:off x="9065965" y="2216287"/>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8"/>
          <p:cNvSpPr/>
          <p:nvPr/>
        </p:nvSpPr>
        <p:spPr>
          <a:xfrm rot="4028883">
            <a:off x="8716695" y="19266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8"/>
          <p:cNvSpPr/>
          <p:nvPr/>
        </p:nvSpPr>
        <p:spPr>
          <a:xfrm rot="4028883">
            <a:off x="8978912" y="21525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8"/>
          <p:cNvSpPr/>
          <p:nvPr/>
        </p:nvSpPr>
        <p:spPr>
          <a:xfrm rot="4028883">
            <a:off x="9012061" y="2091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8"/>
          <p:cNvSpPr/>
          <p:nvPr/>
        </p:nvSpPr>
        <p:spPr>
          <a:xfrm rot="3005844">
            <a:off x="9051897" y="230331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8"/>
          <p:cNvSpPr/>
          <p:nvPr/>
        </p:nvSpPr>
        <p:spPr>
          <a:xfrm rot="3005844">
            <a:off x="9065965" y="2216287"/>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8"/>
          <p:cNvSpPr/>
          <p:nvPr/>
        </p:nvSpPr>
        <p:spPr>
          <a:xfrm rot="1012820">
            <a:off x="8561212" y="19006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8"/>
          <p:cNvSpPr/>
          <p:nvPr/>
        </p:nvSpPr>
        <p:spPr>
          <a:xfrm rot="1012820">
            <a:off x="8535375" y="18359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8"/>
          <p:cNvSpPr/>
          <p:nvPr/>
        </p:nvSpPr>
        <p:spPr>
          <a:xfrm rot="4028883">
            <a:off x="8671395" y="18887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8"/>
          <p:cNvSpPr/>
          <p:nvPr/>
        </p:nvSpPr>
        <p:spPr>
          <a:xfrm rot="4028883">
            <a:off x="8704545" y="1827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8"/>
          <p:cNvSpPr/>
          <p:nvPr/>
        </p:nvSpPr>
        <p:spPr>
          <a:xfrm rot="1012820">
            <a:off x="8765155" y="22804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8"/>
          <p:cNvSpPr/>
          <p:nvPr/>
        </p:nvSpPr>
        <p:spPr>
          <a:xfrm rot="4028883">
            <a:off x="8624003" y="2027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8"/>
          <p:cNvSpPr/>
          <p:nvPr/>
        </p:nvSpPr>
        <p:spPr>
          <a:xfrm rot="1012820">
            <a:off x="8321761" y="21472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8"/>
          <p:cNvSpPr/>
          <p:nvPr/>
        </p:nvSpPr>
        <p:spPr>
          <a:xfrm rot="4028883">
            <a:off x="8671395" y="18887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8"/>
          <p:cNvSpPr/>
          <p:nvPr/>
        </p:nvSpPr>
        <p:spPr>
          <a:xfrm rot="4028883">
            <a:off x="8704545" y="1827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8"/>
          <p:cNvSpPr/>
          <p:nvPr/>
        </p:nvSpPr>
        <p:spPr>
          <a:xfrm rot="1012820">
            <a:off x="8765155" y="22804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8"/>
          <p:cNvSpPr/>
          <p:nvPr/>
        </p:nvSpPr>
        <p:spPr>
          <a:xfrm rot="4028883">
            <a:off x="8624003" y="2027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8"/>
          <p:cNvSpPr/>
          <p:nvPr/>
        </p:nvSpPr>
        <p:spPr>
          <a:xfrm rot="1012820">
            <a:off x="8321761" y="21472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8"/>
          <p:cNvSpPr/>
          <p:nvPr/>
        </p:nvSpPr>
        <p:spPr>
          <a:xfrm rot="4028883">
            <a:off x="8671395" y="18887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8"/>
          <p:cNvSpPr/>
          <p:nvPr/>
        </p:nvSpPr>
        <p:spPr>
          <a:xfrm rot="1012820">
            <a:off x="8765155" y="22804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8"/>
          <p:cNvSpPr/>
          <p:nvPr/>
        </p:nvSpPr>
        <p:spPr>
          <a:xfrm rot="4028883">
            <a:off x="8624003" y="2027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8"/>
          <p:cNvSpPr/>
          <p:nvPr/>
        </p:nvSpPr>
        <p:spPr>
          <a:xfrm rot="1012820">
            <a:off x="8841288" y="24055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8"/>
          <p:cNvSpPr/>
          <p:nvPr/>
        </p:nvSpPr>
        <p:spPr>
          <a:xfrm rot="1012820">
            <a:off x="8423732" y="23371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8"/>
          <p:cNvSpPr/>
          <p:nvPr/>
        </p:nvSpPr>
        <p:spPr>
          <a:xfrm rot="1012820">
            <a:off x="8765155" y="22804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8"/>
          <p:cNvSpPr/>
          <p:nvPr/>
        </p:nvSpPr>
        <p:spPr>
          <a:xfrm rot="4028883">
            <a:off x="8624003" y="2027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8"/>
          <p:cNvSpPr/>
          <p:nvPr/>
        </p:nvSpPr>
        <p:spPr>
          <a:xfrm rot="1012820">
            <a:off x="8841288" y="24055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8"/>
          <p:cNvSpPr/>
          <p:nvPr/>
        </p:nvSpPr>
        <p:spPr>
          <a:xfrm rot="1012820">
            <a:off x="8890059" y="20811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8"/>
          <p:cNvSpPr/>
          <p:nvPr/>
        </p:nvSpPr>
        <p:spPr>
          <a:xfrm rot="1012820">
            <a:off x="8890059" y="20811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8"/>
          <p:cNvSpPr/>
          <p:nvPr/>
        </p:nvSpPr>
        <p:spPr>
          <a:xfrm rot="4028883">
            <a:off x="9130584" y="211997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8"/>
          <p:cNvSpPr/>
          <p:nvPr/>
        </p:nvSpPr>
        <p:spPr>
          <a:xfrm rot="1012820">
            <a:off x="8890059" y="208112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8"/>
          <p:cNvSpPr/>
          <p:nvPr/>
        </p:nvSpPr>
        <p:spPr>
          <a:xfrm rot="4028883">
            <a:off x="9130584" y="211997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8"/>
          <p:cNvSpPr/>
          <p:nvPr/>
        </p:nvSpPr>
        <p:spPr>
          <a:xfrm rot="4028883">
            <a:off x="9130584" y="211997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rot="4028883">
            <a:off x="9050042" y="23386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rot="1012820">
            <a:off x="8600934" y="21078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rot="4028883">
            <a:off x="9106567" y="2340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8"/>
          <p:cNvSpPr/>
          <p:nvPr/>
        </p:nvSpPr>
        <p:spPr>
          <a:xfrm rot="4028883">
            <a:off x="9139717" y="22795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8"/>
          <p:cNvSpPr/>
          <p:nvPr/>
        </p:nvSpPr>
        <p:spPr>
          <a:xfrm rot="1012820">
            <a:off x="8702905" y="22977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rot="4028883">
            <a:off x="9106567" y="2340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rot="4028883">
            <a:off x="9139717" y="22795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rot="1012820">
            <a:off x="8702905" y="22977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rot="4028883">
            <a:off x="9106567" y="2340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8"/>
          <p:cNvSpPr/>
          <p:nvPr/>
        </p:nvSpPr>
        <p:spPr>
          <a:xfrm rot="4028883">
            <a:off x="9139717" y="22795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rot="4028883">
            <a:off x="9059175" y="24982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rot="1012820">
            <a:off x="8804876" y="248762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rot="4028883">
            <a:off x="9106567" y="23408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rot="4028883">
            <a:off x="9139717" y="22795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rot="4028883">
            <a:off x="9059175" y="249826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rot="1012820">
            <a:off x="8477957" y="25161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rot="1012820">
            <a:off x="8819380" y="245941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rot="1012820">
            <a:off x="8793542" y="23947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rot="1012820">
            <a:off x="8921351" y="26492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rot="1012820">
            <a:off x="8895514" y="25845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rot="1012820">
            <a:off x="8579929" y="27060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rot="1012820">
            <a:off x="8921351" y="26492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rot="1012820">
            <a:off x="8895514" y="25845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rot="1012820">
            <a:off x="8579929" y="270603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rot="1012820">
            <a:off x="8921351" y="26492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rot="1012820">
            <a:off x="8837075" y="20546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rot="4028883">
            <a:off x="9116975" y="20623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rot="4028883">
            <a:off x="9116975" y="20623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8"/>
          <p:cNvSpPr/>
          <p:nvPr/>
        </p:nvSpPr>
        <p:spPr>
          <a:xfrm rot="4028883">
            <a:off x="9036433" y="22810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rot="1012820">
            <a:off x="8539527" y="23118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8"/>
          <p:cNvSpPr/>
          <p:nvPr/>
        </p:nvSpPr>
        <p:spPr>
          <a:xfrm rot="1012820">
            <a:off x="8880950" y="22550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rot="1012820">
            <a:off x="8855112" y="21903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rot="4028883">
            <a:off x="8991133" y="2243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rot="4028883">
            <a:off x="9024282" y="2181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rot="1012820">
            <a:off x="9084892" y="26160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rot="4028883">
            <a:off x="8943741" y="2381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rot="1012820">
            <a:off x="8641498" y="25017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8"/>
          <p:cNvSpPr/>
          <p:nvPr/>
        </p:nvSpPr>
        <p:spPr>
          <a:xfrm rot="4028883">
            <a:off x="8991133" y="2243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rot="4028883">
            <a:off x="9024282" y="2181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rot="1012820">
            <a:off x="9084892" y="26160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rot="4028883">
            <a:off x="8943741" y="2381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rot="1012820">
            <a:off x="8641498" y="25017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rot="4028883">
            <a:off x="8991133" y="2243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rot="1012820">
            <a:off x="9084892" y="26160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rot="4028883">
            <a:off x="8943741" y="2381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rot="1012820">
            <a:off x="8743470" y="26915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rot="1012820">
            <a:off x="9084892" y="26160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rot="4028883">
            <a:off x="8943741" y="2381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rot="4028883">
            <a:off x="8882705" y="21366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rot="4028883">
            <a:off x="9144921" y="234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rot="4028883">
            <a:off x="8939230" y="21576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rot="4028883">
            <a:off x="8972379" y="20963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rot="1012820">
            <a:off x="8535567" y="20957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rot="4028883">
            <a:off x="8939230" y="21576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rot="4028883">
            <a:off x="8972379" y="20963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rot="1012820">
            <a:off x="8535567" y="20957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rot="4028883">
            <a:off x="8939230" y="21576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rot="4028883">
            <a:off x="8972379" y="20963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rot="1012820">
            <a:off x="9080932" y="23999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rot="4028883">
            <a:off x="8891838" y="22962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rot="1012820">
            <a:off x="8637539" y="228560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rot="4028883">
            <a:off x="8939230" y="21576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rot="4028883">
            <a:off x="8972379" y="20963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8"/>
          <p:cNvSpPr/>
          <p:nvPr/>
        </p:nvSpPr>
        <p:spPr>
          <a:xfrm rot="1012820">
            <a:off x="9080932" y="23999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8"/>
          <p:cNvSpPr/>
          <p:nvPr/>
        </p:nvSpPr>
        <p:spPr>
          <a:xfrm rot="4028883">
            <a:off x="8891838" y="22962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rot="1012820">
            <a:off x="8652043" y="22573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rot="1012820">
            <a:off x="8626205" y="21926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rot="1012820">
            <a:off x="8754014" y="24472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rot="1012820">
            <a:off x="8728176" y="23825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rot="1012820">
            <a:off x="8412591" y="25040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rot="1012820">
            <a:off x="8754014" y="24472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rot="1012820">
            <a:off x="8728176" y="23825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rot="1012820">
            <a:off x="8412591" y="25040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rot="1012820">
            <a:off x="8754014" y="24472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rot="4028883">
            <a:off x="9131312" y="22861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rot="4028883">
            <a:off x="9131312" y="22861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rot="4028883">
            <a:off x="9131312" y="22861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rot="4028883">
            <a:off x="8869095" y="20790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rot="4028883">
            <a:off x="9131312" y="22861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8"/>
          <p:cNvSpPr/>
          <p:nvPr/>
        </p:nvSpPr>
        <p:spPr>
          <a:xfrm rot="1012820">
            <a:off x="8713612" y="20530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8"/>
          <p:cNvSpPr/>
          <p:nvPr/>
        </p:nvSpPr>
        <p:spPr>
          <a:xfrm rot="4028883">
            <a:off x="8823795" y="20411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8"/>
          <p:cNvSpPr/>
          <p:nvPr/>
        </p:nvSpPr>
        <p:spPr>
          <a:xfrm rot="1012820">
            <a:off x="8917555" y="24328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8"/>
          <p:cNvSpPr/>
          <p:nvPr/>
        </p:nvSpPr>
        <p:spPr>
          <a:xfrm rot="4028883">
            <a:off x="8776403" y="2179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8"/>
          <p:cNvSpPr/>
          <p:nvPr/>
        </p:nvSpPr>
        <p:spPr>
          <a:xfrm rot="1012820">
            <a:off x="8474161" y="22996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8"/>
          <p:cNvSpPr/>
          <p:nvPr/>
        </p:nvSpPr>
        <p:spPr>
          <a:xfrm rot="4028883">
            <a:off x="8823795" y="20411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8"/>
          <p:cNvSpPr/>
          <p:nvPr/>
        </p:nvSpPr>
        <p:spPr>
          <a:xfrm rot="1012820">
            <a:off x="8917555" y="24328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8"/>
          <p:cNvSpPr/>
          <p:nvPr/>
        </p:nvSpPr>
        <p:spPr>
          <a:xfrm rot="4028883">
            <a:off x="8776403" y="2179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8"/>
          <p:cNvSpPr/>
          <p:nvPr/>
        </p:nvSpPr>
        <p:spPr>
          <a:xfrm rot="1012820">
            <a:off x="8474161" y="22996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8"/>
          <p:cNvSpPr/>
          <p:nvPr/>
        </p:nvSpPr>
        <p:spPr>
          <a:xfrm rot="4028883">
            <a:off x="8823795" y="20411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8"/>
          <p:cNvSpPr/>
          <p:nvPr/>
        </p:nvSpPr>
        <p:spPr>
          <a:xfrm rot="1012820">
            <a:off x="8917555" y="24328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8"/>
          <p:cNvSpPr/>
          <p:nvPr/>
        </p:nvSpPr>
        <p:spPr>
          <a:xfrm rot="4028883">
            <a:off x="8776403" y="2179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8"/>
          <p:cNvSpPr/>
          <p:nvPr/>
        </p:nvSpPr>
        <p:spPr>
          <a:xfrm rot="1012820">
            <a:off x="8993688" y="25579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rot="1012820">
            <a:off x="8576132" y="24895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rot="1012820">
            <a:off x="8917555" y="24328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rot="4028883">
            <a:off x="8776403" y="2179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rot="1012820">
            <a:off x="8993688" y="25579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rot="1012820">
            <a:off x="8413750" y="14003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rot="1012820">
            <a:off x="8755173" y="13435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rot="1012820">
            <a:off x="8729335" y="12788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rot="4028883">
            <a:off x="9099004" y="1655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rot="4028883">
            <a:off x="9132154" y="159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rot="1012820">
            <a:off x="8515722" y="15901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rot="4028883">
            <a:off x="9099004" y="1655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rot="4028883">
            <a:off x="9132154" y="159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rot="1012820">
            <a:off x="8515722" y="15901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rot="4028883">
            <a:off x="9099004" y="1655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rot="4028883">
            <a:off x="8756247" y="16478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rot="1012820">
            <a:off x="8515722" y="15901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rot="4028883">
            <a:off x="9099004" y="1655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rot="4028883">
            <a:off x="9132154" y="15937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rot="4028883">
            <a:off x="8756247" y="16478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rot="4028883">
            <a:off x="9051612" y="1812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rot="4028883">
            <a:off x="8756247" y="16478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rot="4028883">
            <a:off x="9018463" y="187373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rot="3005844">
            <a:off x="9041019" y="214983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rot="4028883">
            <a:off x="8675705" y="1847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rot="4028883">
            <a:off x="8937921" y="20736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rot="4028883">
            <a:off x="8971071" y="20123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rot="3005844">
            <a:off x="9041019" y="214983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8"/>
          <p:cNvSpPr/>
          <p:nvPr/>
        </p:nvSpPr>
        <p:spPr>
          <a:xfrm rot="1012820">
            <a:off x="8226596" y="16169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8"/>
          <p:cNvSpPr/>
          <p:nvPr/>
        </p:nvSpPr>
        <p:spPr>
          <a:xfrm rot="4028883">
            <a:off x="8893313" y="14688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rot="1012820">
            <a:off x="8542181" y="14955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rot="4028883">
            <a:off x="8812771" y="1668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rot="4028883">
            <a:off x="8845921" y="16075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rot="4028883">
            <a:off x="8732230" y="18687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rot="4028883">
            <a:off x="8765379" y="18074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rot="1012820">
            <a:off x="8328567" y="18068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rot="4028883">
            <a:off x="8812771" y="1668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rot="4028883">
            <a:off x="8845921" y="16075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rot="4028883">
            <a:off x="8732230" y="18687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rot="4028883">
            <a:off x="8765379" y="18074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rot="1012820">
            <a:off x="8328567" y="18068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rot="4028883">
            <a:off x="8812771" y="1668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rot="4028883">
            <a:off x="8732230" y="18687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rot="4028883">
            <a:off x="8765379" y="18074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rot="1012820">
            <a:off x="8873932" y="2129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rot="4028883">
            <a:off x="8684838" y="20073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rot="1012820">
            <a:off x="8430539" y="199670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rot="4028883">
            <a:off x="8732230" y="18687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rot="4028883">
            <a:off x="8765379" y="18074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rot="1012820">
            <a:off x="8873932" y="21298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rot="4028883">
            <a:off x="8684838" y="20073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rot="1012820">
            <a:off x="8103620" y="202522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rot="1012820">
            <a:off x="8445043" y="19684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rot="1012820">
            <a:off x="8419205" y="19037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8"/>
          <p:cNvSpPr/>
          <p:nvPr/>
        </p:nvSpPr>
        <p:spPr>
          <a:xfrm rot="1012820">
            <a:off x="8547014" y="21583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8"/>
          <p:cNvSpPr/>
          <p:nvPr/>
        </p:nvSpPr>
        <p:spPr>
          <a:xfrm rot="1012820">
            <a:off x="8521176" y="20936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8"/>
          <p:cNvSpPr/>
          <p:nvPr/>
        </p:nvSpPr>
        <p:spPr>
          <a:xfrm rot="1012820">
            <a:off x="8648985" y="2348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8"/>
          <p:cNvSpPr/>
          <p:nvPr/>
        </p:nvSpPr>
        <p:spPr>
          <a:xfrm rot="1012820">
            <a:off x="8623147" y="22835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rot="1012820">
            <a:off x="8205591" y="22151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rot="1012820">
            <a:off x="8547014" y="21583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rot="1012820">
            <a:off x="8521176" y="20936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rot="1012820">
            <a:off x="8648985" y="2348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rot="1012820">
            <a:off x="8623147" y="22835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8"/>
          <p:cNvSpPr/>
          <p:nvPr/>
        </p:nvSpPr>
        <p:spPr>
          <a:xfrm rot="1012820">
            <a:off x="8205591" y="22151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8"/>
          <p:cNvSpPr/>
          <p:nvPr/>
        </p:nvSpPr>
        <p:spPr>
          <a:xfrm rot="1012820">
            <a:off x="8547014" y="21583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rot="1012820">
            <a:off x="8648985" y="2348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rot="1012820">
            <a:off x="8623147" y="22835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rot="1012820">
            <a:off x="8648985" y="2348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rot="1012820">
            <a:off x="8623147" y="22835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rot="1012820">
            <a:off x="8462738" y="15637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rot="4028883">
            <a:off x="9085395" y="15974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rot="4028883">
            <a:off x="9118545" y="15361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rot="4028883">
            <a:off x="9004853" y="18161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rot="4028883">
            <a:off x="9038003" y="17548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rot="4028883">
            <a:off x="8924312" y="20160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rot="4028883">
            <a:off x="8957461" y="19547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rot="4028883">
            <a:off x="8742637" y="15901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rot="4028883">
            <a:off x="9004853" y="18161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rot="4028883">
            <a:off x="9038003" y="17548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rot="4028883">
            <a:off x="8924312" y="20160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rot="4028883">
            <a:off x="8957461" y="19547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rot="4028883">
            <a:off x="8742637" y="15901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8"/>
          <p:cNvSpPr/>
          <p:nvPr/>
        </p:nvSpPr>
        <p:spPr>
          <a:xfrm rot="4028883">
            <a:off x="9004853" y="18161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rot="4028883">
            <a:off x="8924312" y="20160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rot="4028883">
            <a:off x="8957461" y="19547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8"/>
          <p:cNvSpPr/>
          <p:nvPr/>
        </p:nvSpPr>
        <p:spPr>
          <a:xfrm rot="3005844">
            <a:off x="8997297" y="216681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8"/>
          <p:cNvSpPr/>
          <p:nvPr/>
        </p:nvSpPr>
        <p:spPr>
          <a:xfrm rot="3005844">
            <a:off x="9011365" y="20985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rot="4028883">
            <a:off x="8662095" y="17901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rot="4028883">
            <a:off x="8924312" y="20160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rot="4028883">
            <a:off x="8957461" y="19547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rot="3005844">
            <a:off x="8997297" y="2166810"/>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rot="3005844">
            <a:off x="9011365" y="20985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rot="1012820">
            <a:off x="8165190" y="18209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rot="1012820">
            <a:off x="8506612" y="17641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rot="1012820">
            <a:off x="8480775" y="16994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8"/>
          <p:cNvSpPr/>
          <p:nvPr/>
        </p:nvSpPr>
        <p:spPr>
          <a:xfrm rot="4028883">
            <a:off x="8616795" y="1752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8"/>
          <p:cNvSpPr/>
          <p:nvPr/>
        </p:nvSpPr>
        <p:spPr>
          <a:xfrm rot="4028883">
            <a:off x="8649945" y="16909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8"/>
          <p:cNvSpPr/>
          <p:nvPr/>
        </p:nvSpPr>
        <p:spPr>
          <a:xfrm rot="1012820">
            <a:off x="8710555" y="21439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8"/>
          <p:cNvSpPr/>
          <p:nvPr/>
        </p:nvSpPr>
        <p:spPr>
          <a:xfrm rot="4028883">
            <a:off x="8569403" y="1890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8"/>
          <p:cNvSpPr/>
          <p:nvPr/>
        </p:nvSpPr>
        <p:spPr>
          <a:xfrm rot="1012820">
            <a:off x="8267161" y="20107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8"/>
          <p:cNvSpPr/>
          <p:nvPr/>
        </p:nvSpPr>
        <p:spPr>
          <a:xfrm rot="4028883">
            <a:off x="8616795" y="1752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8"/>
          <p:cNvSpPr/>
          <p:nvPr/>
        </p:nvSpPr>
        <p:spPr>
          <a:xfrm rot="4028883">
            <a:off x="8649945" y="16909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8"/>
          <p:cNvSpPr/>
          <p:nvPr/>
        </p:nvSpPr>
        <p:spPr>
          <a:xfrm rot="1012820">
            <a:off x="8710555" y="21439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8"/>
          <p:cNvSpPr/>
          <p:nvPr/>
        </p:nvSpPr>
        <p:spPr>
          <a:xfrm rot="4028883">
            <a:off x="8569403" y="1890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8"/>
          <p:cNvSpPr/>
          <p:nvPr/>
        </p:nvSpPr>
        <p:spPr>
          <a:xfrm rot="1012820">
            <a:off x="8267161" y="20107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8"/>
          <p:cNvSpPr/>
          <p:nvPr/>
        </p:nvSpPr>
        <p:spPr>
          <a:xfrm rot="4028883">
            <a:off x="8616795" y="17522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8"/>
          <p:cNvSpPr/>
          <p:nvPr/>
        </p:nvSpPr>
        <p:spPr>
          <a:xfrm rot="1012820">
            <a:off x="8710555" y="21439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8"/>
          <p:cNvSpPr/>
          <p:nvPr/>
        </p:nvSpPr>
        <p:spPr>
          <a:xfrm rot="4028883">
            <a:off x="8569403" y="1890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8"/>
          <p:cNvSpPr/>
          <p:nvPr/>
        </p:nvSpPr>
        <p:spPr>
          <a:xfrm rot="1012820">
            <a:off x="8812526" y="233379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8"/>
          <p:cNvSpPr/>
          <p:nvPr/>
        </p:nvSpPr>
        <p:spPr>
          <a:xfrm rot="1012820">
            <a:off x="8786688" y="22690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8"/>
          <p:cNvSpPr/>
          <p:nvPr/>
        </p:nvSpPr>
        <p:spPr>
          <a:xfrm rot="1012820">
            <a:off x="8369132" y="22006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8"/>
          <p:cNvSpPr/>
          <p:nvPr/>
        </p:nvSpPr>
        <p:spPr>
          <a:xfrm rot="1012820">
            <a:off x="8710555" y="21439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8"/>
          <p:cNvSpPr/>
          <p:nvPr/>
        </p:nvSpPr>
        <p:spPr>
          <a:xfrm rot="4028883">
            <a:off x="8569403" y="1890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8"/>
          <p:cNvSpPr/>
          <p:nvPr/>
        </p:nvSpPr>
        <p:spPr>
          <a:xfrm rot="1012820">
            <a:off x="8812526" y="233379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8"/>
          <p:cNvSpPr/>
          <p:nvPr/>
        </p:nvSpPr>
        <p:spPr>
          <a:xfrm rot="1012820">
            <a:off x="8786688" y="22690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8"/>
          <p:cNvSpPr/>
          <p:nvPr/>
        </p:nvSpPr>
        <p:spPr>
          <a:xfrm rot="1012820">
            <a:off x="8246413" y="11982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8"/>
          <p:cNvSpPr/>
          <p:nvPr/>
        </p:nvSpPr>
        <p:spPr>
          <a:xfrm rot="1012820">
            <a:off x="8587836" y="1141551"/>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8"/>
          <p:cNvSpPr/>
          <p:nvPr/>
        </p:nvSpPr>
        <p:spPr>
          <a:xfrm rot="1012820">
            <a:off x="8561998" y="1076850"/>
            <a:ext cx="45459" cy="4545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8"/>
          <p:cNvSpPr/>
          <p:nvPr/>
        </p:nvSpPr>
        <p:spPr>
          <a:xfrm rot="4028883">
            <a:off x="8931667" y="14718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8"/>
          <p:cNvSpPr/>
          <p:nvPr/>
        </p:nvSpPr>
        <p:spPr>
          <a:xfrm rot="4028883">
            <a:off x="8964817" y="14105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8"/>
          <p:cNvSpPr/>
          <p:nvPr/>
        </p:nvSpPr>
        <p:spPr>
          <a:xfrm rot="1012820">
            <a:off x="8348384" y="13881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8"/>
          <p:cNvSpPr/>
          <p:nvPr/>
        </p:nvSpPr>
        <p:spPr>
          <a:xfrm rot="4028883">
            <a:off x="8931667" y="14718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8"/>
          <p:cNvSpPr/>
          <p:nvPr/>
        </p:nvSpPr>
        <p:spPr>
          <a:xfrm rot="4028883">
            <a:off x="8964817" y="14105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8"/>
          <p:cNvSpPr/>
          <p:nvPr/>
        </p:nvSpPr>
        <p:spPr>
          <a:xfrm rot="1012820">
            <a:off x="8348384" y="13881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8"/>
          <p:cNvSpPr/>
          <p:nvPr/>
        </p:nvSpPr>
        <p:spPr>
          <a:xfrm rot="4028883">
            <a:off x="8931667" y="14718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8"/>
          <p:cNvSpPr/>
          <p:nvPr/>
        </p:nvSpPr>
        <p:spPr>
          <a:xfrm rot="4028883">
            <a:off x="8588909" y="1445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8"/>
          <p:cNvSpPr/>
          <p:nvPr/>
        </p:nvSpPr>
        <p:spPr>
          <a:xfrm rot="1012820">
            <a:off x="8348384" y="13881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8"/>
          <p:cNvSpPr/>
          <p:nvPr/>
        </p:nvSpPr>
        <p:spPr>
          <a:xfrm rot="4028883">
            <a:off x="8931667" y="14718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8"/>
          <p:cNvSpPr/>
          <p:nvPr/>
        </p:nvSpPr>
        <p:spPr>
          <a:xfrm rot="4028883">
            <a:off x="8964817" y="14105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8"/>
          <p:cNvSpPr/>
          <p:nvPr/>
        </p:nvSpPr>
        <p:spPr>
          <a:xfrm rot="4028883">
            <a:off x="8588909" y="1445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8"/>
          <p:cNvSpPr/>
          <p:nvPr/>
        </p:nvSpPr>
        <p:spPr>
          <a:xfrm rot="4028883">
            <a:off x="8884275" y="16104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8"/>
          <p:cNvSpPr/>
          <p:nvPr/>
        </p:nvSpPr>
        <p:spPr>
          <a:xfrm rot="4028883">
            <a:off x="8588909" y="1445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8"/>
          <p:cNvSpPr/>
          <p:nvPr/>
        </p:nvSpPr>
        <p:spPr>
          <a:xfrm rot="4028883">
            <a:off x="8851125" y="16717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8"/>
          <p:cNvSpPr/>
          <p:nvPr/>
        </p:nvSpPr>
        <p:spPr>
          <a:xfrm>
            <a:off x="9061550" y="1735477"/>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8"/>
          <p:cNvSpPr/>
          <p:nvPr/>
        </p:nvSpPr>
        <p:spPr>
          <a:xfrm rot="3005844">
            <a:off x="8873682" y="19478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8"/>
          <p:cNvSpPr/>
          <p:nvPr/>
        </p:nvSpPr>
        <p:spPr>
          <a:xfrm rot="4028883">
            <a:off x="8508367" y="1645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8"/>
          <p:cNvSpPr/>
          <p:nvPr/>
        </p:nvSpPr>
        <p:spPr>
          <a:xfrm rot="4028883">
            <a:off x="8770583" y="1871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8"/>
          <p:cNvSpPr/>
          <p:nvPr/>
        </p:nvSpPr>
        <p:spPr>
          <a:xfrm rot="4028883">
            <a:off x="8803733" y="18103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8"/>
          <p:cNvSpPr/>
          <p:nvPr/>
        </p:nvSpPr>
        <p:spPr>
          <a:xfrm>
            <a:off x="9061550" y="1735477"/>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8"/>
          <p:cNvSpPr/>
          <p:nvPr/>
        </p:nvSpPr>
        <p:spPr>
          <a:xfrm rot="3005844">
            <a:off x="8873682" y="19478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8"/>
          <p:cNvSpPr/>
          <p:nvPr/>
        </p:nvSpPr>
        <p:spPr>
          <a:xfrm rot="4028883">
            <a:off x="8725976" y="1266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8"/>
          <p:cNvSpPr/>
          <p:nvPr/>
        </p:nvSpPr>
        <p:spPr>
          <a:xfrm rot="1012820">
            <a:off x="8374843" y="12934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8"/>
          <p:cNvSpPr/>
          <p:nvPr/>
        </p:nvSpPr>
        <p:spPr>
          <a:xfrm rot="4028883">
            <a:off x="8645434" y="1466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8"/>
          <p:cNvSpPr/>
          <p:nvPr/>
        </p:nvSpPr>
        <p:spPr>
          <a:xfrm rot="4028883">
            <a:off x="8678584" y="140549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8"/>
          <p:cNvSpPr/>
          <p:nvPr/>
        </p:nvSpPr>
        <p:spPr>
          <a:xfrm rot="4028883">
            <a:off x="8564892" y="1666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8"/>
          <p:cNvSpPr/>
          <p:nvPr/>
        </p:nvSpPr>
        <p:spPr>
          <a:xfrm rot="4028883">
            <a:off x="8598042" y="16054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8"/>
          <p:cNvSpPr/>
          <p:nvPr/>
        </p:nvSpPr>
        <p:spPr>
          <a:xfrm rot="1012820">
            <a:off x="8161230" y="16048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8"/>
          <p:cNvSpPr/>
          <p:nvPr/>
        </p:nvSpPr>
        <p:spPr>
          <a:xfrm rot="4028883">
            <a:off x="8645434" y="14667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8"/>
          <p:cNvSpPr/>
          <p:nvPr/>
        </p:nvSpPr>
        <p:spPr>
          <a:xfrm rot="4028883">
            <a:off x="8678584" y="140549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8"/>
          <p:cNvSpPr/>
          <p:nvPr/>
        </p:nvSpPr>
        <p:spPr>
          <a:xfrm rot="4028883">
            <a:off x="8564892" y="1666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8"/>
          <p:cNvSpPr/>
          <p:nvPr/>
        </p:nvSpPr>
        <p:spPr>
          <a:xfrm rot="4028883">
            <a:off x="8598042" y="16054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8"/>
          <p:cNvSpPr/>
          <p:nvPr/>
        </p:nvSpPr>
        <p:spPr>
          <a:xfrm rot="1012820">
            <a:off x="8161230" y="16048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8"/>
          <p:cNvSpPr/>
          <p:nvPr/>
        </p:nvSpPr>
        <p:spPr>
          <a:xfrm rot="4028883">
            <a:off x="8564759" y="31931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8"/>
          <p:cNvSpPr/>
          <p:nvPr/>
        </p:nvSpPr>
        <p:spPr>
          <a:xfrm rot="4028883">
            <a:off x="8564892" y="1666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8"/>
          <p:cNvSpPr/>
          <p:nvPr/>
        </p:nvSpPr>
        <p:spPr>
          <a:xfrm rot="4028883">
            <a:off x="8598042" y="16054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8"/>
          <p:cNvSpPr/>
          <p:nvPr/>
        </p:nvSpPr>
        <p:spPr>
          <a:xfrm rot="1012820">
            <a:off x="8706595" y="19278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8"/>
          <p:cNvSpPr/>
          <p:nvPr/>
        </p:nvSpPr>
        <p:spPr>
          <a:xfrm rot="4028883">
            <a:off x="8517500" y="180531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8"/>
          <p:cNvSpPr/>
          <p:nvPr/>
        </p:nvSpPr>
        <p:spPr>
          <a:xfrm rot="1012820">
            <a:off x="8263201" y="17946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8"/>
          <p:cNvSpPr/>
          <p:nvPr/>
        </p:nvSpPr>
        <p:spPr>
          <a:xfrm rot="4028883">
            <a:off x="8564892" y="16666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8"/>
          <p:cNvSpPr/>
          <p:nvPr/>
        </p:nvSpPr>
        <p:spPr>
          <a:xfrm rot="4028883">
            <a:off x="8598042" y="16054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8"/>
          <p:cNvSpPr/>
          <p:nvPr/>
        </p:nvSpPr>
        <p:spPr>
          <a:xfrm rot="1012820">
            <a:off x="8706595" y="19278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8"/>
          <p:cNvSpPr/>
          <p:nvPr/>
        </p:nvSpPr>
        <p:spPr>
          <a:xfrm rot="4028883">
            <a:off x="8517500" y="180531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8"/>
          <p:cNvSpPr/>
          <p:nvPr/>
        </p:nvSpPr>
        <p:spPr>
          <a:xfrm rot="1012820">
            <a:off x="8277705" y="17664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8"/>
          <p:cNvSpPr/>
          <p:nvPr/>
        </p:nvSpPr>
        <p:spPr>
          <a:xfrm rot="1012820">
            <a:off x="8251867" y="17017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8"/>
          <p:cNvSpPr/>
          <p:nvPr/>
        </p:nvSpPr>
        <p:spPr>
          <a:xfrm rot="1012820">
            <a:off x="8379676" y="19563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8"/>
          <p:cNvSpPr/>
          <p:nvPr/>
        </p:nvSpPr>
        <p:spPr>
          <a:xfrm rot="1012820">
            <a:off x="8353839" y="18916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8"/>
          <p:cNvSpPr/>
          <p:nvPr/>
        </p:nvSpPr>
        <p:spPr>
          <a:xfrm rot="1012820">
            <a:off x="8379676" y="19563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8"/>
          <p:cNvSpPr/>
          <p:nvPr/>
        </p:nvSpPr>
        <p:spPr>
          <a:xfrm rot="1012820">
            <a:off x="8353839" y="18916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8"/>
          <p:cNvSpPr/>
          <p:nvPr/>
        </p:nvSpPr>
        <p:spPr>
          <a:xfrm rot="1012820">
            <a:off x="8379676" y="19563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8"/>
          <p:cNvSpPr/>
          <p:nvPr/>
        </p:nvSpPr>
        <p:spPr>
          <a:xfrm rot="1012820">
            <a:off x="8295400" y="13617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8"/>
          <p:cNvSpPr/>
          <p:nvPr/>
        </p:nvSpPr>
        <p:spPr>
          <a:xfrm rot="4028883">
            <a:off x="8918058" y="141416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8"/>
          <p:cNvSpPr/>
          <p:nvPr/>
        </p:nvSpPr>
        <p:spPr>
          <a:xfrm rot="4028883">
            <a:off x="8951207" y="13528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8"/>
          <p:cNvSpPr/>
          <p:nvPr/>
        </p:nvSpPr>
        <p:spPr>
          <a:xfrm rot="4028883">
            <a:off x="8837516" y="16140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8"/>
          <p:cNvSpPr/>
          <p:nvPr/>
        </p:nvSpPr>
        <p:spPr>
          <a:xfrm rot="4028883">
            <a:off x="8870666" y="15527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8"/>
          <p:cNvSpPr/>
          <p:nvPr/>
        </p:nvSpPr>
        <p:spPr>
          <a:xfrm rot="4028883">
            <a:off x="8756974" y="18139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8"/>
          <p:cNvSpPr/>
          <p:nvPr/>
        </p:nvSpPr>
        <p:spPr>
          <a:xfrm rot="4028883">
            <a:off x="8790124" y="17527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8"/>
          <p:cNvSpPr/>
          <p:nvPr/>
        </p:nvSpPr>
        <p:spPr>
          <a:xfrm rot="4028883">
            <a:off x="8575300" y="13881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8"/>
          <p:cNvSpPr/>
          <p:nvPr/>
        </p:nvSpPr>
        <p:spPr>
          <a:xfrm rot="4028883">
            <a:off x="8837516" y="16140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8"/>
          <p:cNvSpPr/>
          <p:nvPr/>
        </p:nvSpPr>
        <p:spPr>
          <a:xfrm rot="4028883">
            <a:off x="8870666" y="15527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8"/>
          <p:cNvSpPr/>
          <p:nvPr/>
        </p:nvSpPr>
        <p:spPr>
          <a:xfrm rot="4028883">
            <a:off x="8756974" y="18139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8"/>
          <p:cNvSpPr/>
          <p:nvPr/>
        </p:nvSpPr>
        <p:spPr>
          <a:xfrm rot="4028883">
            <a:off x="8790124" y="17527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8"/>
          <p:cNvSpPr/>
          <p:nvPr/>
        </p:nvSpPr>
        <p:spPr>
          <a:xfrm rot="4028883">
            <a:off x="8575300" y="13881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8"/>
          <p:cNvSpPr/>
          <p:nvPr/>
        </p:nvSpPr>
        <p:spPr>
          <a:xfrm rot="4028883">
            <a:off x="8837516" y="16140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8"/>
          <p:cNvSpPr/>
          <p:nvPr/>
        </p:nvSpPr>
        <p:spPr>
          <a:xfrm rot="4028883">
            <a:off x="8756974" y="18139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8"/>
          <p:cNvSpPr/>
          <p:nvPr/>
        </p:nvSpPr>
        <p:spPr>
          <a:xfrm rot="4028883">
            <a:off x="8790124" y="17527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8"/>
          <p:cNvSpPr/>
          <p:nvPr/>
        </p:nvSpPr>
        <p:spPr>
          <a:xfrm rot="3005844">
            <a:off x="8829959" y="1964785"/>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8"/>
          <p:cNvSpPr/>
          <p:nvPr/>
        </p:nvSpPr>
        <p:spPr>
          <a:xfrm rot="3005844">
            <a:off x="8844028" y="18965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8"/>
          <p:cNvSpPr/>
          <p:nvPr/>
        </p:nvSpPr>
        <p:spPr>
          <a:xfrm rot="4028883">
            <a:off x="8494758" y="15880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8"/>
          <p:cNvSpPr/>
          <p:nvPr/>
        </p:nvSpPr>
        <p:spPr>
          <a:xfrm rot="4028883">
            <a:off x="8756974" y="18139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8"/>
          <p:cNvSpPr/>
          <p:nvPr/>
        </p:nvSpPr>
        <p:spPr>
          <a:xfrm rot="4028883">
            <a:off x="8790124" y="17527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8"/>
          <p:cNvSpPr/>
          <p:nvPr/>
        </p:nvSpPr>
        <p:spPr>
          <a:xfrm rot="3005844">
            <a:off x="8829959" y="1964785"/>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8"/>
          <p:cNvSpPr/>
          <p:nvPr/>
        </p:nvSpPr>
        <p:spPr>
          <a:xfrm rot="3005844">
            <a:off x="8844028" y="18965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8"/>
          <p:cNvSpPr/>
          <p:nvPr/>
        </p:nvSpPr>
        <p:spPr>
          <a:xfrm rot="1012820">
            <a:off x="8339275" y="156213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8"/>
          <p:cNvSpPr/>
          <p:nvPr/>
        </p:nvSpPr>
        <p:spPr>
          <a:xfrm rot="1012820">
            <a:off x="8313437" y="149743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8"/>
          <p:cNvSpPr/>
          <p:nvPr/>
        </p:nvSpPr>
        <p:spPr>
          <a:xfrm rot="4028883">
            <a:off x="8449458" y="15502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8"/>
          <p:cNvSpPr/>
          <p:nvPr/>
        </p:nvSpPr>
        <p:spPr>
          <a:xfrm rot="4028883">
            <a:off x="8482607" y="14889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8"/>
          <p:cNvSpPr/>
          <p:nvPr/>
        </p:nvSpPr>
        <p:spPr>
          <a:xfrm rot="1012820">
            <a:off x="8543217" y="19418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8"/>
          <p:cNvSpPr/>
          <p:nvPr/>
        </p:nvSpPr>
        <p:spPr>
          <a:xfrm rot="4028883">
            <a:off x="8402066" y="1688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8"/>
          <p:cNvSpPr/>
          <p:nvPr/>
        </p:nvSpPr>
        <p:spPr>
          <a:xfrm rot="1012820">
            <a:off x="8099823" y="180875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8"/>
          <p:cNvSpPr/>
          <p:nvPr/>
        </p:nvSpPr>
        <p:spPr>
          <a:xfrm rot="4028883">
            <a:off x="8449458" y="15502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8"/>
          <p:cNvSpPr/>
          <p:nvPr/>
        </p:nvSpPr>
        <p:spPr>
          <a:xfrm rot="4028883">
            <a:off x="8482607" y="14889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8"/>
          <p:cNvSpPr/>
          <p:nvPr/>
        </p:nvSpPr>
        <p:spPr>
          <a:xfrm rot="1012820">
            <a:off x="8543217" y="19418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8"/>
          <p:cNvSpPr/>
          <p:nvPr/>
        </p:nvSpPr>
        <p:spPr>
          <a:xfrm rot="4028883">
            <a:off x="8402066" y="1688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8"/>
          <p:cNvSpPr/>
          <p:nvPr/>
        </p:nvSpPr>
        <p:spPr>
          <a:xfrm rot="1012820">
            <a:off x="8099823" y="180875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8"/>
          <p:cNvSpPr/>
          <p:nvPr/>
        </p:nvSpPr>
        <p:spPr>
          <a:xfrm rot="4028883">
            <a:off x="7879908" y="29532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8"/>
          <p:cNvSpPr/>
          <p:nvPr/>
        </p:nvSpPr>
        <p:spPr>
          <a:xfrm rot="1012820">
            <a:off x="8543217" y="19418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8"/>
          <p:cNvSpPr/>
          <p:nvPr/>
        </p:nvSpPr>
        <p:spPr>
          <a:xfrm rot="4028883">
            <a:off x="8402066" y="1688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8"/>
          <p:cNvSpPr/>
          <p:nvPr/>
        </p:nvSpPr>
        <p:spPr>
          <a:xfrm rot="1012820">
            <a:off x="8619351" y="20670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8"/>
          <p:cNvSpPr/>
          <p:nvPr/>
        </p:nvSpPr>
        <p:spPr>
          <a:xfrm rot="1012820">
            <a:off x="8201795" y="19986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8"/>
          <p:cNvSpPr/>
          <p:nvPr/>
        </p:nvSpPr>
        <p:spPr>
          <a:xfrm rot="1012820">
            <a:off x="8543217" y="19418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8"/>
          <p:cNvSpPr/>
          <p:nvPr/>
        </p:nvSpPr>
        <p:spPr>
          <a:xfrm rot="4028883">
            <a:off x="8402066" y="1688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8"/>
          <p:cNvSpPr/>
          <p:nvPr/>
        </p:nvSpPr>
        <p:spPr>
          <a:xfrm rot="1012820">
            <a:off x="8619351" y="20670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8"/>
          <p:cNvSpPr/>
          <p:nvPr/>
        </p:nvSpPr>
        <p:spPr>
          <a:xfrm rot="1012820">
            <a:off x="8668122" y="17425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8"/>
          <p:cNvSpPr/>
          <p:nvPr/>
        </p:nvSpPr>
        <p:spPr>
          <a:xfrm rot="1012820">
            <a:off x="8668122" y="17425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8"/>
          <p:cNvSpPr/>
          <p:nvPr/>
        </p:nvSpPr>
        <p:spPr>
          <a:xfrm rot="4028883">
            <a:off x="8908647" y="1800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8"/>
          <p:cNvSpPr/>
          <p:nvPr/>
        </p:nvSpPr>
        <p:spPr>
          <a:xfrm rot="1012820">
            <a:off x="8668122" y="17425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8"/>
          <p:cNvSpPr/>
          <p:nvPr/>
        </p:nvSpPr>
        <p:spPr>
          <a:xfrm rot="4028883">
            <a:off x="8908647" y="1800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8"/>
          <p:cNvSpPr/>
          <p:nvPr/>
        </p:nvSpPr>
        <p:spPr>
          <a:xfrm rot="4028883">
            <a:off x="8908647" y="18002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8"/>
          <p:cNvSpPr/>
          <p:nvPr/>
        </p:nvSpPr>
        <p:spPr>
          <a:xfrm rot="4028883">
            <a:off x="8828105" y="20001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8"/>
          <p:cNvSpPr/>
          <p:nvPr/>
        </p:nvSpPr>
        <p:spPr>
          <a:xfrm rot="4028883">
            <a:off x="9090321" y="22072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8"/>
          <p:cNvSpPr/>
          <p:nvPr/>
        </p:nvSpPr>
        <p:spPr>
          <a:xfrm rot="4028883">
            <a:off x="9123471" y="21459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8"/>
          <p:cNvSpPr/>
          <p:nvPr/>
        </p:nvSpPr>
        <p:spPr>
          <a:xfrm rot="1012820">
            <a:off x="8378996" y="17693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8"/>
          <p:cNvSpPr/>
          <p:nvPr/>
        </p:nvSpPr>
        <p:spPr>
          <a:xfrm rot="4028883">
            <a:off x="8965171" y="18211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8"/>
          <p:cNvSpPr/>
          <p:nvPr/>
        </p:nvSpPr>
        <p:spPr>
          <a:xfrm rot="4028883">
            <a:off x="8998321" y="17599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8"/>
          <p:cNvSpPr/>
          <p:nvPr/>
        </p:nvSpPr>
        <p:spPr>
          <a:xfrm rot="4028883">
            <a:off x="8884630" y="20211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8"/>
          <p:cNvSpPr/>
          <p:nvPr/>
        </p:nvSpPr>
        <p:spPr>
          <a:xfrm rot="4028883">
            <a:off x="8917779" y="19598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8"/>
          <p:cNvSpPr/>
          <p:nvPr/>
        </p:nvSpPr>
        <p:spPr>
          <a:xfrm rot="1012820">
            <a:off x="8480967" y="19592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8"/>
          <p:cNvSpPr/>
          <p:nvPr/>
        </p:nvSpPr>
        <p:spPr>
          <a:xfrm rot="4028883">
            <a:off x="8965171" y="18211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8"/>
          <p:cNvSpPr/>
          <p:nvPr/>
        </p:nvSpPr>
        <p:spPr>
          <a:xfrm rot="4028883">
            <a:off x="8998321" y="175992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8"/>
          <p:cNvSpPr/>
          <p:nvPr/>
        </p:nvSpPr>
        <p:spPr>
          <a:xfrm rot="4028883">
            <a:off x="8884630" y="20211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8"/>
          <p:cNvSpPr/>
          <p:nvPr/>
        </p:nvSpPr>
        <p:spPr>
          <a:xfrm rot="4028883">
            <a:off x="8917779" y="19598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8"/>
          <p:cNvSpPr/>
          <p:nvPr/>
        </p:nvSpPr>
        <p:spPr>
          <a:xfrm rot="1012820">
            <a:off x="8480967" y="195922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8"/>
          <p:cNvSpPr/>
          <p:nvPr/>
        </p:nvSpPr>
        <p:spPr>
          <a:xfrm rot="4028883">
            <a:off x="8965171" y="18211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8"/>
          <p:cNvSpPr/>
          <p:nvPr/>
        </p:nvSpPr>
        <p:spPr>
          <a:xfrm rot="4028883">
            <a:off x="8884630" y="20211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8"/>
          <p:cNvSpPr/>
          <p:nvPr/>
        </p:nvSpPr>
        <p:spPr>
          <a:xfrm rot="4028883">
            <a:off x="8917779" y="19598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8"/>
          <p:cNvSpPr/>
          <p:nvPr/>
        </p:nvSpPr>
        <p:spPr>
          <a:xfrm rot="1012820">
            <a:off x="9026332" y="2282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8"/>
          <p:cNvSpPr/>
          <p:nvPr/>
        </p:nvSpPr>
        <p:spPr>
          <a:xfrm rot="4028883">
            <a:off x="8837238" y="21597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8"/>
          <p:cNvSpPr/>
          <p:nvPr/>
        </p:nvSpPr>
        <p:spPr>
          <a:xfrm rot="1012820">
            <a:off x="8582939" y="214910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8"/>
          <p:cNvSpPr/>
          <p:nvPr/>
        </p:nvSpPr>
        <p:spPr>
          <a:xfrm rot="4028883">
            <a:off x="8884630" y="20211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8"/>
          <p:cNvSpPr/>
          <p:nvPr/>
        </p:nvSpPr>
        <p:spPr>
          <a:xfrm rot="4028883">
            <a:off x="8917779" y="195983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8"/>
          <p:cNvSpPr/>
          <p:nvPr/>
        </p:nvSpPr>
        <p:spPr>
          <a:xfrm rot="1012820">
            <a:off x="9026332" y="22822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8"/>
          <p:cNvSpPr/>
          <p:nvPr/>
        </p:nvSpPr>
        <p:spPr>
          <a:xfrm rot="4028883">
            <a:off x="8837238" y="21597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8"/>
          <p:cNvSpPr/>
          <p:nvPr/>
        </p:nvSpPr>
        <p:spPr>
          <a:xfrm rot="1012820">
            <a:off x="8256020" y="21776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8"/>
          <p:cNvSpPr/>
          <p:nvPr/>
        </p:nvSpPr>
        <p:spPr>
          <a:xfrm rot="1012820">
            <a:off x="8597443" y="212088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8"/>
          <p:cNvSpPr/>
          <p:nvPr/>
        </p:nvSpPr>
        <p:spPr>
          <a:xfrm rot="1012820">
            <a:off x="8571605" y="20561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8"/>
          <p:cNvSpPr/>
          <p:nvPr/>
        </p:nvSpPr>
        <p:spPr>
          <a:xfrm rot="1012820">
            <a:off x="8699414" y="23107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8"/>
          <p:cNvSpPr/>
          <p:nvPr/>
        </p:nvSpPr>
        <p:spPr>
          <a:xfrm rot="1012820">
            <a:off x="8673576" y="22460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8"/>
          <p:cNvSpPr/>
          <p:nvPr/>
        </p:nvSpPr>
        <p:spPr>
          <a:xfrm rot="1012820">
            <a:off x="8357991" y="23675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8"/>
          <p:cNvSpPr/>
          <p:nvPr/>
        </p:nvSpPr>
        <p:spPr>
          <a:xfrm rot="1012820">
            <a:off x="8699414" y="23107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8"/>
          <p:cNvSpPr/>
          <p:nvPr/>
        </p:nvSpPr>
        <p:spPr>
          <a:xfrm rot="1012820">
            <a:off x="8673576" y="22460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8"/>
          <p:cNvSpPr/>
          <p:nvPr/>
        </p:nvSpPr>
        <p:spPr>
          <a:xfrm rot="1012820">
            <a:off x="8357991" y="23675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8"/>
          <p:cNvSpPr/>
          <p:nvPr/>
        </p:nvSpPr>
        <p:spPr>
          <a:xfrm rot="1012820">
            <a:off x="8699414" y="23107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8"/>
          <p:cNvSpPr/>
          <p:nvPr/>
        </p:nvSpPr>
        <p:spPr>
          <a:xfrm rot="1012820">
            <a:off x="8615138" y="17161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8"/>
          <p:cNvSpPr/>
          <p:nvPr/>
        </p:nvSpPr>
        <p:spPr>
          <a:xfrm rot="4028883">
            <a:off x="9076712" y="2149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8"/>
          <p:cNvSpPr/>
          <p:nvPr/>
        </p:nvSpPr>
        <p:spPr>
          <a:xfrm rot="4028883">
            <a:off x="9109861" y="208834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8"/>
          <p:cNvSpPr/>
          <p:nvPr/>
        </p:nvSpPr>
        <p:spPr>
          <a:xfrm rot="4028883">
            <a:off x="8895037" y="17425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8"/>
          <p:cNvSpPr/>
          <p:nvPr/>
        </p:nvSpPr>
        <p:spPr>
          <a:xfrm rot="4028883">
            <a:off x="9076712" y="2149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8"/>
          <p:cNvSpPr/>
          <p:nvPr/>
        </p:nvSpPr>
        <p:spPr>
          <a:xfrm rot="4028883">
            <a:off x="9109861" y="208834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8"/>
          <p:cNvSpPr/>
          <p:nvPr/>
        </p:nvSpPr>
        <p:spPr>
          <a:xfrm rot="4028883">
            <a:off x="8895037" y="17425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rot="4028883">
            <a:off x="9076712" y="2149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rot="4028883">
            <a:off x="9109861" y="208834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rot="3005844">
            <a:off x="9149697" y="230042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rot="4028883">
            <a:off x="8814495" y="19425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rot="4028883">
            <a:off x="9076712" y="2149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rot="4028883">
            <a:off x="9109861" y="208834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rot="3005844">
            <a:off x="9149697" y="230042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rot="1012820">
            <a:off x="8317590" y="19733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rot="1012820">
            <a:off x="8659012" y="19165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8"/>
          <p:cNvSpPr/>
          <p:nvPr/>
        </p:nvSpPr>
        <p:spPr>
          <a:xfrm rot="1012820">
            <a:off x="8633175" y="18518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8"/>
          <p:cNvSpPr/>
          <p:nvPr/>
        </p:nvSpPr>
        <p:spPr>
          <a:xfrm rot="4028883">
            <a:off x="8769195" y="190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rot="4028883">
            <a:off x="8802345" y="18433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rot="1012820">
            <a:off x="8862955" y="22963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rot="4028883">
            <a:off x="8721803" y="204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rot="1012820">
            <a:off x="8419561" y="21631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rot="4028883">
            <a:off x="8769195" y="190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rot="4028883">
            <a:off x="8802345" y="18433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rot="1012820">
            <a:off x="8862955" y="22963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rot="4028883">
            <a:off x="8721803" y="204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rot="1012820">
            <a:off x="8419561" y="21631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rot="4028883">
            <a:off x="8769195" y="19046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rot="1012820">
            <a:off x="8862955" y="22963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rot="4028883">
            <a:off x="8721803" y="204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rot="1012820">
            <a:off x="8521532" y="23530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rot="1012820">
            <a:off x="8862955" y="22963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rot="4028883">
            <a:off x="8721803" y="2043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8"/>
          <p:cNvSpPr/>
          <p:nvPr/>
        </p:nvSpPr>
        <p:spPr>
          <a:xfrm rot="4028883">
            <a:off x="9036675" y="1762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8"/>
          <p:cNvSpPr/>
          <p:nvPr/>
        </p:nvSpPr>
        <p:spPr>
          <a:xfrm rot="4028883">
            <a:off x="9003525" y="182411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8"/>
          <p:cNvSpPr/>
          <p:nvPr/>
        </p:nvSpPr>
        <p:spPr>
          <a:xfrm rot="3005844">
            <a:off x="9026082" y="21002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
          <p:cNvSpPr/>
          <p:nvPr/>
        </p:nvSpPr>
        <p:spPr>
          <a:xfrm rot="4028883">
            <a:off x="9048017" y="31412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8"/>
          <p:cNvSpPr/>
          <p:nvPr/>
        </p:nvSpPr>
        <p:spPr>
          <a:xfrm rot="4028883">
            <a:off x="8922983" y="202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8"/>
          <p:cNvSpPr/>
          <p:nvPr/>
        </p:nvSpPr>
        <p:spPr>
          <a:xfrm rot="4028883">
            <a:off x="8956133" y="19627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8"/>
          <p:cNvSpPr/>
          <p:nvPr/>
        </p:nvSpPr>
        <p:spPr>
          <a:xfrm rot="3005844">
            <a:off x="9026082" y="21002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8"/>
          <p:cNvSpPr/>
          <p:nvPr/>
        </p:nvSpPr>
        <p:spPr>
          <a:xfrm rot="4028883">
            <a:off x="8717292" y="1819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8"/>
          <p:cNvSpPr/>
          <p:nvPr/>
        </p:nvSpPr>
        <p:spPr>
          <a:xfrm rot="4028883">
            <a:off x="8750442" y="17578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8"/>
          <p:cNvSpPr/>
          <p:nvPr/>
        </p:nvSpPr>
        <p:spPr>
          <a:xfrm rot="1012820">
            <a:off x="8313630" y="1757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8"/>
          <p:cNvSpPr/>
          <p:nvPr/>
        </p:nvSpPr>
        <p:spPr>
          <a:xfrm rot="4028883">
            <a:off x="8717292" y="1819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8"/>
          <p:cNvSpPr/>
          <p:nvPr/>
        </p:nvSpPr>
        <p:spPr>
          <a:xfrm rot="4028883">
            <a:off x="8750442" y="17578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8"/>
          <p:cNvSpPr/>
          <p:nvPr/>
        </p:nvSpPr>
        <p:spPr>
          <a:xfrm rot="1012820">
            <a:off x="8313630" y="1757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8"/>
          <p:cNvSpPr/>
          <p:nvPr/>
        </p:nvSpPr>
        <p:spPr>
          <a:xfrm rot="4028883">
            <a:off x="8717292" y="1819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8"/>
          <p:cNvSpPr/>
          <p:nvPr/>
        </p:nvSpPr>
        <p:spPr>
          <a:xfrm rot="4028883">
            <a:off x="8750442" y="17578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8"/>
          <p:cNvSpPr/>
          <p:nvPr/>
        </p:nvSpPr>
        <p:spPr>
          <a:xfrm rot="1012820">
            <a:off x="8858995" y="2080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8"/>
          <p:cNvSpPr/>
          <p:nvPr/>
        </p:nvSpPr>
        <p:spPr>
          <a:xfrm rot="4028883">
            <a:off x="8669900" y="195771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8"/>
          <p:cNvSpPr/>
          <p:nvPr/>
        </p:nvSpPr>
        <p:spPr>
          <a:xfrm rot="1012820">
            <a:off x="8415601" y="194707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8"/>
          <p:cNvSpPr/>
          <p:nvPr/>
        </p:nvSpPr>
        <p:spPr>
          <a:xfrm rot="4028883">
            <a:off x="8717292" y="1819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8"/>
          <p:cNvSpPr/>
          <p:nvPr/>
        </p:nvSpPr>
        <p:spPr>
          <a:xfrm rot="4028883">
            <a:off x="8750442" y="175780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8"/>
          <p:cNvSpPr/>
          <p:nvPr/>
        </p:nvSpPr>
        <p:spPr>
          <a:xfrm rot="1012820">
            <a:off x="8858995" y="20802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8"/>
          <p:cNvSpPr/>
          <p:nvPr/>
        </p:nvSpPr>
        <p:spPr>
          <a:xfrm rot="4028883">
            <a:off x="8669900" y="195771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8"/>
          <p:cNvSpPr/>
          <p:nvPr/>
        </p:nvSpPr>
        <p:spPr>
          <a:xfrm rot="1012820">
            <a:off x="8430105" y="191886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8"/>
          <p:cNvSpPr/>
          <p:nvPr/>
        </p:nvSpPr>
        <p:spPr>
          <a:xfrm rot="1012820">
            <a:off x="8404267" y="18541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8"/>
          <p:cNvSpPr/>
          <p:nvPr/>
        </p:nvSpPr>
        <p:spPr>
          <a:xfrm rot="1012820">
            <a:off x="8532076" y="21087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8"/>
          <p:cNvSpPr/>
          <p:nvPr/>
        </p:nvSpPr>
        <p:spPr>
          <a:xfrm rot="1012820">
            <a:off x="8506239" y="20440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8"/>
          <p:cNvSpPr/>
          <p:nvPr/>
        </p:nvSpPr>
        <p:spPr>
          <a:xfrm rot="1012820">
            <a:off x="8190654" y="21654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8"/>
          <p:cNvSpPr/>
          <p:nvPr/>
        </p:nvSpPr>
        <p:spPr>
          <a:xfrm rot="1012820">
            <a:off x="8532076" y="21087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8"/>
          <p:cNvSpPr/>
          <p:nvPr/>
        </p:nvSpPr>
        <p:spPr>
          <a:xfrm rot="1012820">
            <a:off x="8506239" y="20440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8"/>
          <p:cNvSpPr/>
          <p:nvPr/>
        </p:nvSpPr>
        <p:spPr>
          <a:xfrm rot="1012820">
            <a:off x="8190654" y="216548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8"/>
          <p:cNvSpPr/>
          <p:nvPr/>
        </p:nvSpPr>
        <p:spPr>
          <a:xfrm rot="1012820">
            <a:off x="8532076" y="21087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8"/>
          <p:cNvSpPr/>
          <p:nvPr/>
        </p:nvSpPr>
        <p:spPr>
          <a:xfrm rot="4028883">
            <a:off x="8989916" y="17664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8"/>
          <p:cNvSpPr/>
          <p:nvPr/>
        </p:nvSpPr>
        <p:spPr>
          <a:xfrm rot="4028883">
            <a:off x="9023066" y="17051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8"/>
          <p:cNvSpPr/>
          <p:nvPr/>
        </p:nvSpPr>
        <p:spPr>
          <a:xfrm rot="4028883">
            <a:off x="8909374" y="19663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8"/>
          <p:cNvSpPr/>
          <p:nvPr/>
        </p:nvSpPr>
        <p:spPr>
          <a:xfrm rot="4028883">
            <a:off x="8942524" y="19051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8"/>
          <p:cNvSpPr/>
          <p:nvPr/>
        </p:nvSpPr>
        <p:spPr>
          <a:xfrm rot="4028883">
            <a:off x="8989916" y="17664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8"/>
          <p:cNvSpPr/>
          <p:nvPr/>
        </p:nvSpPr>
        <p:spPr>
          <a:xfrm rot="4028883">
            <a:off x="9023066" y="17051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8"/>
          <p:cNvSpPr/>
          <p:nvPr/>
        </p:nvSpPr>
        <p:spPr>
          <a:xfrm rot="4028883">
            <a:off x="8909374" y="19663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8"/>
          <p:cNvSpPr/>
          <p:nvPr/>
        </p:nvSpPr>
        <p:spPr>
          <a:xfrm rot="4028883">
            <a:off x="8942524" y="19051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8"/>
          <p:cNvSpPr/>
          <p:nvPr/>
        </p:nvSpPr>
        <p:spPr>
          <a:xfrm rot="4028883">
            <a:off x="8989916" y="17664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8"/>
          <p:cNvSpPr/>
          <p:nvPr/>
        </p:nvSpPr>
        <p:spPr>
          <a:xfrm rot="4028883">
            <a:off x="8909374" y="19663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8"/>
          <p:cNvSpPr/>
          <p:nvPr/>
        </p:nvSpPr>
        <p:spPr>
          <a:xfrm rot="4028883">
            <a:off x="8942524" y="19051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8"/>
          <p:cNvSpPr/>
          <p:nvPr/>
        </p:nvSpPr>
        <p:spPr>
          <a:xfrm rot="3005844">
            <a:off x="8982359" y="2117185"/>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8"/>
          <p:cNvSpPr/>
          <p:nvPr/>
        </p:nvSpPr>
        <p:spPr>
          <a:xfrm rot="3005844">
            <a:off x="8996428" y="20489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8"/>
          <p:cNvSpPr/>
          <p:nvPr/>
        </p:nvSpPr>
        <p:spPr>
          <a:xfrm rot="4028883">
            <a:off x="8856708" y="29231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8"/>
          <p:cNvSpPr/>
          <p:nvPr/>
        </p:nvSpPr>
        <p:spPr>
          <a:xfrm rot="4028883">
            <a:off x="8909374" y="196638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8"/>
          <p:cNvSpPr/>
          <p:nvPr/>
        </p:nvSpPr>
        <p:spPr>
          <a:xfrm rot="4028883">
            <a:off x="8942524" y="19051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8"/>
          <p:cNvSpPr/>
          <p:nvPr/>
        </p:nvSpPr>
        <p:spPr>
          <a:xfrm rot="3005844">
            <a:off x="8982359" y="2117185"/>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8"/>
          <p:cNvSpPr/>
          <p:nvPr/>
        </p:nvSpPr>
        <p:spPr>
          <a:xfrm rot="3005844">
            <a:off x="8996428" y="20489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8"/>
          <p:cNvSpPr/>
          <p:nvPr/>
        </p:nvSpPr>
        <p:spPr>
          <a:xfrm rot="1012820">
            <a:off x="8491675" y="171453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8"/>
          <p:cNvSpPr/>
          <p:nvPr/>
        </p:nvSpPr>
        <p:spPr>
          <a:xfrm rot="4028883">
            <a:off x="8601858" y="1702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8"/>
          <p:cNvSpPr/>
          <p:nvPr/>
        </p:nvSpPr>
        <p:spPr>
          <a:xfrm rot="1012820">
            <a:off x="8695617" y="20942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8"/>
          <p:cNvSpPr/>
          <p:nvPr/>
        </p:nvSpPr>
        <p:spPr>
          <a:xfrm rot="4028883">
            <a:off x="8554466" y="184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8"/>
          <p:cNvSpPr/>
          <p:nvPr/>
        </p:nvSpPr>
        <p:spPr>
          <a:xfrm rot="1012820">
            <a:off x="8252223" y="196115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8"/>
          <p:cNvSpPr/>
          <p:nvPr/>
        </p:nvSpPr>
        <p:spPr>
          <a:xfrm rot="4028883">
            <a:off x="8601858" y="17026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8"/>
          <p:cNvSpPr/>
          <p:nvPr/>
        </p:nvSpPr>
        <p:spPr>
          <a:xfrm rot="1012820">
            <a:off x="8695617" y="20942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8"/>
          <p:cNvSpPr/>
          <p:nvPr/>
        </p:nvSpPr>
        <p:spPr>
          <a:xfrm rot="4028883">
            <a:off x="8554466" y="184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8"/>
          <p:cNvSpPr/>
          <p:nvPr/>
        </p:nvSpPr>
        <p:spPr>
          <a:xfrm rot="1012820">
            <a:off x="8252223" y="196115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8"/>
          <p:cNvSpPr/>
          <p:nvPr/>
        </p:nvSpPr>
        <p:spPr>
          <a:xfrm rot="4028883">
            <a:off x="8423345" y="3113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8"/>
          <p:cNvSpPr/>
          <p:nvPr/>
        </p:nvSpPr>
        <p:spPr>
          <a:xfrm rot="1012820">
            <a:off x="8695617" y="20942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8"/>
          <p:cNvSpPr/>
          <p:nvPr/>
        </p:nvSpPr>
        <p:spPr>
          <a:xfrm rot="4028883">
            <a:off x="8554466" y="184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8"/>
          <p:cNvSpPr/>
          <p:nvPr/>
        </p:nvSpPr>
        <p:spPr>
          <a:xfrm rot="1012820">
            <a:off x="8771751" y="22194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8"/>
          <p:cNvSpPr/>
          <p:nvPr/>
        </p:nvSpPr>
        <p:spPr>
          <a:xfrm rot="1012820">
            <a:off x="8354195" y="21510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8"/>
          <p:cNvSpPr/>
          <p:nvPr/>
        </p:nvSpPr>
        <p:spPr>
          <a:xfrm rot="1012820">
            <a:off x="8695617" y="20942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8"/>
          <p:cNvSpPr/>
          <p:nvPr/>
        </p:nvSpPr>
        <p:spPr>
          <a:xfrm rot="4028883">
            <a:off x="8554466" y="1841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8"/>
          <p:cNvSpPr/>
          <p:nvPr/>
        </p:nvSpPr>
        <p:spPr>
          <a:xfrm rot="1012820">
            <a:off x="8771751" y="22194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8"/>
          <p:cNvSpPr/>
          <p:nvPr/>
        </p:nvSpPr>
        <p:spPr>
          <a:xfrm rot="1012820">
            <a:off x="8468588" y="199605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8"/>
          <p:cNvSpPr/>
          <p:nvPr/>
        </p:nvSpPr>
        <p:spPr>
          <a:xfrm rot="1012820">
            <a:off x="8810011" y="193931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8"/>
          <p:cNvSpPr/>
          <p:nvPr/>
        </p:nvSpPr>
        <p:spPr>
          <a:xfrm rot="1012820">
            <a:off x="8784173" y="187461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8"/>
          <p:cNvSpPr/>
          <p:nvPr/>
        </p:nvSpPr>
        <p:spPr>
          <a:xfrm rot="1012820">
            <a:off x="8570559" y="21859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8"/>
          <p:cNvSpPr/>
          <p:nvPr/>
        </p:nvSpPr>
        <p:spPr>
          <a:xfrm rot="1012820">
            <a:off x="8570559" y="21859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8"/>
          <p:cNvSpPr/>
          <p:nvPr/>
        </p:nvSpPr>
        <p:spPr>
          <a:xfrm rot="4028883">
            <a:off x="8811084" y="22435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8"/>
          <p:cNvSpPr/>
          <p:nvPr/>
        </p:nvSpPr>
        <p:spPr>
          <a:xfrm rot="1012820">
            <a:off x="8570559" y="21859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8"/>
          <p:cNvSpPr/>
          <p:nvPr/>
        </p:nvSpPr>
        <p:spPr>
          <a:xfrm rot="4028883">
            <a:off x="8811084" y="22435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8"/>
          <p:cNvSpPr/>
          <p:nvPr/>
        </p:nvSpPr>
        <p:spPr>
          <a:xfrm rot="4028883">
            <a:off x="8811084" y="22435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8"/>
          <p:cNvSpPr/>
          <p:nvPr/>
        </p:nvSpPr>
        <p:spPr>
          <a:xfrm rot="4028883">
            <a:off x="8730542" y="24434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8"/>
          <p:cNvSpPr/>
          <p:nvPr/>
        </p:nvSpPr>
        <p:spPr>
          <a:xfrm rot="1012820">
            <a:off x="8281434" y="22126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8"/>
          <p:cNvSpPr/>
          <p:nvPr/>
        </p:nvSpPr>
        <p:spPr>
          <a:xfrm rot="4028883">
            <a:off x="8948151" y="2064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8"/>
          <p:cNvSpPr/>
          <p:nvPr/>
        </p:nvSpPr>
        <p:spPr>
          <a:xfrm rot="1012820">
            <a:off x="8597018" y="20912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8"/>
          <p:cNvSpPr/>
          <p:nvPr/>
        </p:nvSpPr>
        <p:spPr>
          <a:xfrm rot="4028883">
            <a:off x="8867609" y="22645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8"/>
          <p:cNvSpPr/>
          <p:nvPr/>
        </p:nvSpPr>
        <p:spPr>
          <a:xfrm rot="4028883">
            <a:off x="8900759" y="22032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8"/>
          <p:cNvSpPr/>
          <p:nvPr/>
        </p:nvSpPr>
        <p:spPr>
          <a:xfrm rot="4028883">
            <a:off x="8787067" y="24644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8"/>
          <p:cNvSpPr/>
          <p:nvPr/>
        </p:nvSpPr>
        <p:spPr>
          <a:xfrm rot="4028883">
            <a:off x="8820217" y="24031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8"/>
          <p:cNvSpPr/>
          <p:nvPr/>
        </p:nvSpPr>
        <p:spPr>
          <a:xfrm rot="1012820">
            <a:off x="8383405" y="24025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8"/>
          <p:cNvSpPr/>
          <p:nvPr/>
        </p:nvSpPr>
        <p:spPr>
          <a:xfrm rot="4028883">
            <a:off x="8867609" y="22645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8"/>
          <p:cNvSpPr/>
          <p:nvPr/>
        </p:nvSpPr>
        <p:spPr>
          <a:xfrm rot="4028883">
            <a:off x="8900759" y="22032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8"/>
          <p:cNvSpPr/>
          <p:nvPr/>
        </p:nvSpPr>
        <p:spPr>
          <a:xfrm rot="4028883">
            <a:off x="8787067" y="24644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8"/>
          <p:cNvSpPr/>
          <p:nvPr/>
        </p:nvSpPr>
        <p:spPr>
          <a:xfrm rot="4028883">
            <a:off x="8820217" y="24031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8"/>
          <p:cNvSpPr/>
          <p:nvPr/>
        </p:nvSpPr>
        <p:spPr>
          <a:xfrm rot="1012820">
            <a:off x="8383405" y="24025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8"/>
          <p:cNvSpPr/>
          <p:nvPr/>
        </p:nvSpPr>
        <p:spPr>
          <a:xfrm rot="4028883">
            <a:off x="8867609" y="22645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8"/>
          <p:cNvSpPr/>
          <p:nvPr/>
        </p:nvSpPr>
        <p:spPr>
          <a:xfrm rot="4028883">
            <a:off x="8787067" y="24644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8"/>
          <p:cNvSpPr/>
          <p:nvPr/>
        </p:nvSpPr>
        <p:spPr>
          <a:xfrm rot="4028883">
            <a:off x="8820217" y="24031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8"/>
          <p:cNvSpPr/>
          <p:nvPr/>
        </p:nvSpPr>
        <p:spPr>
          <a:xfrm rot="1012820">
            <a:off x="8928770" y="27255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8"/>
          <p:cNvSpPr/>
          <p:nvPr/>
        </p:nvSpPr>
        <p:spPr>
          <a:xfrm rot="4028883">
            <a:off x="8739675" y="26030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8"/>
          <p:cNvSpPr/>
          <p:nvPr/>
        </p:nvSpPr>
        <p:spPr>
          <a:xfrm rot="1012820">
            <a:off x="8485376" y="25924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8"/>
          <p:cNvSpPr/>
          <p:nvPr/>
        </p:nvSpPr>
        <p:spPr>
          <a:xfrm rot="4028883">
            <a:off x="8787067" y="24644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8"/>
          <p:cNvSpPr/>
          <p:nvPr/>
        </p:nvSpPr>
        <p:spPr>
          <a:xfrm rot="4028883">
            <a:off x="8820217" y="24031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8"/>
          <p:cNvSpPr/>
          <p:nvPr/>
        </p:nvSpPr>
        <p:spPr>
          <a:xfrm rot="1012820">
            <a:off x="8928770" y="27255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8"/>
          <p:cNvSpPr/>
          <p:nvPr/>
        </p:nvSpPr>
        <p:spPr>
          <a:xfrm rot="4028883">
            <a:off x="8739675" y="26030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8"/>
          <p:cNvSpPr/>
          <p:nvPr/>
        </p:nvSpPr>
        <p:spPr>
          <a:xfrm rot="1012820">
            <a:off x="8158457" y="262096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8"/>
          <p:cNvSpPr/>
          <p:nvPr/>
        </p:nvSpPr>
        <p:spPr>
          <a:xfrm rot="1012820">
            <a:off x="8499880" y="2564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8"/>
          <p:cNvSpPr/>
          <p:nvPr/>
        </p:nvSpPr>
        <p:spPr>
          <a:xfrm rot="1012820">
            <a:off x="8474042" y="24995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8"/>
          <p:cNvSpPr/>
          <p:nvPr/>
        </p:nvSpPr>
        <p:spPr>
          <a:xfrm rot="1012820">
            <a:off x="8601851" y="27541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8"/>
          <p:cNvSpPr/>
          <p:nvPr/>
        </p:nvSpPr>
        <p:spPr>
          <a:xfrm rot="1012820">
            <a:off x="8576014" y="26894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8"/>
          <p:cNvSpPr/>
          <p:nvPr/>
        </p:nvSpPr>
        <p:spPr>
          <a:xfrm rot="1012820">
            <a:off x="8260429" y="28108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8"/>
          <p:cNvSpPr/>
          <p:nvPr/>
        </p:nvSpPr>
        <p:spPr>
          <a:xfrm rot="1012820">
            <a:off x="8601851" y="27541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8"/>
          <p:cNvSpPr/>
          <p:nvPr/>
        </p:nvSpPr>
        <p:spPr>
          <a:xfrm rot="1012820">
            <a:off x="8576014" y="26894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8"/>
          <p:cNvSpPr/>
          <p:nvPr/>
        </p:nvSpPr>
        <p:spPr>
          <a:xfrm rot="1012820">
            <a:off x="8365154" y="29733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8"/>
          <p:cNvSpPr/>
          <p:nvPr/>
        </p:nvSpPr>
        <p:spPr>
          <a:xfrm rot="1012820">
            <a:off x="8601851" y="27541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8"/>
          <p:cNvSpPr/>
          <p:nvPr/>
        </p:nvSpPr>
        <p:spPr>
          <a:xfrm rot="1012820">
            <a:off x="8517575" y="21594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8"/>
          <p:cNvSpPr/>
          <p:nvPr/>
        </p:nvSpPr>
        <p:spPr>
          <a:xfrm rot="4028883">
            <a:off x="8979149" y="2611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8"/>
          <p:cNvSpPr/>
          <p:nvPr/>
        </p:nvSpPr>
        <p:spPr>
          <a:xfrm rot="4028883">
            <a:off x="8797475" y="21859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8"/>
          <p:cNvSpPr/>
          <p:nvPr/>
        </p:nvSpPr>
        <p:spPr>
          <a:xfrm rot="4028883">
            <a:off x="8979149" y="2611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8"/>
          <p:cNvSpPr/>
          <p:nvPr/>
        </p:nvSpPr>
        <p:spPr>
          <a:xfrm rot="4028883">
            <a:off x="8797475" y="21859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8"/>
          <p:cNvSpPr/>
          <p:nvPr/>
        </p:nvSpPr>
        <p:spPr>
          <a:xfrm rot="4028883">
            <a:off x="8979149" y="2611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8"/>
          <p:cNvSpPr/>
          <p:nvPr/>
        </p:nvSpPr>
        <p:spPr>
          <a:xfrm rot="4028883">
            <a:off x="8716933" y="23858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8"/>
          <p:cNvSpPr/>
          <p:nvPr/>
        </p:nvSpPr>
        <p:spPr>
          <a:xfrm rot="4028883">
            <a:off x="8979149" y="26117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8"/>
          <p:cNvSpPr/>
          <p:nvPr/>
        </p:nvSpPr>
        <p:spPr>
          <a:xfrm rot="1012820">
            <a:off x="8220027" y="24166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8"/>
          <p:cNvSpPr/>
          <p:nvPr/>
        </p:nvSpPr>
        <p:spPr>
          <a:xfrm rot="1012820">
            <a:off x="8561450" y="23598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8"/>
          <p:cNvSpPr/>
          <p:nvPr/>
        </p:nvSpPr>
        <p:spPr>
          <a:xfrm rot="1012820">
            <a:off x="8535612" y="22951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8"/>
          <p:cNvSpPr/>
          <p:nvPr/>
        </p:nvSpPr>
        <p:spPr>
          <a:xfrm rot="4028883">
            <a:off x="8671633" y="23479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8"/>
          <p:cNvSpPr/>
          <p:nvPr/>
        </p:nvSpPr>
        <p:spPr>
          <a:xfrm rot="4028883">
            <a:off x="8704782" y="22866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8"/>
          <p:cNvSpPr/>
          <p:nvPr/>
        </p:nvSpPr>
        <p:spPr>
          <a:xfrm rot="1012820">
            <a:off x="8765392" y="27396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8"/>
          <p:cNvSpPr/>
          <p:nvPr/>
        </p:nvSpPr>
        <p:spPr>
          <a:xfrm rot="4028883">
            <a:off x="8624241" y="24866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8"/>
          <p:cNvSpPr/>
          <p:nvPr/>
        </p:nvSpPr>
        <p:spPr>
          <a:xfrm rot="1012820">
            <a:off x="8321998" y="26065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8"/>
          <p:cNvSpPr/>
          <p:nvPr/>
        </p:nvSpPr>
        <p:spPr>
          <a:xfrm rot="4028883">
            <a:off x="8671633" y="23479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8"/>
          <p:cNvSpPr/>
          <p:nvPr/>
        </p:nvSpPr>
        <p:spPr>
          <a:xfrm rot="4028883">
            <a:off x="8704782" y="22866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8"/>
          <p:cNvSpPr/>
          <p:nvPr/>
        </p:nvSpPr>
        <p:spPr>
          <a:xfrm rot="1012820">
            <a:off x="8765392" y="27396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8"/>
          <p:cNvSpPr/>
          <p:nvPr/>
        </p:nvSpPr>
        <p:spPr>
          <a:xfrm rot="4028883">
            <a:off x="8624241" y="24866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8"/>
          <p:cNvSpPr/>
          <p:nvPr/>
        </p:nvSpPr>
        <p:spPr>
          <a:xfrm rot="1012820">
            <a:off x="8321998" y="26065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8"/>
          <p:cNvSpPr/>
          <p:nvPr/>
        </p:nvSpPr>
        <p:spPr>
          <a:xfrm rot="4028883">
            <a:off x="8671633" y="23479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8"/>
          <p:cNvSpPr/>
          <p:nvPr/>
        </p:nvSpPr>
        <p:spPr>
          <a:xfrm rot="1012820">
            <a:off x="8765392" y="27396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8"/>
          <p:cNvSpPr/>
          <p:nvPr/>
        </p:nvSpPr>
        <p:spPr>
          <a:xfrm rot="4028883">
            <a:off x="8624241" y="24866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8"/>
          <p:cNvSpPr/>
          <p:nvPr/>
        </p:nvSpPr>
        <p:spPr>
          <a:xfrm rot="1012820">
            <a:off x="8423970" y="27963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8"/>
          <p:cNvSpPr/>
          <p:nvPr/>
        </p:nvSpPr>
        <p:spPr>
          <a:xfrm rot="1012820">
            <a:off x="8765392" y="27396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8"/>
          <p:cNvSpPr/>
          <p:nvPr/>
        </p:nvSpPr>
        <p:spPr>
          <a:xfrm rot="4028883">
            <a:off x="8624241" y="24866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8"/>
          <p:cNvSpPr/>
          <p:nvPr/>
        </p:nvSpPr>
        <p:spPr>
          <a:xfrm rot="1012820">
            <a:off x="8301250" y="179403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8"/>
          <p:cNvSpPr/>
          <p:nvPr/>
        </p:nvSpPr>
        <p:spPr>
          <a:xfrm rot="1012820">
            <a:off x="8642673" y="17372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8"/>
          <p:cNvSpPr/>
          <p:nvPr/>
        </p:nvSpPr>
        <p:spPr>
          <a:xfrm rot="1012820">
            <a:off x="8616835" y="16725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8"/>
          <p:cNvSpPr/>
          <p:nvPr/>
        </p:nvSpPr>
        <p:spPr>
          <a:xfrm rot="1012820">
            <a:off x="8403222" y="19839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8"/>
          <p:cNvSpPr/>
          <p:nvPr/>
        </p:nvSpPr>
        <p:spPr>
          <a:xfrm rot="1012820">
            <a:off x="8403222" y="19839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8"/>
          <p:cNvSpPr/>
          <p:nvPr/>
        </p:nvSpPr>
        <p:spPr>
          <a:xfrm rot="4028883">
            <a:off x="8643747" y="20415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8"/>
          <p:cNvSpPr/>
          <p:nvPr/>
        </p:nvSpPr>
        <p:spPr>
          <a:xfrm rot="1012820">
            <a:off x="8403222" y="19839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8"/>
          <p:cNvSpPr/>
          <p:nvPr/>
        </p:nvSpPr>
        <p:spPr>
          <a:xfrm rot="4028883">
            <a:off x="8643747" y="20415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8"/>
          <p:cNvSpPr/>
          <p:nvPr/>
        </p:nvSpPr>
        <p:spPr>
          <a:xfrm rot="4028883">
            <a:off x="8939112" y="2206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8"/>
          <p:cNvSpPr/>
          <p:nvPr/>
        </p:nvSpPr>
        <p:spPr>
          <a:xfrm rot="4028883">
            <a:off x="8643747" y="20415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8"/>
          <p:cNvSpPr/>
          <p:nvPr/>
        </p:nvSpPr>
        <p:spPr>
          <a:xfrm rot="4028883">
            <a:off x="8905963" y="2267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8"/>
          <p:cNvSpPr/>
          <p:nvPr/>
        </p:nvSpPr>
        <p:spPr>
          <a:xfrm rot="3005844">
            <a:off x="8928519" y="25435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8"/>
          <p:cNvSpPr/>
          <p:nvPr/>
        </p:nvSpPr>
        <p:spPr>
          <a:xfrm rot="4028883">
            <a:off x="8563205" y="22414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8"/>
          <p:cNvSpPr/>
          <p:nvPr/>
        </p:nvSpPr>
        <p:spPr>
          <a:xfrm rot="4028883">
            <a:off x="8825421" y="2467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8"/>
          <p:cNvSpPr/>
          <p:nvPr/>
        </p:nvSpPr>
        <p:spPr>
          <a:xfrm rot="4028883">
            <a:off x="8858571" y="24060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8"/>
          <p:cNvSpPr/>
          <p:nvPr/>
        </p:nvSpPr>
        <p:spPr>
          <a:xfrm rot="3005844">
            <a:off x="8928519" y="25435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8"/>
          <p:cNvSpPr/>
          <p:nvPr/>
        </p:nvSpPr>
        <p:spPr>
          <a:xfrm rot="1012820">
            <a:off x="8114096" y="2010660"/>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8"/>
          <p:cNvSpPr/>
          <p:nvPr/>
        </p:nvSpPr>
        <p:spPr>
          <a:xfrm rot="4028883">
            <a:off x="8780813" y="18625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8"/>
          <p:cNvSpPr/>
          <p:nvPr/>
        </p:nvSpPr>
        <p:spPr>
          <a:xfrm rot="1012820">
            <a:off x="8429681" y="18892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8"/>
          <p:cNvSpPr/>
          <p:nvPr/>
        </p:nvSpPr>
        <p:spPr>
          <a:xfrm rot="4028883">
            <a:off x="8700271" y="20625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8"/>
          <p:cNvSpPr/>
          <p:nvPr/>
        </p:nvSpPr>
        <p:spPr>
          <a:xfrm rot="4028883">
            <a:off x="8733421" y="20012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8"/>
          <p:cNvSpPr/>
          <p:nvPr/>
        </p:nvSpPr>
        <p:spPr>
          <a:xfrm rot="4028883">
            <a:off x="8619730" y="22624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8"/>
          <p:cNvSpPr/>
          <p:nvPr/>
        </p:nvSpPr>
        <p:spPr>
          <a:xfrm rot="4028883">
            <a:off x="8652879" y="22011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8"/>
          <p:cNvSpPr/>
          <p:nvPr/>
        </p:nvSpPr>
        <p:spPr>
          <a:xfrm rot="1012820">
            <a:off x="8216067" y="22005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8"/>
          <p:cNvSpPr/>
          <p:nvPr/>
        </p:nvSpPr>
        <p:spPr>
          <a:xfrm rot="4028883">
            <a:off x="8700271" y="20625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8"/>
          <p:cNvSpPr/>
          <p:nvPr/>
        </p:nvSpPr>
        <p:spPr>
          <a:xfrm rot="4028883">
            <a:off x="8733421" y="20012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8"/>
          <p:cNvSpPr/>
          <p:nvPr/>
        </p:nvSpPr>
        <p:spPr>
          <a:xfrm rot="4028883">
            <a:off x="8619730" y="22624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8"/>
          <p:cNvSpPr/>
          <p:nvPr/>
        </p:nvSpPr>
        <p:spPr>
          <a:xfrm rot="4028883">
            <a:off x="8652879" y="22011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8"/>
          <p:cNvSpPr/>
          <p:nvPr/>
        </p:nvSpPr>
        <p:spPr>
          <a:xfrm rot="1012820">
            <a:off x="8216067" y="22005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8"/>
          <p:cNvSpPr/>
          <p:nvPr/>
        </p:nvSpPr>
        <p:spPr>
          <a:xfrm rot="4028883">
            <a:off x="8700271" y="20625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8"/>
          <p:cNvSpPr/>
          <p:nvPr/>
        </p:nvSpPr>
        <p:spPr>
          <a:xfrm rot="4028883">
            <a:off x="8619730" y="22624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8"/>
          <p:cNvSpPr/>
          <p:nvPr/>
        </p:nvSpPr>
        <p:spPr>
          <a:xfrm rot="4028883">
            <a:off x="8652879" y="22011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8"/>
          <p:cNvSpPr/>
          <p:nvPr/>
        </p:nvSpPr>
        <p:spPr>
          <a:xfrm rot="1012820">
            <a:off x="8761432" y="25235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8"/>
          <p:cNvSpPr/>
          <p:nvPr/>
        </p:nvSpPr>
        <p:spPr>
          <a:xfrm rot="4028883">
            <a:off x="8572338" y="24010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8"/>
          <p:cNvSpPr/>
          <p:nvPr/>
        </p:nvSpPr>
        <p:spPr>
          <a:xfrm rot="1012820">
            <a:off x="8318039" y="23904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8"/>
          <p:cNvSpPr/>
          <p:nvPr/>
        </p:nvSpPr>
        <p:spPr>
          <a:xfrm rot="4028883">
            <a:off x="8619730" y="22624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8"/>
          <p:cNvSpPr/>
          <p:nvPr/>
        </p:nvSpPr>
        <p:spPr>
          <a:xfrm rot="4028883">
            <a:off x="8652879" y="22011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8"/>
          <p:cNvSpPr/>
          <p:nvPr/>
        </p:nvSpPr>
        <p:spPr>
          <a:xfrm rot="1012820">
            <a:off x="8761432" y="25235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8"/>
          <p:cNvSpPr/>
          <p:nvPr/>
        </p:nvSpPr>
        <p:spPr>
          <a:xfrm rot="1012820">
            <a:off x="8332543" y="23621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8"/>
          <p:cNvSpPr/>
          <p:nvPr/>
        </p:nvSpPr>
        <p:spPr>
          <a:xfrm rot="1012820">
            <a:off x="8306705" y="22974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8"/>
          <p:cNvSpPr/>
          <p:nvPr/>
        </p:nvSpPr>
        <p:spPr>
          <a:xfrm rot="1012820">
            <a:off x="8434514" y="25520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8"/>
          <p:cNvSpPr/>
          <p:nvPr/>
        </p:nvSpPr>
        <p:spPr>
          <a:xfrm rot="1012820">
            <a:off x="8408676" y="24873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8"/>
          <p:cNvSpPr/>
          <p:nvPr/>
        </p:nvSpPr>
        <p:spPr>
          <a:xfrm rot="1012820">
            <a:off x="8093091" y="26088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8"/>
          <p:cNvSpPr/>
          <p:nvPr/>
        </p:nvSpPr>
        <p:spPr>
          <a:xfrm rot="1012820">
            <a:off x="8434514" y="25520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8"/>
          <p:cNvSpPr/>
          <p:nvPr/>
        </p:nvSpPr>
        <p:spPr>
          <a:xfrm rot="1012820">
            <a:off x="8408676" y="24873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8"/>
          <p:cNvSpPr/>
          <p:nvPr/>
        </p:nvSpPr>
        <p:spPr>
          <a:xfrm rot="1012820">
            <a:off x="8093091" y="26088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8"/>
          <p:cNvSpPr/>
          <p:nvPr/>
        </p:nvSpPr>
        <p:spPr>
          <a:xfrm rot="1012820">
            <a:off x="8434514" y="25520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8"/>
          <p:cNvSpPr/>
          <p:nvPr/>
        </p:nvSpPr>
        <p:spPr>
          <a:xfrm rot="1012820">
            <a:off x="8350238" y="19574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8"/>
          <p:cNvSpPr/>
          <p:nvPr/>
        </p:nvSpPr>
        <p:spPr>
          <a:xfrm rot="4028883">
            <a:off x="8972895" y="200990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8"/>
          <p:cNvSpPr/>
          <p:nvPr/>
        </p:nvSpPr>
        <p:spPr>
          <a:xfrm rot="4028883">
            <a:off x="8892353" y="2209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8"/>
          <p:cNvSpPr/>
          <p:nvPr/>
        </p:nvSpPr>
        <p:spPr>
          <a:xfrm rot="4028883">
            <a:off x="8925503" y="21485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8"/>
          <p:cNvSpPr/>
          <p:nvPr/>
        </p:nvSpPr>
        <p:spPr>
          <a:xfrm rot="4028883">
            <a:off x="8811812" y="2409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8"/>
          <p:cNvSpPr/>
          <p:nvPr/>
        </p:nvSpPr>
        <p:spPr>
          <a:xfrm rot="4028883">
            <a:off x="8844961" y="2348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8"/>
          <p:cNvSpPr/>
          <p:nvPr/>
        </p:nvSpPr>
        <p:spPr>
          <a:xfrm rot="4028883">
            <a:off x="8630137" y="19839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8"/>
          <p:cNvSpPr/>
          <p:nvPr/>
        </p:nvSpPr>
        <p:spPr>
          <a:xfrm rot="4028883">
            <a:off x="8892353" y="2209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8"/>
          <p:cNvSpPr/>
          <p:nvPr/>
        </p:nvSpPr>
        <p:spPr>
          <a:xfrm rot="4028883">
            <a:off x="8925503" y="21485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8"/>
          <p:cNvSpPr/>
          <p:nvPr/>
        </p:nvSpPr>
        <p:spPr>
          <a:xfrm rot="4028883">
            <a:off x="8811812" y="2409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8"/>
          <p:cNvSpPr/>
          <p:nvPr/>
        </p:nvSpPr>
        <p:spPr>
          <a:xfrm rot="4028883">
            <a:off x="8844961" y="2348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8"/>
          <p:cNvSpPr/>
          <p:nvPr/>
        </p:nvSpPr>
        <p:spPr>
          <a:xfrm rot="4028883">
            <a:off x="8630137" y="19839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8"/>
          <p:cNvSpPr/>
          <p:nvPr/>
        </p:nvSpPr>
        <p:spPr>
          <a:xfrm rot="4028883">
            <a:off x="8892353" y="22098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8"/>
          <p:cNvSpPr/>
          <p:nvPr/>
        </p:nvSpPr>
        <p:spPr>
          <a:xfrm rot="4028883">
            <a:off x="8811812" y="2409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8"/>
          <p:cNvSpPr/>
          <p:nvPr/>
        </p:nvSpPr>
        <p:spPr>
          <a:xfrm rot="4028883">
            <a:off x="8844961" y="2348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8"/>
          <p:cNvSpPr/>
          <p:nvPr/>
        </p:nvSpPr>
        <p:spPr>
          <a:xfrm rot="3005844">
            <a:off x="8884797" y="25605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8"/>
          <p:cNvSpPr/>
          <p:nvPr/>
        </p:nvSpPr>
        <p:spPr>
          <a:xfrm rot="3005844">
            <a:off x="8898865" y="24922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8"/>
          <p:cNvSpPr/>
          <p:nvPr/>
        </p:nvSpPr>
        <p:spPr>
          <a:xfrm rot="4028883">
            <a:off x="8549595" y="21838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8"/>
          <p:cNvSpPr/>
          <p:nvPr/>
        </p:nvSpPr>
        <p:spPr>
          <a:xfrm rot="4028883">
            <a:off x="8811812" y="24097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8"/>
          <p:cNvSpPr/>
          <p:nvPr/>
        </p:nvSpPr>
        <p:spPr>
          <a:xfrm rot="4028883">
            <a:off x="8844961" y="2348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8"/>
          <p:cNvSpPr/>
          <p:nvPr/>
        </p:nvSpPr>
        <p:spPr>
          <a:xfrm rot="3005844">
            <a:off x="8884797" y="25605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8"/>
          <p:cNvSpPr/>
          <p:nvPr/>
        </p:nvSpPr>
        <p:spPr>
          <a:xfrm rot="3005844">
            <a:off x="8898865" y="24922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8"/>
          <p:cNvSpPr/>
          <p:nvPr/>
        </p:nvSpPr>
        <p:spPr>
          <a:xfrm rot="1012820">
            <a:off x="8394112" y="21578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8"/>
          <p:cNvSpPr/>
          <p:nvPr/>
        </p:nvSpPr>
        <p:spPr>
          <a:xfrm rot="1012820">
            <a:off x="8368275" y="20931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8"/>
          <p:cNvSpPr/>
          <p:nvPr/>
        </p:nvSpPr>
        <p:spPr>
          <a:xfrm rot="4028883">
            <a:off x="8504295" y="21459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8"/>
          <p:cNvSpPr/>
          <p:nvPr/>
        </p:nvSpPr>
        <p:spPr>
          <a:xfrm rot="4028883">
            <a:off x="8537445" y="20846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8"/>
          <p:cNvSpPr/>
          <p:nvPr/>
        </p:nvSpPr>
        <p:spPr>
          <a:xfrm rot="1012820">
            <a:off x="8598055" y="25376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8"/>
          <p:cNvSpPr/>
          <p:nvPr/>
        </p:nvSpPr>
        <p:spPr>
          <a:xfrm rot="4028883">
            <a:off x="8456903" y="22845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8"/>
          <p:cNvSpPr/>
          <p:nvPr/>
        </p:nvSpPr>
        <p:spPr>
          <a:xfrm rot="1012820">
            <a:off x="8154661" y="24044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8"/>
          <p:cNvSpPr/>
          <p:nvPr/>
        </p:nvSpPr>
        <p:spPr>
          <a:xfrm rot="4028883">
            <a:off x="8504295" y="21459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8"/>
          <p:cNvSpPr/>
          <p:nvPr/>
        </p:nvSpPr>
        <p:spPr>
          <a:xfrm rot="4028883">
            <a:off x="8537445" y="20846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8"/>
          <p:cNvSpPr/>
          <p:nvPr/>
        </p:nvSpPr>
        <p:spPr>
          <a:xfrm rot="1012820">
            <a:off x="8598055" y="25376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8"/>
          <p:cNvSpPr/>
          <p:nvPr/>
        </p:nvSpPr>
        <p:spPr>
          <a:xfrm rot="4028883">
            <a:off x="8456903" y="22845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8"/>
          <p:cNvSpPr/>
          <p:nvPr/>
        </p:nvSpPr>
        <p:spPr>
          <a:xfrm rot="1012820">
            <a:off x="8154661" y="24044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8"/>
          <p:cNvSpPr/>
          <p:nvPr/>
        </p:nvSpPr>
        <p:spPr>
          <a:xfrm rot="4028883">
            <a:off x="8504295" y="21459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8"/>
          <p:cNvSpPr/>
          <p:nvPr/>
        </p:nvSpPr>
        <p:spPr>
          <a:xfrm rot="1012820">
            <a:off x="8598055" y="25376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8"/>
          <p:cNvSpPr/>
          <p:nvPr/>
        </p:nvSpPr>
        <p:spPr>
          <a:xfrm rot="4028883">
            <a:off x="8456903" y="22845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8"/>
          <p:cNvSpPr/>
          <p:nvPr/>
        </p:nvSpPr>
        <p:spPr>
          <a:xfrm rot="1012820">
            <a:off x="8674188" y="26628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8"/>
          <p:cNvSpPr/>
          <p:nvPr/>
        </p:nvSpPr>
        <p:spPr>
          <a:xfrm rot="1012820">
            <a:off x="8256632" y="25943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8"/>
          <p:cNvSpPr/>
          <p:nvPr/>
        </p:nvSpPr>
        <p:spPr>
          <a:xfrm rot="1012820">
            <a:off x="8598055" y="25376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8"/>
          <p:cNvSpPr/>
          <p:nvPr/>
        </p:nvSpPr>
        <p:spPr>
          <a:xfrm rot="4028883">
            <a:off x="8456903" y="22845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8"/>
          <p:cNvSpPr/>
          <p:nvPr/>
        </p:nvSpPr>
        <p:spPr>
          <a:xfrm rot="1012820">
            <a:off x="8674188" y="26628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8"/>
          <p:cNvSpPr/>
          <p:nvPr/>
        </p:nvSpPr>
        <p:spPr>
          <a:xfrm rot="1012820">
            <a:off x="8722959" y="23383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8"/>
          <p:cNvSpPr/>
          <p:nvPr/>
        </p:nvSpPr>
        <p:spPr>
          <a:xfrm rot="1012820">
            <a:off x="8722959" y="23383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8"/>
          <p:cNvSpPr/>
          <p:nvPr/>
        </p:nvSpPr>
        <p:spPr>
          <a:xfrm rot="4028883">
            <a:off x="8963484" y="2395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8"/>
          <p:cNvSpPr/>
          <p:nvPr/>
        </p:nvSpPr>
        <p:spPr>
          <a:xfrm rot="1012820">
            <a:off x="8722959" y="23383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8"/>
          <p:cNvSpPr/>
          <p:nvPr/>
        </p:nvSpPr>
        <p:spPr>
          <a:xfrm rot="4028883">
            <a:off x="8963484" y="2395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8"/>
          <p:cNvSpPr/>
          <p:nvPr/>
        </p:nvSpPr>
        <p:spPr>
          <a:xfrm rot="4028883">
            <a:off x="8963484" y="23959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8"/>
          <p:cNvSpPr/>
          <p:nvPr/>
        </p:nvSpPr>
        <p:spPr>
          <a:xfrm rot="4028883">
            <a:off x="8882942" y="25958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8"/>
          <p:cNvSpPr/>
          <p:nvPr/>
        </p:nvSpPr>
        <p:spPr>
          <a:xfrm rot="1012820">
            <a:off x="8433834" y="236508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8"/>
          <p:cNvSpPr/>
          <p:nvPr/>
        </p:nvSpPr>
        <p:spPr>
          <a:xfrm rot="4028883">
            <a:off x="8939467" y="26168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8"/>
          <p:cNvSpPr/>
          <p:nvPr/>
        </p:nvSpPr>
        <p:spPr>
          <a:xfrm rot="4028883">
            <a:off x="8972617" y="25555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8"/>
          <p:cNvSpPr/>
          <p:nvPr/>
        </p:nvSpPr>
        <p:spPr>
          <a:xfrm rot="1012820">
            <a:off x="8535805" y="25549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8"/>
          <p:cNvSpPr/>
          <p:nvPr/>
        </p:nvSpPr>
        <p:spPr>
          <a:xfrm rot="4028883">
            <a:off x="8939467" y="26168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8"/>
          <p:cNvSpPr/>
          <p:nvPr/>
        </p:nvSpPr>
        <p:spPr>
          <a:xfrm rot="4028883">
            <a:off x="8972617" y="25555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8"/>
          <p:cNvSpPr/>
          <p:nvPr/>
        </p:nvSpPr>
        <p:spPr>
          <a:xfrm rot="1012820">
            <a:off x="9065130" y="289881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8"/>
          <p:cNvSpPr/>
          <p:nvPr/>
        </p:nvSpPr>
        <p:spPr>
          <a:xfrm rot="4028883">
            <a:off x="8939467" y="26168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8"/>
          <p:cNvSpPr/>
          <p:nvPr/>
        </p:nvSpPr>
        <p:spPr>
          <a:xfrm rot="4028883">
            <a:off x="8972617" y="25555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8"/>
          <p:cNvSpPr/>
          <p:nvPr/>
        </p:nvSpPr>
        <p:spPr>
          <a:xfrm rot="4028883">
            <a:off x="8892075" y="27554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8"/>
          <p:cNvSpPr/>
          <p:nvPr/>
        </p:nvSpPr>
        <p:spPr>
          <a:xfrm rot="1012820">
            <a:off x="8637776" y="27448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8"/>
          <p:cNvSpPr/>
          <p:nvPr/>
        </p:nvSpPr>
        <p:spPr>
          <a:xfrm rot="4028883">
            <a:off x="8939467" y="26168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8"/>
          <p:cNvSpPr/>
          <p:nvPr/>
        </p:nvSpPr>
        <p:spPr>
          <a:xfrm rot="4028883">
            <a:off x="8972617" y="25555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8"/>
          <p:cNvSpPr/>
          <p:nvPr/>
        </p:nvSpPr>
        <p:spPr>
          <a:xfrm rot="4028883">
            <a:off x="8892075" y="27554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8"/>
          <p:cNvSpPr/>
          <p:nvPr/>
        </p:nvSpPr>
        <p:spPr>
          <a:xfrm rot="1012820">
            <a:off x="8310857" y="277336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8"/>
          <p:cNvSpPr/>
          <p:nvPr/>
        </p:nvSpPr>
        <p:spPr>
          <a:xfrm rot="1012820">
            <a:off x="8652280" y="27166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8"/>
          <p:cNvSpPr/>
          <p:nvPr/>
        </p:nvSpPr>
        <p:spPr>
          <a:xfrm rot="1012820">
            <a:off x="8626442" y="26519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8"/>
          <p:cNvSpPr/>
          <p:nvPr/>
        </p:nvSpPr>
        <p:spPr>
          <a:xfrm rot="1012820">
            <a:off x="8669975" y="23118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8"/>
          <p:cNvSpPr/>
          <p:nvPr/>
        </p:nvSpPr>
        <p:spPr>
          <a:xfrm rot="4028883">
            <a:off x="8949875" y="2338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8"/>
          <p:cNvSpPr/>
          <p:nvPr/>
        </p:nvSpPr>
        <p:spPr>
          <a:xfrm rot="4028883">
            <a:off x="8949875" y="2338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8"/>
          <p:cNvSpPr/>
          <p:nvPr/>
        </p:nvSpPr>
        <p:spPr>
          <a:xfrm rot="4028883">
            <a:off x="8869333" y="25382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8"/>
          <p:cNvSpPr/>
          <p:nvPr/>
        </p:nvSpPr>
        <p:spPr>
          <a:xfrm rot="1012820">
            <a:off x="8372427" y="25690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8"/>
          <p:cNvSpPr/>
          <p:nvPr/>
        </p:nvSpPr>
        <p:spPr>
          <a:xfrm rot="1012820">
            <a:off x="8713850" y="25122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8"/>
          <p:cNvSpPr/>
          <p:nvPr/>
        </p:nvSpPr>
        <p:spPr>
          <a:xfrm rot="1012820">
            <a:off x="8688012" y="24475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8"/>
          <p:cNvSpPr/>
          <p:nvPr/>
        </p:nvSpPr>
        <p:spPr>
          <a:xfrm rot="4028883">
            <a:off x="8824033" y="25003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8"/>
          <p:cNvSpPr/>
          <p:nvPr/>
        </p:nvSpPr>
        <p:spPr>
          <a:xfrm rot="4028883">
            <a:off x="8857182" y="24390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8"/>
          <p:cNvSpPr/>
          <p:nvPr/>
        </p:nvSpPr>
        <p:spPr>
          <a:xfrm rot="4028883">
            <a:off x="8776641" y="26390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8"/>
          <p:cNvSpPr/>
          <p:nvPr/>
        </p:nvSpPr>
        <p:spPr>
          <a:xfrm rot="1012820">
            <a:off x="8474398" y="27589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8"/>
          <p:cNvSpPr/>
          <p:nvPr/>
        </p:nvSpPr>
        <p:spPr>
          <a:xfrm rot="4028883">
            <a:off x="8824033" y="25003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8"/>
          <p:cNvSpPr/>
          <p:nvPr/>
        </p:nvSpPr>
        <p:spPr>
          <a:xfrm rot="4028883">
            <a:off x="8857182" y="24390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8"/>
          <p:cNvSpPr/>
          <p:nvPr/>
        </p:nvSpPr>
        <p:spPr>
          <a:xfrm rot="4028883">
            <a:off x="8776641" y="26390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8"/>
          <p:cNvSpPr/>
          <p:nvPr/>
        </p:nvSpPr>
        <p:spPr>
          <a:xfrm rot="1012820">
            <a:off x="8474398" y="27589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8"/>
          <p:cNvSpPr/>
          <p:nvPr/>
        </p:nvSpPr>
        <p:spPr>
          <a:xfrm rot="4028883">
            <a:off x="8824033" y="25003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8"/>
          <p:cNvSpPr/>
          <p:nvPr/>
        </p:nvSpPr>
        <p:spPr>
          <a:xfrm rot="4028883">
            <a:off x="8776641" y="26390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8"/>
          <p:cNvSpPr/>
          <p:nvPr/>
        </p:nvSpPr>
        <p:spPr>
          <a:xfrm rot="4028883">
            <a:off x="8776641" y="26390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8"/>
          <p:cNvSpPr/>
          <p:nvPr/>
        </p:nvSpPr>
        <p:spPr>
          <a:xfrm rot="4028883">
            <a:off x="8715605" y="23938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8"/>
          <p:cNvSpPr/>
          <p:nvPr/>
        </p:nvSpPr>
        <p:spPr>
          <a:xfrm rot="4028883">
            <a:off x="8977821" y="261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8"/>
          <p:cNvSpPr/>
          <p:nvPr/>
        </p:nvSpPr>
        <p:spPr>
          <a:xfrm rot="4028883">
            <a:off x="8772130" y="24148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8"/>
          <p:cNvSpPr/>
          <p:nvPr/>
        </p:nvSpPr>
        <p:spPr>
          <a:xfrm rot="4028883">
            <a:off x="8805279" y="23535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8"/>
          <p:cNvSpPr/>
          <p:nvPr/>
        </p:nvSpPr>
        <p:spPr>
          <a:xfrm rot="1012820">
            <a:off x="8368467" y="23529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8"/>
          <p:cNvSpPr/>
          <p:nvPr/>
        </p:nvSpPr>
        <p:spPr>
          <a:xfrm rot="4028883">
            <a:off x="8772130" y="24148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8"/>
          <p:cNvSpPr/>
          <p:nvPr/>
        </p:nvSpPr>
        <p:spPr>
          <a:xfrm rot="4028883">
            <a:off x="8805279" y="23535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8"/>
          <p:cNvSpPr/>
          <p:nvPr/>
        </p:nvSpPr>
        <p:spPr>
          <a:xfrm rot="1012820">
            <a:off x="8368467" y="23529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8"/>
          <p:cNvSpPr/>
          <p:nvPr/>
        </p:nvSpPr>
        <p:spPr>
          <a:xfrm rot="4028883">
            <a:off x="8772130" y="24148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8"/>
          <p:cNvSpPr/>
          <p:nvPr/>
        </p:nvSpPr>
        <p:spPr>
          <a:xfrm rot="4028883">
            <a:off x="8805279" y="23535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8"/>
          <p:cNvSpPr/>
          <p:nvPr/>
        </p:nvSpPr>
        <p:spPr>
          <a:xfrm rot="1012820">
            <a:off x="8913832" y="26759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8"/>
          <p:cNvSpPr/>
          <p:nvPr/>
        </p:nvSpPr>
        <p:spPr>
          <a:xfrm rot="4028883">
            <a:off x="8724738" y="25534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8"/>
          <p:cNvSpPr/>
          <p:nvPr/>
        </p:nvSpPr>
        <p:spPr>
          <a:xfrm rot="1012820">
            <a:off x="8470439" y="25428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8"/>
          <p:cNvSpPr/>
          <p:nvPr/>
        </p:nvSpPr>
        <p:spPr>
          <a:xfrm rot="4028883">
            <a:off x="8772130" y="24148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8"/>
          <p:cNvSpPr/>
          <p:nvPr/>
        </p:nvSpPr>
        <p:spPr>
          <a:xfrm rot="4028883">
            <a:off x="8805279" y="23535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8"/>
          <p:cNvSpPr/>
          <p:nvPr/>
        </p:nvSpPr>
        <p:spPr>
          <a:xfrm rot="1012820">
            <a:off x="8913832" y="26759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8"/>
          <p:cNvSpPr/>
          <p:nvPr/>
        </p:nvSpPr>
        <p:spPr>
          <a:xfrm rot="4028883">
            <a:off x="8724738" y="25534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8"/>
          <p:cNvSpPr/>
          <p:nvPr/>
        </p:nvSpPr>
        <p:spPr>
          <a:xfrm rot="1012820">
            <a:off x="8484943" y="25145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8"/>
          <p:cNvSpPr/>
          <p:nvPr/>
        </p:nvSpPr>
        <p:spPr>
          <a:xfrm rot="1012820">
            <a:off x="8459105" y="24498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8"/>
          <p:cNvSpPr/>
          <p:nvPr/>
        </p:nvSpPr>
        <p:spPr>
          <a:xfrm rot="1012820">
            <a:off x="8586914" y="2704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8"/>
          <p:cNvSpPr/>
          <p:nvPr/>
        </p:nvSpPr>
        <p:spPr>
          <a:xfrm rot="1012820">
            <a:off x="8561076" y="26397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8"/>
          <p:cNvSpPr/>
          <p:nvPr/>
        </p:nvSpPr>
        <p:spPr>
          <a:xfrm rot="1012820">
            <a:off x="8245491" y="27612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8"/>
          <p:cNvSpPr/>
          <p:nvPr/>
        </p:nvSpPr>
        <p:spPr>
          <a:xfrm rot="1012820">
            <a:off x="8586914" y="2704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8"/>
          <p:cNvSpPr/>
          <p:nvPr/>
        </p:nvSpPr>
        <p:spPr>
          <a:xfrm rot="1012820">
            <a:off x="8561076" y="26397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8"/>
          <p:cNvSpPr/>
          <p:nvPr/>
        </p:nvSpPr>
        <p:spPr>
          <a:xfrm rot="1012820">
            <a:off x="8245491" y="27612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8"/>
          <p:cNvSpPr/>
          <p:nvPr/>
        </p:nvSpPr>
        <p:spPr>
          <a:xfrm rot="1012820">
            <a:off x="8586914" y="2704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8"/>
          <p:cNvSpPr/>
          <p:nvPr/>
        </p:nvSpPr>
        <p:spPr>
          <a:xfrm rot="4028883">
            <a:off x="8964212" y="2562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8"/>
          <p:cNvSpPr/>
          <p:nvPr/>
        </p:nvSpPr>
        <p:spPr>
          <a:xfrm rot="4028883">
            <a:off x="8964212" y="2562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8"/>
          <p:cNvSpPr/>
          <p:nvPr/>
        </p:nvSpPr>
        <p:spPr>
          <a:xfrm rot="4028883">
            <a:off x="8964212" y="2562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8"/>
          <p:cNvSpPr/>
          <p:nvPr/>
        </p:nvSpPr>
        <p:spPr>
          <a:xfrm rot="4028883">
            <a:off x="8701995" y="23362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8"/>
          <p:cNvSpPr/>
          <p:nvPr/>
        </p:nvSpPr>
        <p:spPr>
          <a:xfrm rot="4028883">
            <a:off x="8964212" y="2562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8"/>
          <p:cNvSpPr/>
          <p:nvPr/>
        </p:nvSpPr>
        <p:spPr>
          <a:xfrm rot="1012820">
            <a:off x="8546512" y="23102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8"/>
          <p:cNvSpPr/>
          <p:nvPr/>
        </p:nvSpPr>
        <p:spPr>
          <a:xfrm rot="4028883">
            <a:off x="8656695" y="22983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8"/>
          <p:cNvSpPr/>
          <p:nvPr/>
        </p:nvSpPr>
        <p:spPr>
          <a:xfrm rot="1012820">
            <a:off x="8750455" y="2690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p:nvPr/>
        </p:nvSpPr>
        <p:spPr>
          <a:xfrm rot="4028883">
            <a:off x="8609303" y="24369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8"/>
          <p:cNvSpPr/>
          <p:nvPr/>
        </p:nvSpPr>
        <p:spPr>
          <a:xfrm rot="1012820">
            <a:off x="8307061" y="25568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8"/>
          <p:cNvSpPr/>
          <p:nvPr/>
        </p:nvSpPr>
        <p:spPr>
          <a:xfrm rot="4028883">
            <a:off x="8656695" y="22983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8"/>
          <p:cNvSpPr/>
          <p:nvPr/>
        </p:nvSpPr>
        <p:spPr>
          <a:xfrm rot="1012820">
            <a:off x="8750455" y="2690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8"/>
          <p:cNvSpPr/>
          <p:nvPr/>
        </p:nvSpPr>
        <p:spPr>
          <a:xfrm rot="4028883">
            <a:off x="8609303" y="24369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8"/>
          <p:cNvSpPr/>
          <p:nvPr/>
        </p:nvSpPr>
        <p:spPr>
          <a:xfrm rot="1012820">
            <a:off x="8307061" y="25568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8"/>
          <p:cNvSpPr/>
          <p:nvPr/>
        </p:nvSpPr>
        <p:spPr>
          <a:xfrm rot="4028883">
            <a:off x="8656695" y="22983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8"/>
          <p:cNvSpPr/>
          <p:nvPr/>
        </p:nvSpPr>
        <p:spPr>
          <a:xfrm rot="1012820">
            <a:off x="8750455" y="2690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8"/>
          <p:cNvSpPr/>
          <p:nvPr/>
        </p:nvSpPr>
        <p:spPr>
          <a:xfrm rot="4028883">
            <a:off x="8609303" y="24369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8"/>
          <p:cNvSpPr/>
          <p:nvPr/>
        </p:nvSpPr>
        <p:spPr>
          <a:xfrm rot="1012820">
            <a:off x="8826588" y="28152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8"/>
          <p:cNvSpPr/>
          <p:nvPr/>
        </p:nvSpPr>
        <p:spPr>
          <a:xfrm rot="1012820">
            <a:off x="8409032" y="27467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8"/>
          <p:cNvSpPr/>
          <p:nvPr/>
        </p:nvSpPr>
        <p:spPr>
          <a:xfrm rot="1012820">
            <a:off x="8750455" y="2690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8"/>
          <p:cNvSpPr/>
          <p:nvPr/>
        </p:nvSpPr>
        <p:spPr>
          <a:xfrm rot="4028883">
            <a:off x="8609303" y="24369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rot="1012820">
            <a:off x="8826588" y="28152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rot="1012820">
            <a:off x="8246650" y="165753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rot="1012820">
            <a:off x="8588073" y="16007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rot="1012820">
            <a:off x="8562235" y="153608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rot="4028883">
            <a:off x="8931904" y="1931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rot="4028883">
            <a:off x="8965054" y="186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rot="1012820">
            <a:off x="8348622" y="18474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rot="4028883">
            <a:off x="8931904" y="1931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rot="4028883">
            <a:off x="8965054" y="186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rot="1012820">
            <a:off x="8348622" y="18474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rot="4028883">
            <a:off x="8931904" y="1931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rot="4028883">
            <a:off x="8589147" y="1905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rot="1012820">
            <a:off x="8348622" y="18474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rot="4028883">
            <a:off x="8931904" y="1931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rot="4028883">
            <a:off x="8965054" y="1869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rot="4028883">
            <a:off x="8589147" y="1905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rot="4028883">
            <a:off x="8884512" y="2069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rot="4028883">
            <a:off x="9074947" y="28170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rot="4028883">
            <a:off x="8851363" y="2130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8"/>
          <p:cNvSpPr/>
          <p:nvPr/>
        </p:nvSpPr>
        <p:spPr>
          <a:xfrm rot="3005844">
            <a:off x="8873919" y="24070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8"/>
          <p:cNvSpPr/>
          <p:nvPr/>
        </p:nvSpPr>
        <p:spPr>
          <a:xfrm rot="4028883">
            <a:off x="8934930" y="28411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rot="4028883">
            <a:off x="8770821" y="23308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rot="4028883">
            <a:off x="8803971" y="22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rot="3005844">
            <a:off x="8873919" y="2407051"/>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rot="1012820">
            <a:off x="8059496" y="18741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rot="4028883">
            <a:off x="8726213" y="17260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rot="1012820">
            <a:off x="8375081" y="175271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rot="4028883">
            <a:off x="8645671" y="19260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rot="4028883">
            <a:off x="8678821" y="18647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rot="4028883">
            <a:off x="8565130" y="21259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8"/>
          <p:cNvSpPr/>
          <p:nvPr/>
        </p:nvSpPr>
        <p:spPr>
          <a:xfrm rot="4028883">
            <a:off x="8598279" y="20646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8"/>
          <p:cNvSpPr/>
          <p:nvPr/>
        </p:nvSpPr>
        <p:spPr>
          <a:xfrm rot="1012820">
            <a:off x="8161467" y="20640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rot="4028883">
            <a:off x="8645671" y="19260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rot="4028883">
            <a:off x="8678821" y="18647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rot="4028883">
            <a:off x="8565130" y="21259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rot="4028883">
            <a:off x="8598279" y="20646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rot="1012820">
            <a:off x="8161467" y="20640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rot="4028883">
            <a:off x="8353121" y="2973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8"/>
          <p:cNvSpPr/>
          <p:nvPr/>
        </p:nvSpPr>
        <p:spPr>
          <a:xfrm rot="4028883">
            <a:off x="8565130" y="21259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8"/>
          <p:cNvSpPr/>
          <p:nvPr/>
        </p:nvSpPr>
        <p:spPr>
          <a:xfrm rot="4028883">
            <a:off x="8598279" y="20646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rot="1012820">
            <a:off x="8706832" y="23870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rot="4028883">
            <a:off x="8517738" y="22645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rot="1012820">
            <a:off x="8263439" y="22539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8"/>
          <p:cNvSpPr/>
          <p:nvPr/>
        </p:nvSpPr>
        <p:spPr>
          <a:xfrm rot="4028883">
            <a:off x="8565130" y="21259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8"/>
          <p:cNvSpPr/>
          <p:nvPr/>
        </p:nvSpPr>
        <p:spPr>
          <a:xfrm rot="4028883">
            <a:off x="8598279" y="20646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8"/>
          <p:cNvSpPr/>
          <p:nvPr/>
        </p:nvSpPr>
        <p:spPr>
          <a:xfrm rot="1012820">
            <a:off x="8706832" y="23870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rot="4028883">
            <a:off x="8517738" y="22645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rot="1012820">
            <a:off x="7936520" y="22824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rot="1012820">
            <a:off x="8165193" y="31226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rot="1012820">
            <a:off x="8969267" y="32070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rot="1012820">
            <a:off x="8379914" y="24155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rot="1012820">
            <a:off x="8354076" y="23508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rot="1012820">
            <a:off x="8481885" y="260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8"/>
          <p:cNvSpPr/>
          <p:nvPr/>
        </p:nvSpPr>
        <p:spPr>
          <a:xfrm rot="1012820">
            <a:off x="8456047" y="25407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8"/>
          <p:cNvSpPr/>
          <p:nvPr/>
        </p:nvSpPr>
        <p:spPr>
          <a:xfrm rot="1012820">
            <a:off x="8038491" y="2472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rot="1012820">
            <a:off x="8379914" y="24155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rot="1012820">
            <a:off x="8354076" y="23508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rot="1012820">
            <a:off x="8481885" y="260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rot="1012820">
            <a:off x="8456047" y="25407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rot="1012820">
            <a:off x="8038491" y="2472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rot="1012820">
            <a:off x="8379914" y="24155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8"/>
          <p:cNvSpPr/>
          <p:nvPr/>
        </p:nvSpPr>
        <p:spPr>
          <a:xfrm rot="1012820">
            <a:off x="8481885" y="260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8"/>
          <p:cNvSpPr/>
          <p:nvPr/>
        </p:nvSpPr>
        <p:spPr>
          <a:xfrm rot="1012820">
            <a:off x="8456047" y="25407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rot="1012820">
            <a:off x="8481885" y="2605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rot="1012820">
            <a:off x="8456047" y="25407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rot="1012820">
            <a:off x="8295638" y="182095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rot="4028883">
            <a:off x="8918295" y="187340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rot="4028883">
            <a:off x="8951445" y="1812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rot="4028883">
            <a:off x="8837753" y="20733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rot="4028883">
            <a:off x="8870903" y="2012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8"/>
          <p:cNvSpPr/>
          <p:nvPr/>
        </p:nvSpPr>
        <p:spPr>
          <a:xfrm rot="4028883">
            <a:off x="8757212" y="22732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8"/>
          <p:cNvSpPr/>
          <p:nvPr/>
        </p:nvSpPr>
        <p:spPr>
          <a:xfrm rot="4028883">
            <a:off x="8790361" y="22119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rot="4028883">
            <a:off x="9036612" y="32783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rot="4028883">
            <a:off x="8837753" y="20733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rot="4028883">
            <a:off x="8870903" y="20120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rot="4028883">
            <a:off x="8757212" y="22732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rot="4028883">
            <a:off x="8790361" y="22119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rot="4028883">
            <a:off x="8952025" y="31170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rot="4028883">
            <a:off x="8837753" y="20733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8"/>
          <p:cNvSpPr/>
          <p:nvPr/>
        </p:nvSpPr>
        <p:spPr>
          <a:xfrm rot="4028883">
            <a:off x="8757212" y="22732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8"/>
          <p:cNvSpPr/>
          <p:nvPr/>
        </p:nvSpPr>
        <p:spPr>
          <a:xfrm rot="4028883">
            <a:off x="8790361" y="22119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8"/>
          <p:cNvSpPr/>
          <p:nvPr/>
        </p:nvSpPr>
        <p:spPr>
          <a:xfrm rot="3005844">
            <a:off x="8830197" y="24240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rot="3005844">
            <a:off x="8844265" y="23557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rot="4028883">
            <a:off x="7939758" y="28223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rot="4028883">
            <a:off x="8757212" y="22732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rot="4028883">
            <a:off x="8790361" y="22119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rot="3005844">
            <a:off x="8830197" y="24240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rot="3005844">
            <a:off x="8844265" y="2355789"/>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rot="1012820">
            <a:off x="7998090" y="207811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rot="1012820">
            <a:off x="8339512" y="2021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rot="1012820">
            <a:off x="8313675" y="19566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8"/>
          <p:cNvSpPr/>
          <p:nvPr/>
        </p:nvSpPr>
        <p:spPr>
          <a:xfrm rot="4028883">
            <a:off x="8449695" y="20094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8"/>
          <p:cNvSpPr/>
          <p:nvPr/>
        </p:nvSpPr>
        <p:spPr>
          <a:xfrm rot="4028883">
            <a:off x="8795207" y="29708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8"/>
          <p:cNvSpPr/>
          <p:nvPr/>
        </p:nvSpPr>
        <p:spPr>
          <a:xfrm rot="1012820">
            <a:off x="8543455" y="24011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8"/>
          <p:cNvSpPr/>
          <p:nvPr/>
        </p:nvSpPr>
        <p:spPr>
          <a:xfrm rot="4028883">
            <a:off x="8402303" y="21480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8"/>
          <p:cNvSpPr/>
          <p:nvPr/>
        </p:nvSpPr>
        <p:spPr>
          <a:xfrm rot="1012820">
            <a:off x="8100061" y="22679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8"/>
          <p:cNvSpPr/>
          <p:nvPr/>
        </p:nvSpPr>
        <p:spPr>
          <a:xfrm rot="4028883">
            <a:off x="8811845" y="2892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rot="4028883">
            <a:off x="8804707" y="31280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rot="1012820">
            <a:off x="8543455" y="24011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rot="4028883">
            <a:off x="8402303" y="21480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rot="1012820">
            <a:off x="8100061" y="22679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rot="4028883">
            <a:off x="8976070" y="32161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rot="1012820">
            <a:off x="8543455" y="24011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rot="4028883">
            <a:off x="8402303" y="21480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rot="1012820">
            <a:off x="8645426" y="25910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rot="1012820">
            <a:off x="8619588" y="25263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rot="1012820">
            <a:off x="8202032" y="24578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rot="1012820">
            <a:off x="8543455" y="24011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rot="4028883">
            <a:off x="8402303" y="21480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rot="1012820">
            <a:off x="8645426" y="25910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rot="1012820">
            <a:off x="8619588" y="25263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rot="1012820">
            <a:off x="8079313" y="145550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rot="1012820">
            <a:off x="8420736" y="13987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rot="1012820">
            <a:off x="8394898" y="13340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rot="4028883">
            <a:off x="8764567" y="1729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rot="4028883">
            <a:off x="8797717" y="16677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rot="4028883">
            <a:off x="8717175" y="1867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rot="1012820">
            <a:off x="8181284" y="16453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rot="4028883">
            <a:off x="8764567" y="1729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rot="4028883">
            <a:off x="8797717" y="16677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rot="4028883">
            <a:off x="8717175" y="1867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rot="1012820">
            <a:off x="8181284" y="16453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rot="4028883">
            <a:off x="8764567" y="17290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rot="4028883">
            <a:off x="8717175" y="1867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rot="4028883">
            <a:off x="8421809" y="1703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rot="4028883">
            <a:off x="8717175" y="1867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rot="1012820">
            <a:off x="8181284" y="16453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rot="4028883">
            <a:off x="8643867" y="28986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rot="4028883">
            <a:off x="9048017" y="3082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rot="4028883">
            <a:off x="8717175" y="18676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rot="4028883">
            <a:off x="8421809" y="1703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rot="4028883">
            <a:off x="8956437" y="3412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rot="4028883">
            <a:off x="8421809" y="1703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rot="4028883">
            <a:off x="8684025" y="19289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8894450" y="19926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rot="3005844">
            <a:off x="8706582" y="22050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rot="4028883">
            <a:off x="8341267" y="19029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rot="4028883">
            <a:off x="8603483" y="21288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rot="4028883">
            <a:off x="8636633" y="20675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8894450" y="199268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rot="3005844">
            <a:off x="8706582" y="22050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rot="4028883">
            <a:off x="8558876" y="15240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rot="1012820">
            <a:off x="8207743" y="15506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rot="4028883">
            <a:off x="8478334" y="17239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rot="4028883">
            <a:off x="8511484" y="16627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rot="4028883">
            <a:off x="8397792" y="19238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rot="4028883">
            <a:off x="8430942" y="18626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rot="1012820">
            <a:off x="7994130" y="18620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rot="4028883">
            <a:off x="9066559" y="29559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rot="4028883">
            <a:off x="7960534" y="29118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rot="4028883">
            <a:off x="8397792" y="19238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rot="4028883">
            <a:off x="8556604" y="301248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rot="1012820">
            <a:off x="7994130" y="186201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rot="4028883">
            <a:off x="8071259" y="3333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rot="4028883">
            <a:off x="8996492" y="28922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rot="4028883">
            <a:off x="8455867" y="334598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rot="1012820">
            <a:off x="8539495" y="21850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rot="4028883">
            <a:off x="8350400" y="20625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rot="1012820">
            <a:off x="8096101" y="205189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rot="4028883">
            <a:off x="8871280" y="32590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rot="4028883">
            <a:off x="8041167" y="29111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rot="1012820">
            <a:off x="9046520" y="35410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rot="4028883">
            <a:off x="8350400" y="20625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rot="1012820">
            <a:off x="8110605" y="202367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rot="1012820">
            <a:off x="8084767" y="195897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rot="1012820">
            <a:off x="8212576" y="22135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rot="1012820">
            <a:off x="8186739" y="21488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rot="1012820">
            <a:off x="8212576" y="22135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rot="1012820">
            <a:off x="8186739" y="21488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rot="1012820">
            <a:off x="8212576" y="22135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rot="1012820">
            <a:off x="8128300" y="16189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rot="4028883">
            <a:off x="8637983" y="304215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rot="4028883">
            <a:off x="8784107" y="16100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rot="4028883">
            <a:off x="8459016" y="31535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rot="4028883">
            <a:off x="8703566" y="18100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rot="4028883">
            <a:off x="8589874" y="20711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rot="4028883">
            <a:off x="8623024" y="2009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rot="4028883">
            <a:off x="8408200" y="16453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rot="4028883">
            <a:off x="8721103" y="28427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rot="4028883">
            <a:off x="8699066" y="34048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rot="4028883">
            <a:off x="8589874" y="20711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8"/>
          <p:cNvSpPr/>
          <p:nvPr/>
        </p:nvSpPr>
        <p:spPr>
          <a:xfrm rot="4028883">
            <a:off x="8623024" y="2009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8"/>
          <p:cNvSpPr/>
          <p:nvPr/>
        </p:nvSpPr>
        <p:spPr>
          <a:xfrm rot="4028883">
            <a:off x="8408200" y="16453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rot="4028883">
            <a:off x="8261291" y="3293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rot="4028883">
            <a:off x="8589874" y="20711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rot="4028883">
            <a:off x="8623024" y="2009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rot="3005844">
            <a:off x="8662859" y="22219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rot="3005844">
            <a:off x="8676928" y="21537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rot="4028883">
            <a:off x="8005520" y="29052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rot="4028883">
            <a:off x="8589874" y="20711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rot="4028883">
            <a:off x="8623024" y="2009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rot="3005844">
            <a:off x="8662859" y="22219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rot="3005844">
            <a:off x="8676928" y="21537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rot="1012820">
            <a:off x="8172175" y="18193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rot="1012820">
            <a:off x="8146337" y="17546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rot="4028883">
            <a:off x="8282358" y="18074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rot="4028883">
            <a:off x="8315507" y="1746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rot="1012820">
            <a:off x="8376117" y="21991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rot="4028883">
            <a:off x="8234966" y="19460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rot="1012820">
            <a:off x="7932723" y="20659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rot="4028883">
            <a:off x="8282358" y="18074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rot="4028883">
            <a:off x="8315507" y="17461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rot="1012820">
            <a:off x="8376117" y="21991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rot="4028883">
            <a:off x="8234966" y="19460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rot="1012820">
            <a:off x="7932723" y="20659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rot="4028883">
            <a:off x="8914433" y="32904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rot="1012820">
            <a:off x="8376117" y="21991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rot="4028883">
            <a:off x="8234966" y="19460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rot="1012820">
            <a:off x="8452251" y="23242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rot="1012820">
            <a:off x="8034695" y="225584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rot="1012820">
            <a:off x="8376117" y="21991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rot="4028883">
            <a:off x="8234966" y="19460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rot="1012820">
            <a:off x="8452251" y="23242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rot="1012820">
            <a:off x="8501022" y="19998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rot="1012820">
            <a:off x="8501022" y="19998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rot="4028883">
            <a:off x="8741547" y="2057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rot="1012820">
            <a:off x="8501022" y="199980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rot="4028883">
            <a:off x="8741547" y="2057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rot="4028883">
            <a:off x="8741547" y="20574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rot="4028883">
            <a:off x="8661005" y="22573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rot="4028883">
            <a:off x="8923221" y="24832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rot="4028883">
            <a:off x="8956371" y="24219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rot="1012820">
            <a:off x="8211896" y="202656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rot="4028883">
            <a:off x="8798071" y="20784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rot="4028883">
            <a:off x="8831221" y="20171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rot="4028883">
            <a:off x="8717530" y="22783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rot="4028883">
            <a:off x="8750679" y="22170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rot="1012820">
            <a:off x="8313867" y="22164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rot="4028883">
            <a:off x="8798071" y="20784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rot="4028883">
            <a:off x="8831221" y="20171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rot="4028883">
            <a:off x="8717530" y="22783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rot="4028883">
            <a:off x="8750679" y="22170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rot="1012820">
            <a:off x="8313867" y="22164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rot="4028883">
            <a:off x="8284896" y="29472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rot="4028883">
            <a:off x="8717530" y="22783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rot="4028883">
            <a:off x="8750679" y="22170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rot="1012820">
            <a:off x="8859232" y="25394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rot="4028883">
            <a:off x="8670138" y="24169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rot="1012820">
            <a:off x="8415839" y="24063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rot="4028883">
            <a:off x="8717530" y="22783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rot="4028883">
            <a:off x="8750679" y="22170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rot="1012820">
            <a:off x="8859232" y="25394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rot="4028883">
            <a:off x="8670138" y="24169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rot="1012820">
            <a:off x="8088920" y="243484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rot="1012820">
            <a:off x="8430343" y="23780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rot="1012820">
            <a:off x="8404505" y="23133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rot="1012820">
            <a:off x="8532314" y="25679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rot="1012820">
            <a:off x="8506476" y="25032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rot="1012820">
            <a:off x="8190891" y="2624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rot="1012820">
            <a:off x="8532314" y="25679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rot="1012820">
            <a:off x="8506476" y="25032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rot="1012820">
            <a:off x="8190891" y="2624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rot="1012820">
            <a:off x="8532314" y="25679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rot="1012820">
            <a:off x="8245450" y="31859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rot="4028883">
            <a:off x="8909612" y="24256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rot="4028883">
            <a:off x="8942761" y="236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rot="4028883">
            <a:off x="8727937" y="19998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rot="4028883">
            <a:off x="8909612" y="24256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rot="4028883">
            <a:off x="8942761" y="236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rot="4028883">
            <a:off x="8727937" y="19998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rot="4028883">
            <a:off x="8909612" y="24256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rot="4028883">
            <a:off x="8942761" y="236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rot="3005844">
            <a:off x="8982597" y="25764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rot="4028883">
            <a:off x="8647395" y="21997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rot="4028883">
            <a:off x="8909612" y="24256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rot="4028883">
            <a:off x="8942761" y="23643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rot="3005844">
            <a:off x="8982597" y="2576423"/>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rot="1012820">
            <a:off x="8150490" y="223051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rot="1012820">
            <a:off x="8491912" y="21737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rot="1012820">
            <a:off x="8459075" y="31223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rot="4028883">
            <a:off x="8602095" y="21618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rot="4028883">
            <a:off x="8873382" y="28393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rot="1012820">
            <a:off x="8695855" y="25535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8"/>
          <p:cNvSpPr/>
          <p:nvPr/>
        </p:nvSpPr>
        <p:spPr>
          <a:xfrm rot="4028883">
            <a:off x="8554703" y="23004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8"/>
          <p:cNvSpPr/>
          <p:nvPr/>
        </p:nvSpPr>
        <p:spPr>
          <a:xfrm rot="1012820">
            <a:off x="8252461" y="24203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8"/>
          <p:cNvSpPr/>
          <p:nvPr/>
        </p:nvSpPr>
        <p:spPr>
          <a:xfrm rot="4028883">
            <a:off x="9078570" y="33476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8"/>
          <p:cNvSpPr/>
          <p:nvPr/>
        </p:nvSpPr>
        <p:spPr>
          <a:xfrm rot="4028883">
            <a:off x="8456970" y="29598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8"/>
          <p:cNvSpPr/>
          <p:nvPr/>
        </p:nvSpPr>
        <p:spPr>
          <a:xfrm rot="1012820">
            <a:off x="8695855" y="25535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8"/>
          <p:cNvSpPr/>
          <p:nvPr/>
        </p:nvSpPr>
        <p:spPr>
          <a:xfrm rot="4028883">
            <a:off x="8554703" y="23004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8"/>
          <p:cNvSpPr/>
          <p:nvPr/>
        </p:nvSpPr>
        <p:spPr>
          <a:xfrm rot="1012820">
            <a:off x="8252461" y="24203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8"/>
          <p:cNvSpPr/>
          <p:nvPr/>
        </p:nvSpPr>
        <p:spPr>
          <a:xfrm rot="4028883">
            <a:off x="8903470" y="30396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8"/>
          <p:cNvSpPr/>
          <p:nvPr/>
        </p:nvSpPr>
        <p:spPr>
          <a:xfrm rot="1012820">
            <a:off x="8695855" y="25535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8"/>
          <p:cNvSpPr/>
          <p:nvPr/>
        </p:nvSpPr>
        <p:spPr>
          <a:xfrm rot="4028883">
            <a:off x="8554703" y="23004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8"/>
          <p:cNvSpPr/>
          <p:nvPr/>
        </p:nvSpPr>
        <p:spPr>
          <a:xfrm rot="1012820">
            <a:off x="8354432" y="26102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8"/>
          <p:cNvSpPr/>
          <p:nvPr/>
        </p:nvSpPr>
        <p:spPr>
          <a:xfrm rot="1012820">
            <a:off x="8695855" y="25535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8"/>
          <p:cNvSpPr/>
          <p:nvPr/>
        </p:nvSpPr>
        <p:spPr>
          <a:xfrm rot="4028883">
            <a:off x="8571941" y="29569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8"/>
          <p:cNvSpPr/>
          <p:nvPr/>
        </p:nvSpPr>
        <p:spPr>
          <a:xfrm rot="4028883">
            <a:off x="8755883" y="22812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8"/>
          <p:cNvSpPr/>
          <p:nvPr/>
        </p:nvSpPr>
        <p:spPr>
          <a:xfrm rot="4028883">
            <a:off x="8789033" y="22199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8"/>
          <p:cNvSpPr/>
          <p:nvPr/>
        </p:nvSpPr>
        <p:spPr>
          <a:xfrm rot="4028883">
            <a:off x="8755883" y="22812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8"/>
          <p:cNvSpPr/>
          <p:nvPr/>
        </p:nvSpPr>
        <p:spPr>
          <a:xfrm rot="4028883">
            <a:off x="8789033" y="22199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8"/>
          <p:cNvSpPr/>
          <p:nvPr/>
        </p:nvSpPr>
        <p:spPr>
          <a:xfrm rot="4028883">
            <a:off x="8258446" y="30858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8"/>
          <p:cNvSpPr/>
          <p:nvPr/>
        </p:nvSpPr>
        <p:spPr>
          <a:xfrm rot="4028883">
            <a:off x="8789033" y="22199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8"/>
          <p:cNvSpPr/>
          <p:nvPr/>
        </p:nvSpPr>
        <p:spPr>
          <a:xfrm rot="4028883">
            <a:off x="8836425" y="2081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8"/>
          <p:cNvSpPr/>
          <p:nvPr/>
        </p:nvSpPr>
        <p:spPr>
          <a:xfrm rot="4028883">
            <a:off x="8869575" y="2020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8"/>
          <p:cNvSpPr/>
          <p:nvPr/>
        </p:nvSpPr>
        <p:spPr>
          <a:xfrm rot="4028883">
            <a:off x="9050433" y="3594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8"/>
          <p:cNvSpPr/>
          <p:nvPr/>
        </p:nvSpPr>
        <p:spPr>
          <a:xfrm rot="4028883">
            <a:off x="8789033" y="22199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8"/>
          <p:cNvSpPr/>
          <p:nvPr/>
        </p:nvSpPr>
        <p:spPr>
          <a:xfrm rot="4028883">
            <a:off x="8856825" y="32092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8"/>
          <p:cNvSpPr/>
          <p:nvPr/>
        </p:nvSpPr>
        <p:spPr>
          <a:xfrm rot="4028883">
            <a:off x="8599571" y="28540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8"/>
          <p:cNvSpPr/>
          <p:nvPr/>
        </p:nvSpPr>
        <p:spPr>
          <a:xfrm rot="4028883">
            <a:off x="8729558" y="32532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8"/>
          <p:cNvSpPr/>
          <p:nvPr/>
        </p:nvSpPr>
        <p:spPr>
          <a:xfrm rot="3005844">
            <a:off x="8858982" y="23574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8"/>
          <p:cNvSpPr/>
          <p:nvPr/>
        </p:nvSpPr>
        <p:spPr>
          <a:xfrm rot="4028883">
            <a:off x="8961642" y="2926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8"/>
          <p:cNvSpPr/>
          <p:nvPr/>
        </p:nvSpPr>
        <p:spPr>
          <a:xfrm rot="4028883">
            <a:off x="8669983" y="31804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8"/>
          <p:cNvSpPr/>
          <p:nvPr/>
        </p:nvSpPr>
        <p:spPr>
          <a:xfrm rot="4028883">
            <a:off x="8975733" y="30467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8"/>
          <p:cNvSpPr/>
          <p:nvPr/>
        </p:nvSpPr>
        <p:spPr>
          <a:xfrm rot="3005844">
            <a:off x="8858982" y="23574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8"/>
          <p:cNvSpPr/>
          <p:nvPr/>
        </p:nvSpPr>
        <p:spPr>
          <a:xfrm rot="4028883">
            <a:off x="8869667" y="35106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8"/>
          <p:cNvSpPr/>
          <p:nvPr/>
        </p:nvSpPr>
        <p:spPr>
          <a:xfrm rot="4028883">
            <a:off x="8583342" y="20150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8"/>
          <p:cNvSpPr/>
          <p:nvPr/>
        </p:nvSpPr>
        <p:spPr>
          <a:xfrm rot="1012820">
            <a:off x="8146530" y="201441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8"/>
          <p:cNvSpPr/>
          <p:nvPr/>
        </p:nvSpPr>
        <p:spPr>
          <a:xfrm rot="4028883">
            <a:off x="8447317" y="32036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8"/>
          <p:cNvSpPr/>
          <p:nvPr/>
        </p:nvSpPr>
        <p:spPr>
          <a:xfrm rot="4028883">
            <a:off x="8583342" y="20150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8"/>
          <p:cNvSpPr/>
          <p:nvPr/>
        </p:nvSpPr>
        <p:spPr>
          <a:xfrm rot="1012820">
            <a:off x="8146530" y="201441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8"/>
          <p:cNvSpPr/>
          <p:nvPr/>
        </p:nvSpPr>
        <p:spPr>
          <a:xfrm rot="4028883">
            <a:off x="8651192" y="3209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8"/>
          <p:cNvSpPr/>
          <p:nvPr/>
        </p:nvSpPr>
        <p:spPr>
          <a:xfrm rot="4028883">
            <a:off x="9004942" y="33077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8"/>
          <p:cNvSpPr/>
          <p:nvPr/>
        </p:nvSpPr>
        <p:spPr>
          <a:xfrm rot="1012820">
            <a:off x="8691895" y="23374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8"/>
          <p:cNvSpPr/>
          <p:nvPr/>
        </p:nvSpPr>
        <p:spPr>
          <a:xfrm rot="4028883">
            <a:off x="8960350" y="36759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8"/>
          <p:cNvSpPr/>
          <p:nvPr/>
        </p:nvSpPr>
        <p:spPr>
          <a:xfrm rot="1012820">
            <a:off x="8248501" y="220429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8"/>
          <p:cNvSpPr/>
          <p:nvPr/>
        </p:nvSpPr>
        <p:spPr>
          <a:xfrm rot="4028883">
            <a:off x="8550417" y="29695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8"/>
          <p:cNvSpPr/>
          <p:nvPr/>
        </p:nvSpPr>
        <p:spPr>
          <a:xfrm rot="4028883">
            <a:off x="8628342" y="34535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8"/>
          <p:cNvSpPr/>
          <p:nvPr/>
        </p:nvSpPr>
        <p:spPr>
          <a:xfrm rot="1012820">
            <a:off x="8691895" y="23374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8"/>
          <p:cNvSpPr/>
          <p:nvPr/>
        </p:nvSpPr>
        <p:spPr>
          <a:xfrm rot="4028883">
            <a:off x="8650338" y="295544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8"/>
          <p:cNvSpPr/>
          <p:nvPr/>
        </p:nvSpPr>
        <p:spPr>
          <a:xfrm rot="1012820">
            <a:off x="8263005" y="21760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8"/>
          <p:cNvSpPr/>
          <p:nvPr/>
        </p:nvSpPr>
        <p:spPr>
          <a:xfrm rot="1012820">
            <a:off x="8237167" y="211137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8"/>
          <p:cNvSpPr/>
          <p:nvPr/>
        </p:nvSpPr>
        <p:spPr>
          <a:xfrm rot="1012820">
            <a:off x="8364976" y="23659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8"/>
          <p:cNvSpPr/>
          <p:nvPr/>
        </p:nvSpPr>
        <p:spPr>
          <a:xfrm rot="1012820">
            <a:off x="8339139" y="23012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8"/>
          <p:cNvSpPr/>
          <p:nvPr/>
        </p:nvSpPr>
        <p:spPr>
          <a:xfrm rot="1012820">
            <a:off x="8023554" y="24226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8"/>
          <p:cNvSpPr/>
          <p:nvPr/>
        </p:nvSpPr>
        <p:spPr>
          <a:xfrm rot="1012820">
            <a:off x="8364976" y="23659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8"/>
          <p:cNvSpPr/>
          <p:nvPr/>
        </p:nvSpPr>
        <p:spPr>
          <a:xfrm rot="1012820">
            <a:off x="8339139" y="23012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8"/>
          <p:cNvSpPr/>
          <p:nvPr/>
        </p:nvSpPr>
        <p:spPr>
          <a:xfrm rot="1012820">
            <a:off x="8023554" y="242269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8"/>
          <p:cNvSpPr/>
          <p:nvPr/>
        </p:nvSpPr>
        <p:spPr>
          <a:xfrm rot="1012820">
            <a:off x="8364976" y="23659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8"/>
          <p:cNvSpPr/>
          <p:nvPr/>
        </p:nvSpPr>
        <p:spPr>
          <a:xfrm rot="4028883">
            <a:off x="8635378" y="33649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8"/>
          <p:cNvSpPr/>
          <p:nvPr/>
        </p:nvSpPr>
        <p:spPr>
          <a:xfrm rot="4028883">
            <a:off x="8855966" y="19624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8"/>
          <p:cNvSpPr/>
          <p:nvPr/>
        </p:nvSpPr>
        <p:spPr>
          <a:xfrm rot="4028883">
            <a:off x="8771437" y="29708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8"/>
          <p:cNvSpPr/>
          <p:nvPr/>
        </p:nvSpPr>
        <p:spPr>
          <a:xfrm rot="4028883">
            <a:off x="8775424" y="2162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8"/>
          <p:cNvSpPr/>
          <p:nvPr/>
        </p:nvSpPr>
        <p:spPr>
          <a:xfrm rot="4028883">
            <a:off x="8324591" y="29026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8"/>
          <p:cNvSpPr/>
          <p:nvPr/>
        </p:nvSpPr>
        <p:spPr>
          <a:xfrm rot="4028883">
            <a:off x="8855966" y="19624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8"/>
          <p:cNvSpPr/>
          <p:nvPr/>
        </p:nvSpPr>
        <p:spPr>
          <a:xfrm rot="4028883">
            <a:off x="8890374" y="31493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8"/>
          <p:cNvSpPr/>
          <p:nvPr/>
        </p:nvSpPr>
        <p:spPr>
          <a:xfrm rot="4028883">
            <a:off x="8775424" y="2162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8"/>
          <p:cNvSpPr/>
          <p:nvPr/>
        </p:nvSpPr>
        <p:spPr>
          <a:xfrm rot="4028883">
            <a:off x="8353266" y="31234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8"/>
          <p:cNvSpPr/>
          <p:nvPr/>
        </p:nvSpPr>
        <p:spPr>
          <a:xfrm rot="4028883">
            <a:off x="8538049" y="28094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8"/>
          <p:cNvSpPr/>
          <p:nvPr/>
        </p:nvSpPr>
        <p:spPr>
          <a:xfrm rot="4028883">
            <a:off x="8775424" y="2162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8"/>
          <p:cNvSpPr/>
          <p:nvPr/>
        </p:nvSpPr>
        <p:spPr>
          <a:xfrm rot="3005844">
            <a:off x="8815259" y="23743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8"/>
          <p:cNvSpPr/>
          <p:nvPr/>
        </p:nvSpPr>
        <p:spPr>
          <a:xfrm rot="3005844">
            <a:off x="8829328" y="230616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8"/>
          <p:cNvSpPr/>
          <p:nvPr/>
        </p:nvSpPr>
        <p:spPr>
          <a:xfrm rot="4028883">
            <a:off x="8489833" y="287204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8"/>
          <p:cNvSpPr/>
          <p:nvPr/>
        </p:nvSpPr>
        <p:spPr>
          <a:xfrm rot="4028883">
            <a:off x="8984999" y="3025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8"/>
          <p:cNvSpPr/>
          <p:nvPr/>
        </p:nvSpPr>
        <p:spPr>
          <a:xfrm rot="4028883">
            <a:off x="8856574" y="3161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8"/>
          <p:cNvSpPr/>
          <p:nvPr/>
        </p:nvSpPr>
        <p:spPr>
          <a:xfrm rot="3005844">
            <a:off x="8815259" y="237439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8"/>
          <p:cNvSpPr/>
          <p:nvPr/>
        </p:nvSpPr>
        <p:spPr>
          <a:xfrm rot="3005844">
            <a:off x="8926465" y="312802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8"/>
          <p:cNvSpPr/>
          <p:nvPr/>
        </p:nvSpPr>
        <p:spPr>
          <a:xfrm rot="1012820">
            <a:off x="8324575" y="19717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8"/>
          <p:cNvSpPr/>
          <p:nvPr/>
        </p:nvSpPr>
        <p:spPr>
          <a:xfrm rot="4028883">
            <a:off x="8238795" y="29847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8"/>
          <p:cNvSpPr/>
          <p:nvPr/>
        </p:nvSpPr>
        <p:spPr>
          <a:xfrm rot="1012820">
            <a:off x="8528517" y="23515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8"/>
          <p:cNvSpPr/>
          <p:nvPr/>
        </p:nvSpPr>
        <p:spPr>
          <a:xfrm rot="4028883">
            <a:off x="8387366" y="20984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8"/>
          <p:cNvSpPr/>
          <p:nvPr/>
        </p:nvSpPr>
        <p:spPr>
          <a:xfrm rot="1012820">
            <a:off x="8085123" y="22183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8"/>
          <p:cNvSpPr/>
          <p:nvPr/>
        </p:nvSpPr>
        <p:spPr>
          <a:xfrm rot="4028883">
            <a:off x="8182870" y="28836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8"/>
          <p:cNvSpPr/>
          <p:nvPr/>
        </p:nvSpPr>
        <p:spPr>
          <a:xfrm rot="1012820">
            <a:off x="8528517" y="23515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8"/>
          <p:cNvSpPr/>
          <p:nvPr/>
        </p:nvSpPr>
        <p:spPr>
          <a:xfrm rot="4028883">
            <a:off x="8387366" y="20984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8"/>
          <p:cNvSpPr/>
          <p:nvPr/>
        </p:nvSpPr>
        <p:spPr>
          <a:xfrm rot="1012820">
            <a:off x="8085123" y="221836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8"/>
          <p:cNvSpPr/>
          <p:nvPr/>
        </p:nvSpPr>
        <p:spPr>
          <a:xfrm rot="4028883">
            <a:off x="9036208" y="3190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8"/>
          <p:cNvSpPr/>
          <p:nvPr/>
        </p:nvSpPr>
        <p:spPr>
          <a:xfrm rot="1012820">
            <a:off x="8528517" y="23515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8"/>
          <p:cNvSpPr/>
          <p:nvPr/>
        </p:nvSpPr>
        <p:spPr>
          <a:xfrm rot="4028883">
            <a:off x="8387366" y="209845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8"/>
          <p:cNvSpPr/>
          <p:nvPr/>
        </p:nvSpPr>
        <p:spPr>
          <a:xfrm rot="1012820">
            <a:off x="8604651" y="24766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8"/>
          <p:cNvSpPr/>
          <p:nvPr/>
        </p:nvSpPr>
        <p:spPr>
          <a:xfrm rot="1012820">
            <a:off x="8187095" y="240824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8"/>
          <p:cNvSpPr/>
          <p:nvPr/>
        </p:nvSpPr>
        <p:spPr>
          <a:xfrm rot="1012820">
            <a:off x="8648992" y="33018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8"/>
          <p:cNvSpPr/>
          <p:nvPr/>
        </p:nvSpPr>
        <p:spPr>
          <a:xfrm rot="4028883">
            <a:off x="8553203" y="3119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8"/>
          <p:cNvSpPr/>
          <p:nvPr/>
        </p:nvSpPr>
        <p:spPr>
          <a:xfrm rot="1012820">
            <a:off x="8604651" y="24766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8"/>
          <p:cNvSpPr/>
          <p:nvPr/>
        </p:nvSpPr>
        <p:spPr>
          <a:xfrm rot="1012820">
            <a:off x="8295786" y="28141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8"/>
          <p:cNvSpPr/>
          <p:nvPr/>
        </p:nvSpPr>
        <p:spPr>
          <a:xfrm rot="1012820">
            <a:off x="8269948" y="27494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8"/>
          <p:cNvSpPr/>
          <p:nvPr/>
        </p:nvSpPr>
        <p:spPr>
          <a:xfrm rot="1012820">
            <a:off x="7899763" y="273438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8"/>
          <p:cNvSpPr/>
          <p:nvPr/>
        </p:nvSpPr>
        <p:spPr>
          <a:xfrm rot="1012820">
            <a:off x="8241186" y="26776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8"/>
          <p:cNvSpPr/>
          <p:nvPr/>
        </p:nvSpPr>
        <p:spPr>
          <a:xfrm rot="1012820">
            <a:off x="8215348" y="26129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8"/>
          <p:cNvSpPr/>
          <p:nvPr/>
        </p:nvSpPr>
        <p:spPr>
          <a:xfrm rot="4028883">
            <a:off x="8379326" y="28029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8"/>
          <p:cNvSpPr/>
          <p:nvPr/>
        </p:nvSpPr>
        <p:spPr>
          <a:xfrm rot="1012820">
            <a:off x="7732425" y="253235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8"/>
          <p:cNvSpPr/>
          <p:nvPr/>
        </p:nvSpPr>
        <p:spPr>
          <a:xfrm rot="1012820">
            <a:off x="8073848" y="247561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8"/>
          <p:cNvSpPr/>
          <p:nvPr/>
        </p:nvSpPr>
        <p:spPr>
          <a:xfrm rot="1012820">
            <a:off x="8048010" y="2410913"/>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8"/>
          <p:cNvSpPr/>
          <p:nvPr/>
        </p:nvSpPr>
        <p:spPr>
          <a:xfrm rot="4028883">
            <a:off x="8417679" y="28058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8"/>
          <p:cNvSpPr/>
          <p:nvPr/>
        </p:nvSpPr>
        <p:spPr>
          <a:xfrm rot="4028883">
            <a:off x="8450829" y="274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8"/>
          <p:cNvSpPr/>
          <p:nvPr/>
        </p:nvSpPr>
        <p:spPr>
          <a:xfrm rot="1012820">
            <a:off x="7834397" y="272223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8"/>
          <p:cNvSpPr/>
          <p:nvPr/>
        </p:nvSpPr>
        <p:spPr>
          <a:xfrm rot="4028883">
            <a:off x="8417679" y="28058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8"/>
          <p:cNvSpPr/>
          <p:nvPr/>
        </p:nvSpPr>
        <p:spPr>
          <a:xfrm rot="4028883">
            <a:off x="8450829" y="274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8"/>
          <p:cNvSpPr/>
          <p:nvPr/>
        </p:nvSpPr>
        <p:spPr>
          <a:xfrm rot="1012820">
            <a:off x="7834397" y="272223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8"/>
          <p:cNvSpPr/>
          <p:nvPr/>
        </p:nvSpPr>
        <p:spPr>
          <a:xfrm rot="4028883">
            <a:off x="8417679" y="28058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8"/>
          <p:cNvSpPr/>
          <p:nvPr/>
        </p:nvSpPr>
        <p:spPr>
          <a:xfrm rot="4028883">
            <a:off x="8074922" y="2779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8"/>
          <p:cNvSpPr/>
          <p:nvPr/>
        </p:nvSpPr>
        <p:spPr>
          <a:xfrm rot="1012820">
            <a:off x="7834397" y="272223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8"/>
          <p:cNvSpPr/>
          <p:nvPr/>
        </p:nvSpPr>
        <p:spPr>
          <a:xfrm rot="4028883">
            <a:off x="8417679" y="28058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8"/>
          <p:cNvSpPr/>
          <p:nvPr/>
        </p:nvSpPr>
        <p:spPr>
          <a:xfrm rot="4028883">
            <a:off x="8450829" y="2744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8"/>
          <p:cNvSpPr/>
          <p:nvPr/>
        </p:nvSpPr>
        <p:spPr>
          <a:xfrm rot="4028883">
            <a:off x="8074922" y="2779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8"/>
          <p:cNvSpPr/>
          <p:nvPr/>
        </p:nvSpPr>
        <p:spPr>
          <a:xfrm rot="4028883">
            <a:off x="8074922" y="27798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8"/>
          <p:cNvSpPr/>
          <p:nvPr/>
        </p:nvSpPr>
        <p:spPr>
          <a:xfrm rot="4028883">
            <a:off x="8211988" y="26009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8"/>
          <p:cNvSpPr/>
          <p:nvPr/>
        </p:nvSpPr>
        <p:spPr>
          <a:xfrm rot="1012820">
            <a:off x="7860856" y="2627541"/>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8"/>
          <p:cNvSpPr/>
          <p:nvPr/>
        </p:nvSpPr>
        <p:spPr>
          <a:xfrm rot="4028883">
            <a:off x="8131446" y="2800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8"/>
          <p:cNvSpPr/>
          <p:nvPr/>
        </p:nvSpPr>
        <p:spPr>
          <a:xfrm rot="4028883">
            <a:off x="8164596" y="27395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8"/>
          <p:cNvSpPr/>
          <p:nvPr/>
        </p:nvSpPr>
        <p:spPr>
          <a:xfrm rot="4028883">
            <a:off x="8131446" y="28008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8"/>
          <p:cNvSpPr/>
          <p:nvPr/>
        </p:nvSpPr>
        <p:spPr>
          <a:xfrm rot="4028883">
            <a:off x="8164596" y="273955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8"/>
          <p:cNvSpPr/>
          <p:nvPr/>
        </p:nvSpPr>
        <p:spPr>
          <a:xfrm rot="1012820">
            <a:off x="7781413" y="269577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8"/>
          <p:cNvSpPr/>
          <p:nvPr/>
        </p:nvSpPr>
        <p:spPr>
          <a:xfrm rot="4028883">
            <a:off x="8404070" y="274822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8"/>
          <p:cNvSpPr/>
          <p:nvPr/>
        </p:nvSpPr>
        <p:spPr>
          <a:xfrm rot="4028883">
            <a:off x="8437220" y="2686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8"/>
          <p:cNvSpPr/>
          <p:nvPr/>
        </p:nvSpPr>
        <p:spPr>
          <a:xfrm rot="4028883">
            <a:off x="8061312" y="2722235"/>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8"/>
          <p:cNvSpPr/>
          <p:nvPr/>
        </p:nvSpPr>
        <p:spPr>
          <a:xfrm rot="4028883">
            <a:off x="8061312" y="2722235"/>
            <a:ext cx="45577" cy="4557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8"/>
          <p:cNvSpPr/>
          <p:nvPr/>
        </p:nvSpPr>
        <p:spPr>
          <a:xfrm rot="1012820">
            <a:off x="8672998" y="27797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8"/>
          <p:cNvSpPr/>
          <p:nvPr/>
        </p:nvSpPr>
        <p:spPr>
          <a:xfrm rot="1012820">
            <a:off x="8647160" y="27150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8"/>
          <p:cNvSpPr/>
          <p:nvPr/>
        </p:nvSpPr>
        <p:spPr>
          <a:xfrm rot="1012820">
            <a:off x="8276975" y="270000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8"/>
          <p:cNvSpPr/>
          <p:nvPr/>
        </p:nvSpPr>
        <p:spPr>
          <a:xfrm rot="1012820">
            <a:off x="8618398" y="26432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8"/>
          <p:cNvSpPr/>
          <p:nvPr/>
        </p:nvSpPr>
        <p:spPr>
          <a:xfrm rot="1012820">
            <a:off x="8592560" y="25785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8"/>
          <p:cNvSpPr/>
          <p:nvPr/>
        </p:nvSpPr>
        <p:spPr>
          <a:xfrm rot="4028883">
            <a:off x="8756538" y="276857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8"/>
          <p:cNvSpPr/>
          <p:nvPr/>
        </p:nvSpPr>
        <p:spPr>
          <a:xfrm rot="1012820">
            <a:off x="8453306" y="31013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8"/>
          <p:cNvSpPr/>
          <p:nvPr/>
        </p:nvSpPr>
        <p:spPr>
          <a:xfrm rot="1012820">
            <a:off x="8109638" y="249798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8"/>
          <p:cNvSpPr/>
          <p:nvPr/>
        </p:nvSpPr>
        <p:spPr>
          <a:xfrm rot="1012820">
            <a:off x="8451061" y="24412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8"/>
          <p:cNvSpPr/>
          <p:nvPr/>
        </p:nvSpPr>
        <p:spPr>
          <a:xfrm rot="1012820">
            <a:off x="8425223" y="23765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8"/>
          <p:cNvSpPr/>
          <p:nvPr/>
        </p:nvSpPr>
        <p:spPr>
          <a:xfrm rot="4028883">
            <a:off x="8794892" y="2771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8"/>
          <p:cNvSpPr/>
          <p:nvPr/>
        </p:nvSpPr>
        <p:spPr>
          <a:xfrm rot="4028883">
            <a:off x="8828042" y="27102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8"/>
          <p:cNvSpPr/>
          <p:nvPr/>
        </p:nvSpPr>
        <p:spPr>
          <a:xfrm rot="1012820">
            <a:off x="8211609" y="26878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8"/>
          <p:cNvSpPr/>
          <p:nvPr/>
        </p:nvSpPr>
        <p:spPr>
          <a:xfrm rot="4028883">
            <a:off x="8794892" y="2771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8"/>
          <p:cNvSpPr/>
          <p:nvPr/>
        </p:nvSpPr>
        <p:spPr>
          <a:xfrm rot="4028883">
            <a:off x="8828042" y="27102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8"/>
          <p:cNvSpPr/>
          <p:nvPr/>
        </p:nvSpPr>
        <p:spPr>
          <a:xfrm rot="1012820">
            <a:off x="8211609" y="26878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8"/>
          <p:cNvSpPr/>
          <p:nvPr/>
        </p:nvSpPr>
        <p:spPr>
          <a:xfrm rot="4028883">
            <a:off x="8794892" y="2771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8"/>
          <p:cNvSpPr/>
          <p:nvPr/>
        </p:nvSpPr>
        <p:spPr>
          <a:xfrm rot="4028883">
            <a:off x="8452134" y="27454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8"/>
          <p:cNvSpPr/>
          <p:nvPr/>
        </p:nvSpPr>
        <p:spPr>
          <a:xfrm rot="1012820">
            <a:off x="8211609" y="26878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8"/>
          <p:cNvSpPr/>
          <p:nvPr/>
        </p:nvSpPr>
        <p:spPr>
          <a:xfrm rot="4028883">
            <a:off x="8794892" y="2771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8"/>
          <p:cNvSpPr/>
          <p:nvPr/>
        </p:nvSpPr>
        <p:spPr>
          <a:xfrm rot="4028883">
            <a:off x="8828042" y="271021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8"/>
          <p:cNvSpPr/>
          <p:nvPr/>
        </p:nvSpPr>
        <p:spPr>
          <a:xfrm rot="4028883">
            <a:off x="8452134" y="27454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8"/>
          <p:cNvSpPr/>
          <p:nvPr/>
        </p:nvSpPr>
        <p:spPr>
          <a:xfrm rot="4028883">
            <a:off x="8452134" y="27454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8"/>
          <p:cNvSpPr/>
          <p:nvPr/>
        </p:nvSpPr>
        <p:spPr>
          <a:xfrm rot="4028883">
            <a:off x="8487801" y="34915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8"/>
          <p:cNvSpPr/>
          <p:nvPr/>
        </p:nvSpPr>
        <p:spPr>
          <a:xfrm rot="1012820">
            <a:off x="8238068" y="25931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8"/>
          <p:cNvSpPr/>
          <p:nvPr/>
        </p:nvSpPr>
        <p:spPr>
          <a:xfrm rot="4028883">
            <a:off x="8508659" y="2766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8"/>
          <p:cNvSpPr/>
          <p:nvPr/>
        </p:nvSpPr>
        <p:spPr>
          <a:xfrm rot="4028883">
            <a:off x="8541809" y="27051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8"/>
          <p:cNvSpPr/>
          <p:nvPr/>
        </p:nvSpPr>
        <p:spPr>
          <a:xfrm rot="4028883">
            <a:off x="8508659" y="2766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8"/>
          <p:cNvSpPr/>
          <p:nvPr/>
        </p:nvSpPr>
        <p:spPr>
          <a:xfrm rot="4028883">
            <a:off x="8541809" y="27051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8"/>
          <p:cNvSpPr/>
          <p:nvPr/>
        </p:nvSpPr>
        <p:spPr>
          <a:xfrm rot="4028883">
            <a:off x="8508659" y="27664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8"/>
          <p:cNvSpPr/>
          <p:nvPr/>
        </p:nvSpPr>
        <p:spPr>
          <a:xfrm rot="1012820">
            <a:off x="8158625" y="2661404"/>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8"/>
          <p:cNvSpPr/>
          <p:nvPr/>
        </p:nvSpPr>
        <p:spPr>
          <a:xfrm rot="4028883">
            <a:off x="8781283" y="271385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8"/>
          <p:cNvSpPr/>
          <p:nvPr/>
        </p:nvSpPr>
        <p:spPr>
          <a:xfrm rot="4028883">
            <a:off x="8814432" y="26525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8"/>
          <p:cNvSpPr/>
          <p:nvPr/>
        </p:nvSpPr>
        <p:spPr>
          <a:xfrm rot="4028883">
            <a:off x="8438525" y="2687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8"/>
          <p:cNvSpPr/>
          <p:nvPr/>
        </p:nvSpPr>
        <p:spPr>
          <a:xfrm rot="4028883">
            <a:off x="8438525" y="2687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8"/>
          <p:cNvSpPr/>
          <p:nvPr/>
        </p:nvSpPr>
        <p:spPr>
          <a:xfrm rot="1012820">
            <a:off x="8204737" y="29476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8"/>
          <p:cNvSpPr/>
          <p:nvPr/>
        </p:nvSpPr>
        <p:spPr>
          <a:xfrm rot="4028883">
            <a:off x="8345832" y="27886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8"/>
          <p:cNvSpPr/>
          <p:nvPr/>
        </p:nvSpPr>
        <p:spPr>
          <a:xfrm rot="4028883">
            <a:off x="8293482" y="30673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8"/>
          <p:cNvSpPr/>
          <p:nvPr/>
        </p:nvSpPr>
        <p:spPr>
          <a:xfrm rot="1012820">
            <a:off x="8958882" y="35649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8"/>
          <p:cNvSpPr/>
          <p:nvPr/>
        </p:nvSpPr>
        <p:spPr>
          <a:xfrm rot="4028883">
            <a:off x="8769788" y="34424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8"/>
          <p:cNvSpPr/>
          <p:nvPr/>
        </p:nvSpPr>
        <p:spPr>
          <a:xfrm rot="1012820">
            <a:off x="8958882" y="356494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8"/>
          <p:cNvSpPr/>
          <p:nvPr/>
        </p:nvSpPr>
        <p:spPr>
          <a:xfrm rot="4028883">
            <a:off x="8769788" y="34424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8"/>
          <p:cNvSpPr/>
          <p:nvPr/>
        </p:nvSpPr>
        <p:spPr>
          <a:xfrm rot="1012820">
            <a:off x="8188570" y="34603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8"/>
          <p:cNvSpPr/>
          <p:nvPr/>
        </p:nvSpPr>
        <p:spPr>
          <a:xfrm rot="1012820">
            <a:off x="8631964" y="3593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8"/>
          <p:cNvSpPr/>
          <p:nvPr/>
        </p:nvSpPr>
        <p:spPr>
          <a:xfrm rot="1012820">
            <a:off x="8606126" y="35287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8"/>
          <p:cNvSpPr/>
          <p:nvPr/>
        </p:nvSpPr>
        <p:spPr>
          <a:xfrm rot="1012820">
            <a:off x="8733935" y="37833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8"/>
          <p:cNvSpPr/>
          <p:nvPr/>
        </p:nvSpPr>
        <p:spPr>
          <a:xfrm rot="1012820">
            <a:off x="8708097" y="37186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8"/>
          <p:cNvSpPr/>
          <p:nvPr/>
        </p:nvSpPr>
        <p:spPr>
          <a:xfrm rot="1012820">
            <a:off x="8290541" y="36502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8"/>
          <p:cNvSpPr/>
          <p:nvPr/>
        </p:nvSpPr>
        <p:spPr>
          <a:xfrm rot="1012820">
            <a:off x="8631964" y="3593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8"/>
          <p:cNvSpPr/>
          <p:nvPr/>
        </p:nvSpPr>
        <p:spPr>
          <a:xfrm rot="1012820">
            <a:off x="8606126" y="35287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8"/>
          <p:cNvSpPr/>
          <p:nvPr/>
        </p:nvSpPr>
        <p:spPr>
          <a:xfrm rot="1012820">
            <a:off x="8733935" y="37833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8"/>
          <p:cNvSpPr/>
          <p:nvPr/>
        </p:nvSpPr>
        <p:spPr>
          <a:xfrm rot="1012820">
            <a:off x="8708097" y="37186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8"/>
          <p:cNvSpPr/>
          <p:nvPr/>
        </p:nvSpPr>
        <p:spPr>
          <a:xfrm rot="1012820">
            <a:off x="8290541" y="36502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8"/>
          <p:cNvSpPr/>
          <p:nvPr/>
        </p:nvSpPr>
        <p:spPr>
          <a:xfrm rot="1012820">
            <a:off x="8631964" y="35934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8"/>
          <p:cNvSpPr/>
          <p:nvPr/>
        </p:nvSpPr>
        <p:spPr>
          <a:xfrm rot="1012820">
            <a:off x="8733935" y="37833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8"/>
          <p:cNvSpPr/>
          <p:nvPr/>
        </p:nvSpPr>
        <p:spPr>
          <a:xfrm rot="1012820">
            <a:off x="8708097" y="37186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8"/>
          <p:cNvSpPr/>
          <p:nvPr/>
        </p:nvSpPr>
        <p:spPr>
          <a:xfrm rot="1012820">
            <a:off x="8733935" y="37833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8"/>
          <p:cNvSpPr/>
          <p:nvPr/>
        </p:nvSpPr>
        <p:spPr>
          <a:xfrm rot="1012820">
            <a:off x="8708097" y="37186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8"/>
          <p:cNvSpPr/>
          <p:nvPr/>
        </p:nvSpPr>
        <p:spPr>
          <a:xfrm rot="4028883">
            <a:off x="9009262" y="3451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8"/>
          <p:cNvSpPr/>
          <p:nvPr/>
        </p:nvSpPr>
        <p:spPr>
          <a:xfrm rot="4028883">
            <a:off x="9009262" y="3451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8"/>
          <p:cNvSpPr/>
          <p:nvPr/>
        </p:nvSpPr>
        <p:spPr>
          <a:xfrm rot="4028883">
            <a:off x="9009262" y="3451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8"/>
          <p:cNvSpPr/>
          <p:nvPr/>
        </p:nvSpPr>
        <p:spPr>
          <a:xfrm rot="4028883">
            <a:off x="9009262" y="345112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8"/>
          <p:cNvSpPr/>
          <p:nvPr/>
        </p:nvSpPr>
        <p:spPr>
          <a:xfrm rot="1012820">
            <a:off x="8795505" y="3579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8"/>
          <p:cNvSpPr/>
          <p:nvPr/>
        </p:nvSpPr>
        <p:spPr>
          <a:xfrm rot="1012820">
            <a:off x="8352111" y="34458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8"/>
          <p:cNvSpPr/>
          <p:nvPr/>
        </p:nvSpPr>
        <p:spPr>
          <a:xfrm rot="1012820">
            <a:off x="8795505" y="3579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8"/>
          <p:cNvSpPr/>
          <p:nvPr/>
        </p:nvSpPr>
        <p:spPr>
          <a:xfrm rot="1012820">
            <a:off x="8352111" y="34458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8"/>
          <p:cNvSpPr/>
          <p:nvPr/>
        </p:nvSpPr>
        <p:spPr>
          <a:xfrm rot="1012820">
            <a:off x="8795505" y="3579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8"/>
          <p:cNvSpPr/>
          <p:nvPr/>
        </p:nvSpPr>
        <p:spPr>
          <a:xfrm rot="1012820">
            <a:off x="8897476" y="37689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8"/>
          <p:cNvSpPr/>
          <p:nvPr/>
        </p:nvSpPr>
        <p:spPr>
          <a:xfrm rot="1012820">
            <a:off x="8871638" y="37042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8"/>
          <p:cNvSpPr/>
          <p:nvPr/>
        </p:nvSpPr>
        <p:spPr>
          <a:xfrm rot="1012820">
            <a:off x="8454082" y="36357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8"/>
          <p:cNvSpPr/>
          <p:nvPr/>
        </p:nvSpPr>
        <p:spPr>
          <a:xfrm rot="1012820">
            <a:off x="8795505" y="35790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8"/>
          <p:cNvSpPr/>
          <p:nvPr/>
        </p:nvSpPr>
        <p:spPr>
          <a:xfrm rot="1012820">
            <a:off x="8897476" y="376890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8"/>
          <p:cNvSpPr/>
          <p:nvPr/>
        </p:nvSpPr>
        <p:spPr>
          <a:xfrm rot="1012820">
            <a:off x="8871638" y="370420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8"/>
          <p:cNvSpPr/>
          <p:nvPr/>
        </p:nvSpPr>
        <p:spPr>
          <a:xfrm rot="1012820">
            <a:off x="8123204" y="34481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8"/>
          <p:cNvSpPr/>
          <p:nvPr/>
        </p:nvSpPr>
        <p:spPr>
          <a:xfrm rot="1012820">
            <a:off x="8123204" y="34481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8"/>
          <p:cNvSpPr/>
          <p:nvPr/>
        </p:nvSpPr>
        <p:spPr>
          <a:xfrm rot="1012820">
            <a:off x="8704301" y="35021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8"/>
          <p:cNvSpPr/>
          <p:nvPr/>
        </p:nvSpPr>
        <p:spPr>
          <a:xfrm rot="1012820">
            <a:off x="8704301" y="35021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8"/>
          <p:cNvSpPr/>
          <p:nvPr/>
        </p:nvSpPr>
        <p:spPr>
          <a:xfrm rot="4028883">
            <a:off x="8969580" y="3456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8"/>
          <p:cNvSpPr/>
          <p:nvPr/>
        </p:nvSpPr>
        <p:spPr>
          <a:xfrm rot="4028883">
            <a:off x="8969580" y="3456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8"/>
          <p:cNvSpPr/>
          <p:nvPr/>
        </p:nvSpPr>
        <p:spPr>
          <a:xfrm rot="4028883">
            <a:off x="8969580" y="3456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8"/>
          <p:cNvSpPr/>
          <p:nvPr/>
        </p:nvSpPr>
        <p:spPr>
          <a:xfrm rot="4028883">
            <a:off x="8922188" y="35948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8"/>
          <p:cNvSpPr/>
          <p:nvPr/>
        </p:nvSpPr>
        <p:spPr>
          <a:xfrm rot="1012820">
            <a:off x="8667889" y="358421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8"/>
          <p:cNvSpPr/>
          <p:nvPr/>
        </p:nvSpPr>
        <p:spPr>
          <a:xfrm rot="4028883">
            <a:off x="8969580" y="34562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8"/>
          <p:cNvSpPr/>
          <p:nvPr/>
        </p:nvSpPr>
        <p:spPr>
          <a:xfrm rot="4028883">
            <a:off x="8922188" y="359485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8"/>
          <p:cNvSpPr/>
          <p:nvPr/>
        </p:nvSpPr>
        <p:spPr>
          <a:xfrm rot="1012820">
            <a:off x="8340970" y="361274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8"/>
          <p:cNvSpPr/>
          <p:nvPr/>
        </p:nvSpPr>
        <p:spPr>
          <a:xfrm rot="1012820">
            <a:off x="8682393" y="35559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8"/>
          <p:cNvSpPr/>
          <p:nvPr/>
        </p:nvSpPr>
        <p:spPr>
          <a:xfrm rot="1012820">
            <a:off x="8656555" y="34912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8"/>
          <p:cNvSpPr/>
          <p:nvPr/>
        </p:nvSpPr>
        <p:spPr>
          <a:xfrm rot="1012820">
            <a:off x="8784364" y="3745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8"/>
          <p:cNvSpPr/>
          <p:nvPr/>
        </p:nvSpPr>
        <p:spPr>
          <a:xfrm rot="1012820">
            <a:off x="8758526" y="36811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8"/>
          <p:cNvSpPr/>
          <p:nvPr/>
        </p:nvSpPr>
        <p:spPr>
          <a:xfrm rot="1012820">
            <a:off x="8442941" y="38026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8"/>
          <p:cNvSpPr/>
          <p:nvPr/>
        </p:nvSpPr>
        <p:spPr>
          <a:xfrm rot="1012820">
            <a:off x="8784364" y="3745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8"/>
          <p:cNvSpPr/>
          <p:nvPr/>
        </p:nvSpPr>
        <p:spPr>
          <a:xfrm rot="1012820">
            <a:off x="8758526" y="3681175"/>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8"/>
          <p:cNvSpPr/>
          <p:nvPr/>
        </p:nvSpPr>
        <p:spPr>
          <a:xfrm rot="1012820">
            <a:off x="8442941" y="38026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8"/>
          <p:cNvSpPr/>
          <p:nvPr/>
        </p:nvSpPr>
        <p:spPr>
          <a:xfrm rot="1012820">
            <a:off x="8784364" y="374587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8"/>
          <p:cNvSpPr/>
          <p:nvPr/>
        </p:nvSpPr>
        <p:spPr>
          <a:xfrm rot="1012820">
            <a:off x="8947905" y="3731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8"/>
          <p:cNvSpPr/>
          <p:nvPr/>
        </p:nvSpPr>
        <p:spPr>
          <a:xfrm rot="4028883">
            <a:off x="8806753" y="3478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8"/>
          <p:cNvSpPr/>
          <p:nvPr/>
        </p:nvSpPr>
        <p:spPr>
          <a:xfrm rot="1012820">
            <a:off x="8504511" y="35982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8"/>
          <p:cNvSpPr/>
          <p:nvPr/>
        </p:nvSpPr>
        <p:spPr>
          <a:xfrm rot="1012820">
            <a:off x="8947905" y="3731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8"/>
          <p:cNvSpPr/>
          <p:nvPr/>
        </p:nvSpPr>
        <p:spPr>
          <a:xfrm rot="4028883">
            <a:off x="8806753" y="3478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8"/>
          <p:cNvSpPr/>
          <p:nvPr/>
        </p:nvSpPr>
        <p:spPr>
          <a:xfrm rot="1012820">
            <a:off x="8504511" y="35982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8"/>
          <p:cNvSpPr/>
          <p:nvPr/>
        </p:nvSpPr>
        <p:spPr>
          <a:xfrm rot="1012820">
            <a:off x="8947905" y="3731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8"/>
          <p:cNvSpPr/>
          <p:nvPr/>
        </p:nvSpPr>
        <p:spPr>
          <a:xfrm rot="4028883">
            <a:off x="8806753" y="3478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8"/>
          <p:cNvSpPr/>
          <p:nvPr/>
        </p:nvSpPr>
        <p:spPr>
          <a:xfrm rot="1012820">
            <a:off x="8606482" y="378817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8"/>
          <p:cNvSpPr/>
          <p:nvPr/>
        </p:nvSpPr>
        <p:spPr>
          <a:xfrm rot="1012820">
            <a:off x="8947905" y="37314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8"/>
          <p:cNvSpPr/>
          <p:nvPr/>
        </p:nvSpPr>
        <p:spPr>
          <a:xfrm rot="4028883">
            <a:off x="8806753" y="34783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8"/>
          <p:cNvSpPr/>
          <p:nvPr/>
        </p:nvSpPr>
        <p:spPr>
          <a:xfrm rot="4028883">
            <a:off x="9007933" y="345913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8"/>
          <p:cNvSpPr/>
          <p:nvPr/>
        </p:nvSpPr>
        <p:spPr>
          <a:xfrm rot="1012820">
            <a:off x="8943945" y="35153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8"/>
          <p:cNvSpPr/>
          <p:nvPr/>
        </p:nvSpPr>
        <p:spPr>
          <a:xfrm rot="1012820">
            <a:off x="8943945" y="35153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8"/>
          <p:cNvSpPr/>
          <p:nvPr/>
        </p:nvSpPr>
        <p:spPr>
          <a:xfrm rot="1012820">
            <a:off x="8617026" y="35438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8"/>
          <p:cNvSpPr/>
          <p:nvPr/>
        </p:nvSpPr>
        <p:spPr>
          <a:xfrm rot="1012820">
            <a:off x="8591189" y="34791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8"/>
          <p:cNvSpPr/>
          <p:nvPr/>
        </p:nvSpPr>
        <p:spPr>
          <a:xfrm rot="1012820">
            <a:off x="8275604" y="36005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8"/>
          <p:cNvSpPr/>
          <p:nvPr/>
        </p:nvSpPr>
        <p:spPr>
          <a:xfrm rot="1012820">
            <a:off x="8617026" y="35438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8"/>
          <p:cNvSpPr/>
          <p:nvPr/>
        </p:nvSpPr>
        <p:spPr>
          <a:xfrm rot="1012820">
            <a:off x="8591189" y="347915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8"/>
          <p:cNvSpPr/>
          <p:nvPr/>
        </p:nvSpPr>
        <p:spPr>
          <a:xfrm rot="1012820">
            <a:off x="8275604" y="36005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8"/>
          <p:cNvSpPr/>
          <p:nvPr/>
        </p:nvSpPr>
        <p:spPr>
          <a:xfrm rot="1012820">
            <a:off x="8617026" y="35438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8"/>
          <p:cNvSpPr/>
          <p:nvPr/>
        </p:nvSpPr>
        <p:spPr>
          <a:xfrm rot="1012820">
            <a:off x="8780567" y="35294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8"/>
          <p:cNvSpPr/>
          <p:nvPr/>
        </p:nvSpPr>
        <p:spPr>
          <a:xfrm rot="1012820">
            <a:off x="8780567" y="35294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8"/>
          <p:cNvSpPr/>
          <p:nvPr/>
        </p:nvSpPr>
        <p:spPr>
          <a:xfrm rot="1012820">
            <a:off x="8780567" y="35294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8"/>
          <p:cNvSpPr/>
          <p:nvPr/>
        </p:nvSpPr>
        <p:spPr>
          <a:xfrm rot="1012820">
            <a:off x="8856701" y="36545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8"/>
          <p:cNvSpPr/>
          <p:nvPr/>
        </p:nvSpPr>
        <p:spPr>
          <a:xfrm rot="1012820">
            <a:off x="8439145" y="358614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8"/>
          <p:cNvSpPr/>
          <p:nvPr/>
        </p:nvSpPr>
        <p:spPr>
          <a:xfrm rot="1012820">
            <a:off x="8780567" y="352940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8"/>
          <p:cNvSpPr/>
          <p:nvPr/>
        </p:nvSpPr>
        <p:spPr>
          <a:xfrm rot="1012820">
            <a:off x="8856701" y="365458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8"/>
          <p:cNvSpPr/>
          <p:nvPr/>
        </p:nvSpPr>
        <p:spPr>
          <a:xfrm rot="1012820">
            <a:off x="8511998" y="3444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8"/>
          <p:cNvSpPr/>
          <p:nvPr/>
        </p:nvSpPr>
        <p:spPr>
          <a:xfrm rot="1012820">
            <a:off x="8511998" y="3444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8"/>
          <p:cNvSpPr/>
          <p:nvPr/>
        </p:nvSpPr>
        <p:spPr>
          <a:xfrm rot="1012820">
            <a:off x="8511998" y="3444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8"/>
          <p:cNvSpPr/>
          <p:nvPr/>
        </p:nvSpPr>
        <p:spPr>
          <a:xfrm rot="1012820">
            <a:off x="8511998" y="344482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8"/>
          <p:cNvSpPr/>
          <p:nvPr/>
        </p:nvSpPr>
        <p:spPr>
          <a:xfrm rot="1012820">
            <a:off x="8221004" y="34640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8"/>
          <p:cNvSpPr/>
          <p:nvPr/>
        </p:nvSpPr>
        <p:spPr>
          <a:xfrm rot="1012820">
            <a:off x="8221004" y="346409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8"/>
          <p:cNvSpPr/>
          <p:nvPr/>
        </p:nvSpPr>
        <p:spPr>
          <a:xfrm rot="1012820">
            <a:off x="8384545" y="344964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8"/>
          <p:cNvSpPr/>
          <p:nvPr/>
        </p:nvSpPr>
        <p:spPr>
          <a:xfrm rot="1012820">
            <a:off x="8605925" y="254540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8"/>
          <p:cNvSpPr/>
          <p:nvPr/>
        </p:nvSpPr>
        <p:spPr>
          <a:xfrm rot="1012820">
            <a:off x="8947348" y="248866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8"/>
          <p:cNvSpPr/>
          <p:nvPr/>
        </p:nvSpPr>
        <p:spPr>
          <a:xfrm rot="1012820">
            <a:off x="8921510" y="242396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8"/>
          <p:cNvSpPr/>
          <p:nvPr/>
        </p:nvSpPr>
        <p:spPr>
          <a:xfrm rot="1012820">
            <a:off x="8707897" y="27352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8"/>
          <p:cNvSpPr/>
          <p:nvPr/>
        </p:nvSpPr>
        <p:spPr>
          <a:xfrm rot="1012820">
            <a:off x="8707897" y="27352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8"/>
          <p:cNvSpPr/>
          <p:nvPr/>
        </p:nvSpPr>
        <p:spPr>
          <a:xfrm rot="4028883">
            <a:off x="8948422" y="2792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8"/>
          <p:cNvSpPr/>
          <p:nvPr/>
        </p:nvSpPr>
        <p:spPr>
          <a:xfrm rot="1012820">
            <a:off x="8707897" y="27352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8"/>
          <p:cNvSpPr/>
          <p:nvPr/>
        </p:nvSpPr>
        <p:spPr>
          <a:xfrm rot="4028883">
            <a:off x="8948422" y="2792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8"/>
          <p:cNvSpPr/>
          <p:nvPr/>
        </p:nvSpPr>
        <p:spPr>
          <a:xfrm rot="4028883">
            <a:off x="8948422" y="27929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8"/>
          <p:cNvSpPr/>
          <p:nvPr/>
        </p:nvSpPr>
        <p:spPr>
          <a:xfrm rot="1012820">
            <a:off x="8539696" y="30814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8"/>
          <p:cNvSpPr/>
          <p:nvPr/>
        </p:nvSpPr>
        <p:spPr>
          <a:xfrm rot="4028883">
            <a:off x="9085488" y="259518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8"/>
          <p:cNvSpPr/>
          <p:nvPr/>
        </p:nvSpPr>
        <p:spPr>
          <a:xfrm rot="1012820">
            <a:off x="8734356" y="26405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8"/>
          <p:cNvSpPr/>
          <p:nvPr/>
        </p:nvSpPr>
        <p:spPr>
          <a:xfrm rot="4028883">
            <a:off x="9004946" y="2813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8"/>
          <p:cNvSpPr/>
          <p:nvPr/>
        </p:nvSpPr>
        <p:spPr>
          <a:xfrm rot="4028883">
            <a:off x="9038096" y="27526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8"/>
          <p:cNvSpPr/>
          <p:nvPr/>
        </p:nvSpPr>
        <p:spPr>
          <a:xfrm rot="4028883">
            <a:off x="9004946" y="2813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8"/>
          <p:cNvSpPr/>
          <p:nvPr/>
        </p:nvSpPr>
        <p:spPr>
          <a:xfrm rot="4028883">
            <a:off x="9038096" y="275260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8"/>
          <p:cNvSpPr/>
          <p:nvPr/>
        </p:nvSpPr>
        <p:spPr>
          <a:xfrm rot="4028883">
            <a:off x="9004946" y="2813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8"/>
          <p:cNvSpPr/>
          <p:nvPr/>
        </p:nvSpPr>
        <p:spPr>
          <a:xfrm rot="1012820">
            <a:off x="8654913" y="270882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8"/>
          <p:cNvSpPr/>
          <p:nvPr/>
        </p:nvSpPr>
        <p:spPr>
          <a:xfrm rot="4028883">
            <a:off x="8934812" y="27352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8"/>
          <p:cNvSpPr/>
          <p:nvPr/>
        </p:nvSpPr>
        <p:spPr>
          <a:xfrm rot="4028883">
            <a:off x="8934812" y="27352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8"/>
          <p:cNvSpPr/>
          <p:nvPr/>
        </p:nvSpPr>
        <p:spPr>
          <a:xfrm rot="1012820">
            <a:off x="8438588" y="234338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8"/>
          <p:cNvSpPr/>
          <p:nvPr/>
        </p:nvSpPr>
        <p:spPr>
          <a:xfrm rot="1012820">
            <a:off x="8711986" y="330755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8"/>
          <p:cNvSpPr/>
          <p:nvPr/>
        </p:nvSpPr>
        <p:spPr>
          <a:xfrm rot="1012820">
            <a:off x="9095298" y="346171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8"/>
          <p:cNvSpPr/>
          <p:nvPr/>
        </p:nvSpPr>
        <p:spPr>
          <a:xfrm rot="1012820">
            <a:off x="8540559" y="25332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8"/>
          <p:cNvSpPr/>
          <p:nvPr/>
        </p:nvSpPr>
        <p:spPr>
          <a:xfrm rot="1012820">
            <a:off x="8540559" y="25332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8"/>
          <p:cNvSpPr/>
          <p:nvPr/>
        </p:nvSpPr>
        <p:spPr>
          <a:xfrm rot="4028883">
            <a:off x="8781084" y="25908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8"/>
          <p:cNvSpPr/>
          <p:nvPr/>
        </p:nvSpPr>
        <p:spPr>
          <a:xfrm rot="1012820">
            <a:off x="8572509" y="286059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8"/>
          <p:cNvSpPr/>
          <p:nvPr/>
        </p:nvSpPr>
        <p:spPr>
          <a:xfrm rot="4028883">
            <a:off x="8781084" y="25908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8"/>
          <p:cNvSpPr/>
          <p:nvPr/>
        </p:nvSpPr>
        <p:spPr>
          <a:xfrm rot="4028883">
            <a:off x="9076450" y="273673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8"/>
          <p:cNvSpPr/>
          <p:nvPr/>
        </p:nvSpPr>
        <p:spPr>
          <a:xfrm rot="4028883">
            <a:off x="8781084" y="25908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8"/>
          <p:cNvSpPr/>
          <p:nvPr/>
        </p:nvSpPr>
        <p:spPr>
          <a:xfrm rot="4028883">
            <a:off x="8700542" y="27908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8"/>
          <p:cNvSpPr/>
          <p:nvPr/>
        </p:nvSpPr>
        <p:spPr>
          <a:xfrm rot="1012820">
            <a:off x="8251434" y="25600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8"/>
          <p:cNvSpPr/>
          <p:nvPr/>
        </p:nvSpPr>
        <p:spPr>
          <a:xfrm rot="4028883">
            <a:off x="8918151" y="241194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8"/>
          <p:cNvSpPr/>
          <p:nvPr/>
        </p:nvSpPr>
        <p:spPr>
          <a:xfrm rot="1012820">
            <a:off x="8567018" y="2438566"/>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8"/>
          <p:cNvSpPr/>
          <p:nvPr/>
        </p:nvSpPr>
        <p:spPr>
          <a:xfrm rot="4028883">
            <a:off x="8837609" y="2611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8"/>
          <p:cNvSpPr/>
          <p:nvPr/>
        </p:nvSpPr>
        <p:spPr>
          <a:xfrm rot="4028883">
            <a:off x="8870759" y="25505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8"/>
          <p:cNvSpPr/>
          <p:nvPr/>
        </p:nvSpPr>
        <p:spPr>
          <a:xfrm rot="4028883">
            <a:off x="8757067" y="2811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8"/>
          <p:cNvSpPr/>
          <p:nvPr/>
        </p:nvSpPr>
        <p:spPr>
          <a:xfrm rot="4028883">
            <a:off x="8790217" y="27504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8"/>
          <p:cNvSpPr/>
          <p:nvPr/>
        </p:nvSpPr>
        <p:spPr>
          <a:xfrm rot="1012820">
            <a:off x="8353405" y="27498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8"/>
          <p:cNvSpPr/>
          <p:nvPr/>
        </p:nvSpPr>
        <p:spPr>
          <a:xfrm rot="4028883">
            <a:off x="8837609" y="2611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8"/>
          <p:cNvSpPr/>
          <p:nvPr/>
        </p:nvSpPr>
        <p:spPr>
          <a:xfrm rot="4028883">
            <a:off x="8870759" y="25505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8"/>
          <p:cNvSpPr/>
          <p:nvPr/>
        </p:nvSpPr>
        <p:spPr>
          <a:xfrm rot="4028883">
            <a:off x="8757067" y="2811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8"/>
          <p:cNvSpPr/>
          <p:nvPr/>
        </p:nvSpPr>
        <p:spPr>
          <a:xfrm rot="4028883">
            <a:off x="8790217" y="27504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8"/>
          <p:cNvSpPr/>
          <p:nvPr/>
        </p:nvSpPr>
        <p:spPr>
          <a:xfrm rot="1012820">
            <a:off x="8353405" y="27498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8"/>
          <p:cNvSpPr/>
          <p:nvPr/>
        </p:nvSpPr>
        <p:spPr>
          <a:xfrm rot="4028883">
            <a:off x="8837609" y="26118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8"/>
          <p:cNvSpPr/>
          <p:nvPr/>
        </p:nvSpPr>
        <p:spPr>
          <a:xfrm rot="4028883">
            <a:off x="8757067" y="2811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8"/>
          <p:cNvSpPr/>
          <p:nvPr/>
        </p:nvSpPr>
        <p:spPr>
          <a:xfrm rot="4028883">
            <a:off x="8790217" y="27504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8"/>
          <p:cNvSpPr/>
          <p:nvPr/>
        </p:nvSpPr>
        <p:spPr>
          <a:xfrm rot="4028883">
            <a:off x="8757067" y="2811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8"/>
          <p:cNvSpPr/>
          <p:nvPr/>
        </p:nvSpPr>
        <p:spPr>
          <a:xfrm rot="4028883">
            <a:off x="8790217" y="27504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8"/>
          <p:cNvSpPr/>
          <p:nvPr/>
        </p:nvSpPr>
        <p:spPr>
          <a:xfrm rot="1012820">
            <a:off x="8487575" y="25068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8"/>
          <p:cNvSpPr/>
          <p:nvPr/>
        </p:nvSpPr>
        <p:spPr>
          <a:xfrm rot="4028883">
            <a:off x="9110233" y="254046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8"/>
          <p:cNvSpPr/>
          <p:nvPr/>
        </p:nvSpPr>
        <p:spPr>
          <a:xfrm rot="4028883">
            <a:off x="9029691" y="2759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8"/>
          <p:cNvSpPr/>
          <p:nvPr/>
        </p:nvSpPr>
        <p:spPr>
          <a:xfrm rot="4028883">
            <a:off x="9062841" y="26790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8"/>
          <p:cNvSpPr/>
          <p:nvPr/>
        </p:nvSpPr>
        <p:spPr>
          <a:xfrm rot="4028883">
            <a:off x="8767475" y="25332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8"/>
          <p:cNvSpPr/>
          <p:nvPr/>
        </p:nvSpPr>
        <p:spPr>
          <a:xfrm rot="4028883">
            <a:off x="9029691" y="2759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8"/>
          <p:cNvSpPr/>
          <p:nvPr/>
        </p:nvSpPr>
        <p:spPr>
          <a:xfrm rot="4028883">
            <a:off x="9062841" y="26790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8"/>
          <p:cNvSpPr/>
          <p:nvPr/>
        </p:nvSpPr>
        <p:spPr>
          <a:xfrm rot="4028883">
            <a:off x="8767475" y="25332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8"/>
          <p:cNvSpPr/>
          <p:nvPr/>
        </p:nvSpPr>
        <p:spPr>
          <a:xfrm rot="4028883">
            <a:off x="9029691" y="27591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8"/>
          <p:cNvSpPr/>
          <p:nvPr/>
        </p:nvSpPr>
        <p:spPr>
          <a:xfrm rot="4028883">
            <a:off x="8686933" y="27331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8"/>
          <p:cNvSpPr/>
          <p:nvPr/>
        </p:nvSpPr>
        <p:spPr>
          <a:xfrm rot="1012820">
            <a:off x="8531450" y="27072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8"/>
          <p:cNvSpPr/>
          <p:nvPr/>
        </p:nvSpPr>
        <p:spPr>
          <a:xfrm rot="1012820">
            <a:off x="8505612" y="26425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8"/>
          <p:cNvSpPr/>
          <p:nvPr/>
        </p:nvSpPr>
        <p:spPr>
          <a:xfrm rot="4028883">
            <a:off x="8641633" y="26953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8"/>
          <p:cNvSpPr/>
          <p:nvPr/>
        </p:nvSpPr>
        <p:spPr>
          <a:xfrm rot="4028883">
            <a:off x="8674782" y="263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8"/>
          <p:cNvSpPr/>
          <p:nvPr/>
        </p:nvSpPr>
        <p:spPr>
          <a:xfrm rot="4028883">
            <a:off x="8641633" y="26953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8"/>
          <p:cNvSpPr/>
          <p:nvPr/>
        </p:nvSpPr>
        <p:spPr>
          <a:xfrm rot="4028883">
            <a:off x="8674782" y="26340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8"/>
          <p:cNvSpPr/>
          <p:nvPr/>
        </p:nvSpPr>
        <p:spPr>
          <a:xfrm rot="4028883">
            <a:off x="8641633" y="26953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8"/>
          <p:cNvSpPr/>
          <p:nvPr/>
        </p:nvSpPr>
        <p:spPr>
          <a:xfrm rot="1012820">
            <a:off x="8383988" y="220688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8"/>
          <p:cNvSpPr/>
          <p:nvPr/>
        </p:nvSpPr>
        <p:spPr>
          <a:xfrm rot="1012820">
            <a:off x="8725411" y="215013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8"/>
          <p:cNvSpPr/>
          <p:nvPr/>
        </p:nvSpPr>
        <p:spPr>
          <a:xfrm rot="1012820">
            <a:off x="8699573" y="208543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8"/>
          <p:cNvSpPr/>
          <p:nvPr/>
        </p:nvSpPr>
        <p:spPr>
          <a:xfrm rot="4028883">
            <a:off x="9069242" y="24615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8"/>
          <p:cNvSpPr/>
          <p:nvPr/>
        </p:nvSpPr>
        <p:spPr>
          <a:xfrm rot="4028883">
            <a:off x="9102392" y="2400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8"/>
          <p:cNvSpPr/>
          <p:nvPr/>
        </p:nvSpPr>
        <p:spPr>
          <a:xfrm rot="1012820">
            <a:off x="8485959" y="23967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8"/>
          <p:cNvSpPr/>
          <p:nvPr/>
        </p:nvSpPr>
        <p:spPr>
          <a:xfrm rot="4028883">
            <a:off x="9069242" y="24615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8"/>
          <p:cNvSpPr/>
          <p:nvPr/>
        </p:nvSpPr>
        <p:spPr>
          <a:xfrm rot="4028883">
            <a:off x="9102392" y="2400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8"/>
          <p:cNvSpPr/>
          <p:nvPr/>
        </p:nvSpPr>
        <p:spPr>
          <a:xfrm rot="1012820">
            <a:off x="8485959" y="23967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8"/>
          <p:cNvSpPr/>
          <p:nvPr/>
        </p:nvSpPr>
        <p:spPr>
          <a:xfrm rot="4028883">
            <a:off x="9069242" y="24615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8"/>
          <p:cNvSpPr/>
          <p:nvPr/>
        </p:nvSpPr>
        <p:spPr>
          <a:xfrm rot="4028883">
            <a:off x="8726484" y="2454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8"/>
          <p:cNvSpPr/>
          <p:nvPr/>
        </p:nvSpPr>
        <p:spPr>
          <a:xfrm rot="1012820">
            <a:off x="8485959" y="23967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8"/>
          <p:cNvSpPr/>
          <p:nvPr/>
        </p:nvSpPr>
        <p:spPr>
          <a:xfrm rot="4028883">
            <a:off x="9069242" y="24615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8"/>
          <p:cNvSpPr/>
          <p:nvPr/>
        </p:nvSpPr>
        <p:spPr>
          <a:xfrm rot="4028883">
            <a:off x="9102392" y="2400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8"/>
          <p:cNvSpPr/>
          <p:nvPr/>
        </p:nvSpPr>
        <p:spPr>
          <a:xfrm rot="4028883">
            <a:off x="8726484" y="2454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8"/>
          <p:cNvSpPr/>
          <p:nvPr/>
        </p:nvSpPr>
        <p:spPr>
          <a:xfrm rot="4028883">
            <a:off x="9021850" y="26190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8"/>
          <p:cNvSpPr/>
          <p:nvPr/>
        </p:nvSpPr>
        <p:spPr>
          <a:xfrm rot="4028883">
            <a:off x="8726484" y="2454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8"/>
          <p:cNvSpPr/>
          <p:nvPr/>
        </p:nvSpPr>
        <p:spPr>
          <a:xfrm rot="4028883">
            <a:off x="8988700" y="268029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8"/>
          <p:cNvSpPr/>
          <p:nvPr/>
        </p:nvSpPr>
        <p:spPr>
          <a:xfrm rot="4028883">
            <a:off x="8645942" y="2654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8"/>
          <p:cNvSpPr/>
          <p:nvPr/>
        </p:nvSpPr>
        <p:spPr>
          <a:xfrm rot="1012820">
            <a:off x="8196834" y="24235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8"/>
          <p:cNvSpPr/>
          <p:nvPr/>
        </p:nvSpPr>
        <p:spPr>
          <a:xfrm rot="4028883">
            <a:off x="8921788" y="34264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8"/>
          <p:cNvSpPr/>
          <p:nvPr/>
        </p:nvSpPr>
        <p:spPr>
          <a:xfrm rot="1012820">
            <a:off x="8651243" y="324189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8"/>
          <p:cNvSpPr/>
          <p:nvPr/>
        </p:nvSpPr>
        <p:spPr>
          <a:xfrm rot="4028883">
            <a:off x="8783009" y="24753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8"/>
          <p:cNvSpPr/>
          <p:nvPr/>
        </p:nvSpPr>
        <p:spPr>
          <a:xfrm rot="4028883">
            <a:off x="8816159" y="24140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8"/>
          <p:cNvSpPr/>
          <p:nvPr/>
        </p:nvSpPr>
        <p:spPr>
          <a:xfrm rot="4028883">
            <a:off x="8702467" y="26752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8"/>
          <p:cNvSpPr/>
          <p:nvPr/>
        </p:nvSpPr>
        <p:spPr>
          <a:xfrm rot="4028883">
            <a:off x="8735617" y="26139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8"/>
          <p:cNvSpPr/>
          <p:nvPr/>
        </p:nvSpPr>
        <p:spPr>
          <a:xfrm rot="1012820">
            <a:off x="8298805" y="26133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8"/>
          <p:cNvSpPr/>
          <p:nvPr/>
        </p:nvSpPr>
        <p:spPr>
          <a:xfrm rot="4028883">
            <a:off x="8783009" y="24753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8"/>
          <p:cNvSpPr/>
          <p:nvPr/>
        </p:nvSpPr>
        <p:spPr>
          <a:xfrm rot="4028883">
            <a:off x="8816159" y="24140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8"/>
          <p:cNvSpPr/>
          <p:nvPr/>
        </p:nvSpPr>
        <p:spPr>
          <a:xfrm rot="4028883">
            <a:off x="8702467" y="26752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8"/>
          <p:cNvSpPr/>
          <p:nvPr/>
        </p:nvSpPr>
        <p:spPr>
          <a:xfrm rot="4028883">
            <a:off x="8735617" y="26139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8"/>
          <p:cNvSpPr/>
          <p:nvPr/>
        </p:nvSpPr>
        <p:spPr>
          <a:xfrm rot="1012820">
            <a:off x="8298805" y="26133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8"/>
          <p:cNvSpPr/>
          <p:nvPr/>
        </p:nvSpPr>
        <p:spPr>
          <a:xfrm rot="4028883">
            <a:off x="8640134" y="33017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8"/>
          <p:cNvSpPr/>
          <p:nvPr/>
        </p:nvSpPr>
        <p:spPr>
          <a:xfrm rot="4028883">
            <a:off x="8702467" y="26752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8"/>
          <p:cNvSpPr/>
          <p:nvPr/>
        </p:nvSpPr>
        <p:spPr>
          <a:xfrm rot="4028883">
            <a:off x="8735617" y="26139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8"/>
          <p:cNvSpPr/>
          <p:nvPr/>
        </p:nvSpPr>
        <p:spPr>
          <a:xfrm rot="4028883">
            <a:off x="8655075" y="281390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8"/>
          <p:cNvSpPr/>
          <p:nvPr/>
        </p:nvSpPr>
        <p:spPr>
          <a:xfrm rot="1012820">
            <a:off x="8407276" y="288145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8"/>
          <p:cNvSpPr/>
          <p:nvPr/>
        </p:nvSpPr>
        <p:spPr>
          <a:xfrm rot="4028883">
            <a:off x="8702467" y="26752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8"/>
          <p:cNvSpPr/>
          <p:nvPr/>
        </p:nvSpPr>
        <p:spPr>
          <a:xfrm rot="4028883">
            <a:off x="8735617" y="26139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8"/>
          <p:cNvSpPr/>
          <p:nvPr/>
        </p:nvSpPr>
        <p:spPr>
          <a:xfrm rot="4028883">
            <a:off x="8655075" y="281390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8"/>
          <p:cNvSpPr/>
          <p:nvPr/>
        </p:nvSpPr>
        <p:spPr>
          <a:xfrm rot="1012820">
            <a:off x="8407280" y="28828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8"/>
          <p:cNvSpPr/>
          <p:nvPr/>
        </p:nvSpPr>
        <p:spPr>
          <a:xfrm rot="1012820">
            <a:off x="8389442" y="271034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8"/>
          <p:cNvSpPr/>
          <p:nvPr/>
        </p:nvSpPr>
        <p:spPr>
          <a:xfrm rot="1012820">
            <a:off x="8432975" y="23703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8"/>
          <p:cNvSpPr/>
          <p:nvPr/>
        </p:nvSpPr>
        <p:spPr>
          <a:xfrm rot="4028883">
            <a:off x="9055633" y="242275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8"/>
          <p:cNvSpPr/>
          <p:nvPr/>
        </p:nvSpPr>
        <p:spPr>
          <a:xfrm rot="4028883">
            <a:off x="9088782" y="23426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8"/>
          <p:cNvSpPr/>
          <p:nvPr/>
        </p:nvSpPr>
        <p:spPr>
          <a:xfrm rot="4028883">
            <a:off x="8975091" y="26226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8"/>
          <p:cNvSpPr/>
          <p:nvPr/>
        </p:nvSpPr>
        <p:spPr>
          <a:xfrm rot="4028883">
            <a:off x="9008241" y="25613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8"/>
          <p:cNvSpPr/>
          <p:nvPr/>
        </p:nvSpPr>
        <p:spPr>
          <a:xfrm rot="4028883">
            <a:off x="8927699" y="2761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8"/>
          <p:cNvSpPr/>
          <p:nvPr/>
        </p:nvSpPr>
        <p:spPr>
          <a:xfrm rot="4028883">
            <a:off x="8355375" y="32246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8"/>
          <p:cNvSpPr/>
          <p:nvPr/>
        </p:nvSpPr>
        <p:spPr>
          <a:xfrm rot="4028883">
            <a:off x="8975091" y="26226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8"/>
          <p:cNvSpPr/>
          <p:nvPr/>
        </p:nvSpPr>
        <p:spPr>
          <a:xfrm rot="4028883">
            <a:off x="9008241" y="25613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8"/>
          <p:cNvSpPr/>
          <p:nvPr/>
        </p:nvSpPr>
        <p:spPr>
          <a:xfrm rot="4028883">
            <a:off x="8927699" y="2761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8"/>
          <p:cNvSpPr/>
          <p:nvPr/>
        </p:nvSpPr>
        <p:spPr>
          <a:xfrm rot="4028883">
            <a:off x="8683025" y="31856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8"/>
          <p:cNvSpPr/>
          <p:nvPr/>
        </p:nvSpPr>
        <p:spPr>
          <a:xfrm rot="4028883">
            <a:off x="8975091" y="26226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8"/>
          <p:cNvSpPr/>
          <p:nvPr/>
        </p:nvSpPr>
        <p:spPr>
          <a:xfrm rot="4028883">
            <a:off x="8927699" y="2761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8"/>
          <p:cNvSpPr/>
          <p:nvPr/>
        </p:nvSpPr>
        <p:spPr>
          <a:xfrm rot="4028883">
            <a:off x="8204683" y="29847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8"/>
          <p:cNvSpPr/>
          <p:nvPr/>
        </p:nvSpPr>
        <p:spPr>
          <a:xfrm rot="4028883">
            <a:off x="8927699" y="27612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8"/>
          <p:cNvSpPr/>
          <p:nvPr/>
        </p:nvSpPr>
        <p:spPr>
          <a:xfrm rot="1012820">
            <a:off x="8135427" y="2627467"/>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8"/>
          <p:cNvSpPr/>
          <p:nvPr/>
        </p:nvSpPr>
        <p:spPr>
          <a:xfrm rot="1012820">
            <a:off x="8476850" y="25707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8"/>
          <p:cNvSpPr/>
          <p:nvPr/>
        </p:nvSpPr>
        <p:spPr>
          <a:xfrm rot="1012820">
            <a:off x="8451012" y="25060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8"/>
          <p:cNvSpPr/>
          <p:nvPr/>
        </p:nvSpPr>
        <p:spPr>
          <a:xfrm rot="4028883">
            <a:off x="8879170" y="30149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8"/>
          <p:cNvSpPr/>
          <p:nvPr/>
        </p:nvSpPr>
        <p:spPr>
          <a:xfrm rot="4028883">
            <a:off x="8620182" y="24975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8"/>
          <p:cNvSpPr/>
          <p:nvPr/>
        </p:nvSpPr>
        <p:spPr>
          <a:xfrm rot="4028883">
            <a:off x="8539641" y="26974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8"/>
          <p:cNvSpPr/>
          <p:nvPr/>
        </p:nvSpPr>
        <p:spPr>
          <a:xfrm rot="1012820">
            <a:off x="8237398" y="28173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8"/>
          <p:cNvSpPr/>
          <p:nvPr/>
        </p:nvSpPr>
        <p:spPr>
          <a:xfrm rot="4028883">
            <a:off x="8547470" y="30124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8"/>
          <p:cNvSpPr/>
          <p:nvPr/>
        </p:nvSpPr>
        <p:spPr>
          <a:xfrm rot="4028883">
            <a:off x="8620182" y="24975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8"/>
          <p:cNvSpPr/>
          <p:nvPr/>
        </p:nvSpPr>
        <p:spPr>
          <a:xfrm rot="4028883">
            <a:off x="8539641" y="26974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8"/>
          <p:cNvSpPr/>
          <p:nvPr/>
        </p:nvSpPr>
        <p:spPr>
          <a:xfrm rot="1012820">
            <a:off x="8237398" y="281734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8"/>
          <p:cNvSpPr/>
          <p:nvPr/>
        </p:nvSpPr>
        <p:spPr>
          <a:xfrm rot="4028883">
            <a:off x="8917383" y="31236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8"/>
          <p:cNvSpPr/>
          <p:nvPr/>
        </p:nvSpPr>
        <p:spPr>
          <a:xfrm rot="4028883">
            <a:off x="8539641" y="26974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8"/>
          <p:cNvSpPr/>
          <p:nvPr/>
        </p:nvSpPr>
        <p:spPr>
          <a:xfrm rot="4028883">
            <a:off x="8539641" y="269743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8"/>
          <p:cNvSpPr/>
          <p:nvPr/>
        </p:nvSpPr>
        <p:spPr>
          <a:xfrm rot="1012820">
            <a:off x="8216650" y="200485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8"/>
          <p:cNvSpPr/>
          <p:nvPr/>
        </p:nvSpPr>
        <p:spPr>
          <a:xfrm rot="1012820">
            <a:off x="8558073" y="194811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8"/>
          <p:cNvSpPr/>
          <p:nvPr/>
        </p:nvSpPr>
        <p:spPr>
          <a:xfrm rot="1012820">
            <a:off x="8532235" y="188341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8"/>
          <p:cNvSpPr/>
          <p:nvPr/>
        </p:nvSpPr>
        <p:spPr>
          <a:xfrm rot="4028883">
            <a:off x="8901904" y="2278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8"/>
          <p:cNvSpPr/>
          <p:nvPr/>
        </p:nvSpPr>
        <p:spPr>
          <a:xfrm rot="4028883">
            <a:off x="8935054" y="2217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8"/>
          <p:cNvSpPr/>
          <p:nvPr/>
        </p:nvSpPr>
        <p:spPr>
          <a:xfrm rot="4028883">
            <a:off x="8821363" y="2478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8"/>
          <p:cNvSpPr/>
          <p:nvPr/>
        </p:nvSpPr>
        <p:spPr>
          <a:xfrm rot="1012820">
            <a:off x="8318622" y="2194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8"/>
          <p:cNvSpPr/>
          <p:nvPr/>
        </p:nvSpPr>
        <p:spPr>
          <a:xfrm rot="4028883">
            <a:off x="8901904" y="2278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8"/>
          <p:cNvSpPr/>
          <p:nvPr/>
        </p:nvSpPr>
        <p:spPr>
          <a:xfrm rot="4028883">
            <a:off x="8935054" y="2217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8"/>
          <p:cNvSpPr/>
          <p:nvPr/>
        </p:nvSpPr>
        <p:spPr>
          <a:xfrm rot="4028883">
            <a:off x="8821363" y="2478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8"/>
          <p:cNvSpPr/>
          <p:nvPr/>
        </p:nvSpPr>
        <p:spPr>
          <a:xfrm rot="1012820">
            <a:off x="8318622" y="219473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8"/>
          <p:cNvSpPr/>
          <p:nvPr/>
        </p:nvSpPr>
        <p:spPr>
          <a:xfrm rot="4028883">
            <a:off x="8901904" y="2278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8"/>
          <p:cNvSpPr/>
          <p:nvPr/>
        </p:nvSpPr>
        <p:spPr>
          <a:xfrm rot="4028883">
            <a:off x="8821363" y="2478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8"/>
          <p:cNvSpPr/>
          <p:nvPr/>
        </p:nvSpPr>
        <p:spPr>
          <a:xfrm rot="4028883">
            <a:off x="8559147" y="2252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8"/>
          <p:cNvSpPr/>
          <p:nvPr/>
        </p:nvSpPr>
        <p:spPr>
          <a:xfrm rot="4028883">
            <a:off x="8821363" y="2478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8"/>
          <p:cNvSpPr/>
          <p:nvPr/>
        </p:nvSpPr>
        <p:spPr>
          <a:xfrm rot="1012820">
            <a:off x="8020834" y="302868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8"/>
          <p:cNvSpPr/>
          <p:nvPr/>
        </p:nvSpPr>
        <p:spPr>
          <a:xfrm rot="4028883">
            <a:off x="8901904" y="227836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8"/>
          <p:cNvSpPr/>
          <p:nvPr/>
        </p:nvSpPr>
        <p:spPr>
          <a:xfrm rot="4028883">
            <a:off x="8935054" y="22170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8"/>
          <p:cNvSpPr/>
          <p:nvPr/>
        </p:nvSpPr>
        <p:spPr>
          <a:xfrm rot="4028883">
            <a:off x="8821363" y="24782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8"/>
          <p:cNvSpPr/>
          <p:nvPr/>
        </p:nvSpPr>
        <p:spPr>
          <a:xfrm rot="4028883">
            <a:off x="8559147" y="2252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8"/>
          <p:cNvSpPr/>
          <p:nvPr/>
        </p:nvSpPr>
        <p:spPr>
          <a:xfrm rot="4028883">
            <a:off x="8784063" y="33478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8"/>
          <p:cNvSpPr/>
          <p:nvPr/>
        </p:nvSpPr>
        <p:spPr>
          <a:xfrm rot="4028883">
            <a:off x="8854512" y="24169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8"/>
          <p:cNvSpPr/>
          <p:nvPr/>
        </p:nvSpPr>
        <p:spPr>
          <a:xfrm rot="4028883">
            <a:off x="8686947" y="29833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8"/>
          <p:cNvSpPr/>
          <p:nvPr/>
        </p:nvSpPr>
        <p:spPr>
          <a:xfrm rot="4028883">
            <a:off x="8926363" y="31245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8"/>
          <p:cNvSpPr/>
          <p:nvPr/>
        </p:nvSpPr>
        <p:spPr>
          <a:xfrm>
            <a:off x="9031788" y="25420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8"/>
          <p:cNvSpPr/>
          <p:nvPr/>
        </p:nvSpPr>
        <p:spPr>
          <a:xfrm rot="3005844">
            <a:off x="8843919" y="27543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8"/>
          <p:cNvSpPr/>
          <p:nvPr/>
        </p:nvSpPr>
        <p:spPr>
          <a:xfrm rot="4028883">
            <a:off x="8478605" y="24522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8"/>
          <p:cNvSpPr/>
          <p:nvPr/>
        </p:nvSpPr>
        <p:spPr>
          <a:xfrm rot="4028883">
            <a:off x="8740821" y="267818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8"/>
          <p:cNvSpPr/>
          <p:nvPr/>
        </p:nvSpPr>
        <p:spPr>
          <a:xfrm rot="4028883">
            <a:off x="8773971" y="26169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8"/>
          <p:cNvSpPr/>
          <p:nvPr/>
        </p:nvSpPr>
        <p:spPr>
          <a:xfrm>
            <a:off x="9031788" y="2542039"/>
            <a:ext cx="45300" cy="453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8"/>
          <p:cNvSpPr/>
          <p:nvPr/>
        </p:nvSpPr>
        <p:spPr>
          <a:xfrm rot="3005844">
            <a:off x="8843919" y="2754376"/>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8"/>
          <p:cNvSpPr/>
          <p:nvPr/>
        </p:nvSpPr>
        <p:spPr>
          <a:xfrm rot="4028883">
            <a:off x="8696213" y="20734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8"/>
          <p:cNvSpPr/>
          <p:nvPr/>
        </p:nvSpPr>
        <p:spPr>
          <a:xfrm rot="1012820">
            <a:off x="8345081" y="210004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8"/>
          <p:cNvSpPr/>
          <p:nvPr/>
        </p:nvSpPr>
        <p:spPr>
          <a:xfrm rot="4028883">
            <a:off x="8537409" y="37048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8"/>
          <p:cNvSpPr/>
          <p:nvPr/>
        </p:nvSpPr>
        <p:spPr>
          <a:xfrm rot="4028883">
            <a:off x="8834334" y="33949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8"/>
          <p:cNvSpPr/>
          <p:nvPr/>
        </p:nvSpPr>
        <p:spPr>
          <a:xfrm rot="4028883">
            <a:off x="8535130" y="2473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8"/>
          <p:cNvSpPr/>
          <p:nvPr/>
        </p:nvSpPr>
        <p:spPr>
          <a:xfrm rot="4028883">
            <a:off x="8568279" y="2411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8"/>
          <p:cNvSpPr/>
          <p:nvPr/>
        </p:nvSpPr>
        <p:spPr>
          <a:xfrm rot="1012820">
            <a:off x="8131467" y="24113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8"/>
          <p:cNvSpPr/>
          <p:nvPr/>
        </p:nvSpPr>
        <p:spPr>
          <a:xfrm rot="4028883">
            <a:off x="8793271" y="30733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8"/>
          <p:cNvSpPr/>
          <p:nvPr/>
        </p:nvSpPr>
        <p:spPr>
          <a:xfrm rot="4028883">
            <a:off x="8825971" y="306383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8"/>
          <p:cNvSpPr/>
          <p:nvPr/>
        </p:nvSpPr>
        <p:spPr>
          <a:xfrm rot="4028883">
            <a:off x="8535130" y="2473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8"/>
          <p:cNvSpPr/>
          <p:nvPr/>
        </p:nvSpPr>
        <p:spPr>
          <a:xfrm rot="4028883">
            <a:off x="8568279" y="24119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8"/>
          <p:cNvSpPr/>
          <p:nvPr/>
        </p:nvSpPr>
        <p:spPr>
          <a:xfrm rot="1012820">
            <a:off x="8131467" y="2411362"/>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8"/>
          <p:cNvSpPr/>
          <p:nvPr/>
        </p:nvSpPr>
        <p:spPr>
          <a:xfrm rot="4028883">
            <a:off x="8857696" y="33020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8"/>
          <p:cNvSpPr/>
          <p:nvPr/>
        </p:nvSpPr>
        <p:spPr>
          <a:xfrm rot="4028883">
            <a:off x="8535130" y="24732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8"/>
          <p:cNvSpPr/>
          <p:nvPr/>
        </p:nvSpPr>
        <p:spPr>
          <a:xfrm rot="4028883">
            <a:off x="8862854" y="381344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8"/>
          <p:cNvSpPr/>
          <p:nvPr/>
        </p:nvSpPr>
        <p:spPr>
          <a:xfrm rot="1012820">
            <a:off x="8676832" y="2734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8"/>
          <p:cNvSpPr/>
          <p:nvPr/>
        </p:nvSpPr>
        <p:spPr>
          <a:xfrm rot="4028883">
            <a:off x="8487738" y="2611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8"/>
          <p:cNvSpPr/>
          <p:nvPr/>
        </p:nvSpPr>
        <p:spPr>
          <a:xfrm rot="1012820">
            <a:off x="8233439" y="26012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8"/>
          <p:cNvSpPr/>
          <p:nvPr/>
        </p:nvSpPr>
        <p:spPr>
          <a:xfrm rot="4028883">
            <a:off x="8887480" y="293948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8"/>
          <p:cNvSpPr/>
          <p:nvPr/>
        </p:nvSpPr>
        <p:spPr>
          <a:xfrm rot="4028883">
            <a:off x="8750279" y="294611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8"/>
          <p:cNvSpPr/>
          <p:nvPr/>
        </p:nvSpPr>
        <p:spPr>
          <a:xfrm rot="1012820">
            <a:off x="8676832" y="273437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8"/>
          <p:cNvSpPr/>
          <p:nvPr/>
        </p:nvSpPr>
        <p:spPr>
          <a:xfrm rot="4028883">
            <a:off x="8487738" y="26118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8"/>
          <p:cNvSpPr/>
          <p:nvPr/>
        </p:nvSpPr>
        <p:spPr>
          <a:xfrm rot="1012820">
            <a:off x="8247943" y="25730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8"/>
          <p:cNvSpPr/>
          <p:nvPr/>
        </p:nvSpPr>
        <p:spPr>
          <a:xfrm rot="1012820">
            <a:off x="8222105" y="25083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8"/>
          <p:cNvSpPr/>
          <p:nvPr/>
        </p:nvSpPr>
        <p:spPr>
          <a:xfrm rot="1012820">
            <a:off x="8349914" y="27629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8"/>
          <p:cNvSpPr/>
          <p:nvPr/>
        </p:nvSpPr>
        <p:spPr>
          <a:xfrm rot="1012820">
            <a:off x="8324076" y="2698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8"/>
          <p:cNvSpPr/>
          <p:nvPr/>
        </p:nvSpPr>
        <p:spPr>
          <a:xfrm rot="1012820">
            <a:off x="8349914" y="2762901"/>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8"/>
          <p:cNvSpPr/>
          <p:nvPr/>
        </p:nvSpPr>
        <p:spPr>
          <a:xfrm rot="1012820">
            <a:off x="8324076" y="269820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8"/>
          <p:cNvSpPr/>
          <p:nvPr/>
        </p:nvSpPr>
        <p:spPr>
          <a:xfrm rot="1012820">
            <a:off x="8390826" y="296198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8"/>
          <p:cNvSpPr/>
          <p:nvPr/>
        </p:nvSpPr>
        <p:spPr>
          <a:xfrm rot="1012820">
            <a:off x="8265638" y="216827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8"/>
          <p:cNvSpPr/>
          <p:nvPr/>
        </p:nvSpPr>
        <p:spPr>
          <a:xfrm rot="4028883">
            <a:off x="8888295" y="222072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8"/>
          <p:cNvSpPr/>
          <p:nvPr/>
        </p:nvSpPr>
        <p:spPr>
          <a:xfrm rot="4028883">
            <a:off x="8921445" y="21594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8"/>
          <p:cNvSpPr/>
          <p:nvPr/>
        </p:nvSpPr>
        <p:spPr>
          <a:xfrm rot="4028883">
            <a:off x="9105478" y="29403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8"/>
          <p:cNvSpPr/>
          <p:nvPr/>
        </p:nvSpPr>
        <p:spPr>
          <a:xfrm rot="4028883">
            <a:off x="8840903" y="2359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8"/>
          <p:cNvSpPr/>
          <p:nvPr/>
        </p:nvSpPr>
        <p:spPr>
          <a:xfrm rot="4028883">
            <a:off x="8727212" y="2620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8"/>
          <p:cNvSpPr/>
          <p:nvPr/>
        </p:nvSpPr>
        <p:spPr>
          <a:xfrm rot="4028883">
            <a:off x="8760361" y="2559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8"/>
          <p:cNvSpPr/>
          <p:nvPr/>
        </p:nvSpPr>
        <p:spPr>
          <a:xfrm rot="4028883">
            <a:off x="8548000" y="336451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8"/>
          <p:cNvSpPr/>
          <p:nvPr/>
        </p:nvSpPr>
        <p:spPr>
          <a:xfrm rot="4028883">
            <a:off x="8826016" y="330208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8"/>
          <p:cNvSpPr/>
          <p:nvPr/>
        </p:nvSpPr>
        <p:spPr>
          <a:xfrm rot="4028883">
            <a:off x="8462853" y="30613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8"/>
          <p:cNvSpPr/>
          <p:nvPr/>
        </p:nvSpPr>
        <p:spPr>
          <a:xfrm rot="4028883">
            <a:off x="8727212" y="26205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8"/>
          <p:cNvSpPr/>
          <p:nvPr/>
        </p:nvSpPr>
        <p:spPr>
          <a:xfrm rot="4028883">
            <a:off x="8760361" y="2559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8"/>
          <p:cNvSpPr/>
          <p:nvPr/>
        </p:nvSpPr>
        <p:spPr>
          <a:xfrm rot="4028883">
            <a:off x="8537437" y="29057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8"/>
          <p:cNvSpPr/>
          <p:nvPr/>
        </p:nvSpPr>
        <p:spPr>
          <a:xfrm rot="4028883">
            <a:off x="8786753" y="31585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8"/>
          <p:cNvSpPr/>
          <p:nvPr/>
        </p:nvSpPr>
        <p:spPr>
          <a:xfrm rot="4028883">
            <a:off x="8631462" y="3639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8"/>
          <p:cNvSpPr/>
          <p:nvPr/>
        </p:nvSpPr>
        <p:spPr>
          <a:xfrm rot="4028883">
            <a:off x="8760361" y="2559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8"/>
          <p:cNvSpPr/>
          <p:nvPr/>
        </p:nvSpPr>
        <p:spPr>
          <a:xfrm rot="3005844">
            <a:off x="8800197" y="27713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8"/>
          <p:cNvSpPr/>
          <p:nvPr/>
        </p:nvSpPr>
        <p:spPr>
          <a:xfrm rot="3005844">
            <a:off x="8814265" y="27031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8"/>
          <p:cNvSpPr/>
          <p:nvPr/>
        </p:nvSpPr>
        <p:spPr>
          <a:xfrm rot="4028883">
            <a:off x="8540170" y="304512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8"/>
          <p:cNvSpPr/>
          <p:nvPr/>
        </p:nvSpPr>
        <p:spPr>
          <a:xfrm rot="4028883">
            <a:off x="9111012" y="304813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8"/>
          <p:cNvSpPr/>
          <p:nvPr/>
        </p:nvSpPr>
        <p:spPr>
          <a:xfrm rot="4028883">
            <a:off x="8760361" y="25592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8"/>
          <p:cNvSpPr/>
          <p:nvPr/>
        </p:nvSpPr>
        <p:spPr>
          <a:xfrm rot="3005844">
            <a:off x="8800197" y="2771348"/>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8"/>
          <p:cNvSpPr/>
          <p:nvPr/>
        </p:nvSpPr>
        <p:spPr>
          <a:xfrm rot="3005844">
            <a:off x="8814265" y="2703114"/>
            <a:ext cx="45364" cy="45364"/>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8"/>
          <p:cNvSpPr/>
          <p:nvPr/>
        </p:nvSpPr>
        <p:spPr>
          <a:xfrm rot="1012820">
            <a:off x="8309512" y="23686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8"/>
          <p:cNvSpPr/>
          <p:nvPr/>
        </p:nvSpPr>
        <p:spPr>
          <a:xfrm rot="1012820">
            <a:off x="8283675" y="2303998"/>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8"/>
          <p:cNvSpPr/>
          <p:nvPr/>
        </p:nvSpPr>
        <p:spPr>
          <a:xfrm rot="4028883">
            <a:off x="8419695" y="2356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8"/>
          <p:cNvSpPr/>
          <p:nvPr/>
        </p:nvSpPr>
        <p:spPr>
          <a:xfrm rot="4028883">
            <a:off x="8452845" y="229549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8"/>
          <p:cNvSpPr/>
          <p:nvPr/>
        </p:nvSpPr>
        <p:spPr>
          <a:xfrm rot="1012820">
            <a:off x="8513455" y="2748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8"/>
          <p:cNvSpPr/>
          <p:nvPr/>
        </p:nvSpPr>
        <p:spPr>
          <a:xfrm rot="4028883">
            <a:off x="8372303" y="2495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8"/>
          <p:cNvSpPr/>
          <p:nvPr/>
        </p:nvSpPr>
        <p:spPr>
          <a:xfrm rot="1012820">
            <a:off x="8070061" y="2615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8"/>
          <p:cNvSpPr/>
          <p:nvPr/>
        </p:nvSpPr>
        <p:spPr>
          <a:xfrm rot="4028883">
            <a:off x="8419695" y="23567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8"/>
          <p:cNvSpPr/>
          <p:nvPr/>
        </p:nvSpPr>
        <p:spPr>
          <a:xfrm rot="4028883">
            <a:off x="8633120" y="32762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8"/>
          <p:cNvSpPr/>
          <p:nvPr/>
        </p:nvSpPr>
        <p:spPr>
          <a:xfrm rot="1012820">
            <a:off x="8513455" y="2748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8"/>
          <p:cNvSpPr/>
          <p:nvPr/>
        </p:nvSpPr>
        <p:spPr>
          <a:xfrm rot="4028883">
            <a:off x="8372303" y="2495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8"/>
          <p:cNvSpPr/>
          <p:nvPr/>
        </p:nvSpPr>
        <p:spPr>
          <a:xfrm rot="1012820">
            <a:off x="8070061" y="2615319"/>
            <a:ext cx="45459" cy="4545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8"/>
          <p:cNvSpPr/>
          <p:nvPr/>
        </p:nvSpPr>
        <p:spPr>
          <a:xfrm rot="4028883">
            <a:off x="8279733" y="30786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8"/>
          <p:cNvSpPr/>
          <p:nvPr/>
        </p:nvSpPr>
        <p:spPr>
          <a:xfrm rot="1012820">
            <a:off x="8513455" y="2748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8"/>
          <p:cNvSpPr/>
          <p:nvPr/>
        </p:nvSpPr>
        <p:spPr>
          <a:xfrm rot="4028883">
            <a:off x="8372303" y="2495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8"/>
          <p:cNvSpPr/>
          <p:nvPr/>
        </p:nvSpPr>
        <p:spPr>
          <a:xfrm rot="1012820">
            <a:off x="8245607" y="29703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8"/>
          <p:cNvSpPr/>
          <p:nvPr/>
        </p:nvSpPr>
        <p:spPr>
          <a:xfrm rot="1012820">
            <a:off x="8513455" y="274845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8"/>
          <p:cNvSpPr/>
          <p:nvPr/>
        </p:nvSpPr>
        <p:spPr>
          <a:xfrm rot="4028883">
            <a:off x="8372303" y="24954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8"/>
          <p:cNvSpPr/>
          <p:nvPr/>
        </p:nvSpPr>
        <p:spPr>
          <a:xfrm rot="1012820">
            <a:off x="8638359" y="25491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8"/>
          <p:cNvSpPr/>
          <p:nvPr/>
        </p:nvSpPr>
        <p:spPr>
          <a:xfrm rot="1012820">
            <a:off x="8638359" y="25491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8"/>
          <p:cNvSpPr/>
          <p:nvPr/>
        </p:nvSpPr>
        <p:spPr>
          <a:xfrm rot="4028883">
            <a:off x="8878884" y="2606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8"/>
          <p:cNvSpPr/>
          <p:nvPr/>
        </p:nvSpPr>
        <p:spPr>
          <a:xfrm rot="1012820">
            <a:off x="8638359" y="254915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8"/>
          <p:cNvSpPr/>
          <p:nvPr/>
        </p:nvSpPr>
        <p:spPr>
          <a:xfrm rot="4028883">
            <a:off x="8878884" y="2606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8"/>
          <p:cNvSpPr/>
          <p:nvPr/>
        </p:nvSpPr>
        <p:spPr>
          <a:xfrm rot="4028883">
            <a:off x="8878884" y="26067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8"/>
          <p:cNvSpPr/>
          <p:nvPr/>
        </p:nvSpPr>
        <p:spPr>
          <a:xfrm rot="4028883">
            <a:off x="8798342" y="28067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8"/>
          <p:cNvSpPr/>
          <p:nvPr/>
        </p:nvSpPr>
        <p:spPr>
          <a:xfrm rot="1012820">
            <a:off x="8349234" y="257591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8"/>
          <p:cNvSpPr/>
          <p:nvPr/>
        </p:nvSpPr>
        <p:spPr>
          <a:xfrm rot="4028883">
            <a:off x="8935409" y="26277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8"/>
          <p:cNvSpPr/>
          <p:nvPr/>
        </p:nvSpPr>
        <p:spPr>
          <a:xfrm rot="4028883">
            <a:off x="8968559" y="25664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8"/>
          <p:cNvSpPr/>
          <p:nvPr/>
        </p:nvSpPr>
        <p:spPr>
          <a:xfrm rot="4028883">
            <a:off x="8888017" y="27663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8"/>
          <p:cNvSpPr/>
          <p:nvPr/>
        </p:nvSpPr>
        <p:spPr>
          <a:xfrm rot="1012820">
            <a:off x="8451205" y="27657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8"/>
          <p:cNvSpPr/>
          <p:nvPr/>
        </p:nvSpPr>
        <p:spPr>
          <a:xfrm rot="4028883">
            <a:off x="8935409" y="26277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8"/>
          <p:cNvSpPr/>
          <p:nvPr/>
        </p:nvSpPr>
        <p:spPr>
          <a:xfrm rot="4028883">
            <a:off x="8968559" y="256648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8"/>
          <p:cNvSpPr/>
          <p:nvPr/>
        </p:nvSpPr>
        <p:spPr>
          <a:xfrm rot="4028883">
            <a:off x="8888017" y="27663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8"/>
          <p:cNvSpPr/>
          <p:nvPr/>
        </p:nvSpPr>
        <p:spPr>
          <a:xfrm rot="1012820">
            <a:off x="8451205" y="276578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8"/>
          <p:cNvSpPr/>
          <p:nvPr/>
        </p:nvSpPr>
        <p:spPr>
          <a:xfrm rot="4028883">
            <a:off x="8935409" y="26277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8"/>
          <p:cNvSpPr/>
          <p:nvPr/>
        </p:nvSpPr>
        <p:spPr>
          <a:xfrm rot="4028883">
            <a:off x="8888017" y="27663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8"/>
          <p:cNvSpPr/>
          <p:nvPr/>
        </p:nvSpPr>
        <p:spPr>
          <a:xfrm rot="4028883">
            <a:off x="8888017" y="276639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8"/>
          <p:cNvSpPr/>
          <p:nvPr/>
        </p:nvSpPr>
        <p:spPr>
          <a:xfrm rot="1012820">
            <a:off x="8585375" y="252270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8"/>
          <p:cNvSpPr/>
          <p:nvPr/>
        </p:nvSpPr>
        <p:spPr>
          <a:xfrm rot="4028883">
            <a:off x="8865275" y="25491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8"/>
          <p:cNvSpPr/>
          <p:nvPr/>
        </p:nvSpPr>
        <p:spPr>
          <a:xfrm rot="4028883">
            <a:off x="8865275" y="254916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8"/>
          <p:cNvSpPr/>
          <p:nvPr/>
        </p:nvSpPr>
        <p:spPr>
          <a:xfrm rot="4028883">
            <a:off x="8784733" y="27490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8"/>
          <p:cNvSpPr/>
          <p:nvPr/>
        </p:nvSpPr>
        <p:spPr>
          <a:xfrm rot="1012820">
            <a:off x="8390840" y="292499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8"/>
          <p:cNvSpPr/>
          <p:nvPr/>
        </p:nvSpPr>
        <p:spPr>
          <a:xfrm rot="1012820">
            <a:off x="8629250" y="27231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8"/>
          <p:cNvSpPr/>
          <p:nvPr/>
        </p:nvSpPr>
        <p:spPr>
          <a:xfrm rot="1012820">
            <a:off x="8603412" y="26584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8"/>
          <p:cNvSpPr/>
          <p:nvPr/>
        </p:nvSpPr>
        <p:spPr>
          <a:xfrm rot="4028883">
            <a:off x="8786720" y="307331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8"/>
          <p:cNvSpPr/>
          <p:nvPr/>
        </p:nvSpPr>
        <p:spPr>
          <a:xfrm rot="4028883">
            <a:off x="8772582" y="2649923"/>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8"/>
          <p:cNvSpPr/>
          <p:nvPr/>
        </p:nvSpPr>
        <p:spPr>
          <a:xfrm rot="4028883">
            <a:off x="8621770" y="30340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8"/>
          <p:cNvSpPr/>
          <p:nvPr/>
        </p:nvSpPr>
        <p:spPr>
          <a:xfrm rot="4028883">
            <a:off x="8756445" y="303708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8"/>
          <p:cNvSpPr/>
          <p:nvPr/>
        </p:nvSpPr>
        <p:spPr>
          <a:xfrm rot="4028883">
            <a:off x="8931308" y="333620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8"/>
          <p:cNvSpPr/>
          <p:nvPr/>
        </p:nvSpPr>
        <p:spPr>
          <a:xfrm rot="4028883">
            <a:off x="9006912" y="25693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8"/>
          <p:cNvSpPr/>
          <p:nvPr/>
        </p:nvSpPr>
        <p:spPr>
          <a:xfrm rot="4028883">
            <a:off x="8973763" y="2630674"/>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8"/>
          <p:cNvSpPr/>
          <p:nvPr/>
        </p:nvSpPr>
        <p:spPr>
          <a:xfrm rot="4028883">
            <a:off x="8804692" y="317577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8"/>
          <p:cNvSpPr/>
          <p:nvPr/>
        </p:nvSpPr>
        <p:spPr>
          <a:xfrm rot="4028883">
            <a:off x="8926371" y="276930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8"/>
          <p:cNvSpPr/>
          <p:nvPr/>
        </p:nvSpPr>
        <p:spPr>
          <a:xfrm rot="4028883">
            <a:off x="8709317" y="291305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8"/>
          <p:cNvSpPr/>
          <p:nvPr/>
        </p:nvSpPr>
        <p:spPr>
          <a:xfrm rot="4028883">
            <a:off x="8720679" y="2564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8"/>
          <p:cNvSpPr/>
          <p:nvPr/>
        </p:nvSpPr>
        <p:spPr>
          <a:xfrm rot="1012820">
            <a:off x="8283867" y="2563762"/>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8"/>
          <p:cNvSpPr/>
          <p:nvPr/>
        </p:nvSpPr>
        <p:spPr>
          <a:xfrm rot="4028883">
            <a:off x="8855955" y="290629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8"/>
          <p:cNvSpPr/>
          <p:nvPr/>
        </p:nvSpPr>
        <p:spPr>
          <a:xfrm rot="4028883">
            <a:off x="8720679" y="2564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8"/>
          <p:cNvSpPr/>
          <p:nvPr/>
        </p:nvSpPr>
        <p:spPr>
          <a:xfrm rot="1012820">
            <a:off x="8374067" y="3042537"/>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8"/>
          <p:cNvSpPr/>
          <p:nvPr/>
        </p:nvSpPr>
        <p:spPr>
          <a:xfrm rot="4028883">
            <a:off x="8756442" y="3049446"/>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8"/>
          <p:cNvSpPr/>
          <p:nvPr/>
        </p:nvSpPr>
        <p:spPr>
          <a:xfrm rot="4028883">
            <a:off x="8720679" y="256436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8"/>
          <p:cNvSpPr/>
          <p:nvPr/>
        </p:nvSpPr>
        <p:spPr>
          <a:xfrm rot="4028883">
            <a:off x="8640138" y="2764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8"/>
          <p:cNvSpPr/>
          <p:nvPr/>
        </p:nvSpPr>
        <p:spPr>
          <a:xfrm rot="1012820">
            <a:off x="8385839" y="2753640"/>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8"/>
          <p:cNvSpPr/>
          <p:nvPr/>
        </p:nvSpPr>
        <p:spPr>
          <a:xfrm rot="4028883">
            <a:off x="8623442" y="286872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8"/>
          <p:cNvSpPr/>
          <p:nvPr/>
        </p:nvSpPr>
        <p:spPr>
          <a:xfrm rot="4028883">
            <a:off x="9078554" y="327923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8"/>
          <p:cNvSpPr/>
          <p:nvPr/>
        </p:nvSpPr>
        <p:spPr>
          <a:xfrm rot="4028883">
            <a:off x="8640138" y="276428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8"/>
          <p:cNvSpPr/>
          <p:nvPr/>
        </p:nvSpPr>
        <p:spPr>
          <a:xfrm rot="1012820">
            <a:off x="8400343" y="2725424"/>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8"/>
          <p:cNvSpPr/>
          <p:nvPr/>
        </p:nvSpPr>
        <p:spPr>
          <a:xfrm rot="1012820">
            <a:off x="8374505" y="2660723"/>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8"/>
          <p:cNvSpPr/>
          <p:nvPr/>
        </p:nvSpPr>
        <p:spPr>
          <a:xfrm rot="4028883">
            <a:off x="8960153" y="2573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8"/>
          <p:cNvSpPr/>
          <p:nvPr/>
        </p:nvSpPr>
        <p:spPr>
          <a:xfrm rot="4028883">
            <a:off x="8993303" y="2511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8"/>
          <p:cNvSpPr/>
          <p:nvPr/>
        </p:nvSpPr>
        <p:spPr>
          <a:xfrm rot="4028883">
            <a:off x="8879612" y="2772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8"/>
          <p:cNvSpPr/>
          <p:nvPr/>
        </p:nvSpPr>
        <p:spPr>
          <a:xfrm rot="4028883">
            <a:off x="8912761" y="2711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8"/>
          <p:cNvSpPr/>
          <p:nvPr/>
        </p:nvSpPr>
        <p:spPr>
          <a:xfrm rot="4028883">
            <a:off x="8960153" y="2573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8"/>
          <p:cNvSpPr/>
          <p:nvPr/>
        </p:nvSpPr>
        <p:spPr>
          <a:xfrm rot="4028883">
            <a:off x="8993303" y="2511761"/>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8"/>
          <p:cNvSpPr/>
          <p:nvPr/>
        </p:nvSpPr>
        <p:spPr>
          <a:xfrm rot="4028883">
            <a:off x="8879612" y="2772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8"/>
          <p:cNvSpPr/>
          <p:nvPr/>
        </p:nvSpPr>
        <p:spPr>
          <a:xfrm rot="4028883">
            <a:off x="8912761" y="2711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8"/>
          <p:cNvSpPr/>
          <p:nvPr/>
        </p:nvSpPr>
        <p:spPr>
          <a:xfrm rot="4028883">
            <a:off x="8960153" y="2573038"/>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8"/>
          <p:cNvSpPr/>
          <p:nvPr/>
        </p:nvSpPr>
        <p:spPr>
          <a:xfrm rot="4028883">
            <a:off x="8879612" y="2772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8"/>
          <p:cNvSpPr/>
          <p:nvPr/>
        </p:nvSpPr>
        <p:spPr>
          <a:xfrm rot="4028883">
            <a:off x="8912761" y="2711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8"/>
          <p:cNvSpPr/>
          <p:nvPr/>
        </p:nvSpPr>
        <p:spPr>
          <a:xfrm rot="4028883">
            <a:off x="8481495" y="3245697"/>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8"/>
          <p:cNvSpPr/>
          <p:nvPr/>
        </p:nvSpPr>
        <p:spPr>
          <a:xfrm rot="4028883">
            <a:off x="8879612" y="277294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8"/>
          <p:cNvSpPr/>
          <p:nvPr/>
        </p:nvSpPr>
        <p:spPr>
          <a:xfrm rot="4028883">
            <a:off x="8912761" y="2711672"/>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8"/>
          <p:cNvSpPr/>
          <p:nvPr/>
        </p:nvSpPr>
        <p:spPr>
          <a:xfrm rot="1012820">
            <a:off x="8461912" y="252109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8"/>
          <p:cNvSpPr/>
          <p:nvPr/>
        </p:nvSpPr>
        <p:spPr>
          <a:xfrm rot="4028883">
            <a:off x="8557308" y="328272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8"/>
          <p:cNvSpPr/>
          <p:nvPr/>
        </p:nvSpPr>
        <p:spPr>
          <a:xfrm rot="4028883">
            <a:off x="8524703" y="2647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8"/>
          <p:cNvSpPr/>
          <p:nvPr/>
        </p:nvSpPr>
        <p:spPr>
          <a:xfrm rot="1012820">
            <a:off x="8222461" y="2767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8"/>
          <p:cNvSpPr/>
          <p:nvPr/>
        </p:nvSpPr>
        <p:spPr>
          <a:xfrm rot="4028883">
            <a:off x="8226995" y="2984275"/>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8"/>
          <p:cNvSpPr/>
          <p:nvPr/>
        </p:nvSpPr>
        <p:spPr>
          <a:xfrm rot="4028883">
            <a:off x="8524703" y="2647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8"/>
          <p:cNvSpPr/>
          <p:nvPr/>
        </p:nvSpPr>
        <p:spPr>
          <a:xfrm rot="1012820">
            <a:off x="8222461" y="2767719"/>
            <a:ext cx="45459" cy="45459"/>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8"/>
          <p:cNvSpPr/>
          <p:nvPr/>
        </p:nvSpPr>
        <p:spPr>
          <a:xfrm rot="4028883">
            <a:off x="8737620" y="3253250"/>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8"/>
          <p:cNvSpPr/>
          <p:nvPr/>
        </p:nvSpPr>
        <p:spPr>
          <a:xfrm rot="4028883">
            <a:off x="8524703" y="2647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8"/>
          <p:cNvSpPr/>
          <p:nvPr/>
        </p:nvSpPr>
        <p:spPr>
          <a:xfrm rot="4028883">
            <a:off x="8524703" y="2647809"/>
            <a:ext cx="45577" cy="45577"/>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8"/>
          <p:cNvSpPr/>
          <p:nvPr/>
        </p:nvSpPr>
        <p:spPr>
          <a:xfrm rot="500633">
            <a:off x="7504738" y="217971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8"/>
          <p:cNvSpPr/>
          <p:nvPr/>
        </p:nvSpPr>
        <p:spPr>
          <a:xfrm rot="500633">
            <a:off x="7833673" y="207205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8"/>
          <p:cNvSpPr/>
          <p:nvPr/>
        </p:nvSpPr>
        <p:spPr>
          <a:xfrm rot="500633">
            <a:off x="7798358" y="201199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8"/>
          <p:cNvSpPr/>
          <p:nvPr/>
        </p:nvSpPr>
        <p:spPr>
          <a:xfrm rot="500633">
            <a:off x="7634221" y="235201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8"/>
          <p:cNvSpPr/>
          <p:nvPr/>
        </p:nvSpPr>
        <p:spPr>
          <a:xfrm rot="500633">
            <a:off x="7634221" y="235201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8"/>
          <p:cNvSpPr/>
          <p:nvPr/>
        </p:nvSpPr>
        <p:spPr>
          <a:xfrm rot="3510994">
            <a:off x="7880870" y="237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8"/>
          <p:cNvSpPr/>
          <p:nvPr/>
        </p:nvSpPr>
        <p:spPr>
          <a:xfrm rot="500633">
            <a:off x="7634221" y="235201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8"/>
          <p:cNvSpPr/>
          <p:nvPr/>
        </p:nvSpPr>
        <p:spPr>
          <a:xfrm rot="3510994">
            <a:off x="7880870" y="237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8"/>
          <p:cNvSpPr/>
          <p:nvPr/>
        </p:nvSpPr>
        <p:spPr>
          <a:xfrm rot="3510994">
            <a:off x="7880870" y="237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8"/>
          <p:cNvSpPr/>
          <p:nvPr/>
        </p:nvSpPr>
        <p:spPr>
          <a:xfrm rot="3510994">
            <a:off x="7831449" y="258233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8"/>
          <p:cNvSpPr/>
          <p:nvPr/>
        </p:nvSpPr>
        <p:spPr>
          <a:xfrm rot="500633">
            <a:off x="7352453" y="242212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8"/>
          <p:cNvSpPr/>
          <p:nvPr/>
        </p:nvSpPr>
        <p:spPr>
          <a:xfrm rot="3510994">
            <a:off x="7989334" y="217495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8"/>
          <p:cNvSpPr/>
          <p:nvPr/>
        </p:nvSpPr>
        <p:spPr>
          <a:xfrm rot="500633">
            <a:off x="7646073" y="225440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8"/>
          <p:cNvSpPr/>
          <p:nvPr/>
        </p:nvSpPr>
        <p:spPr>
          <a:xfrm rot="3510994">
            <a:off x="7939913" y="23847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8"/>
          <p:cNvSpPr/>
          <p:nvPr/>
        </p:nvSpPr>
        <p:spPr>
          <a:xfrm rot="3510994">
            <a:off x="7963426" y="23191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8"/>
          <p:cNvSpPr/>
          <p:nvPr/>
        </p:nvSpPr>
        <p:spPr>
          <a:xfrm rot="3510994">
            <a:off x="7890492" y="25945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8"/>
          <p:cNvSpPr/>
          <p:nvPr/>
        </p:nvSpPr>
        <p:spPr>
          <a:xfrm rot="3510994">
            <a:off x="7914005" y="25289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8"/>
          <p:cNvSpPr/>
          <p:nvPr/>
        </p:nvSpPr>
        <p:spPr>
          <a:xfrm rot="500633">
            <a:off x="7481935" y="259442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8"/>
          <p:cNvSpPr/>
          <p:nvPr/>
        </p:nvSpPr>
        <p:spPr>
          <a:xfrm rot="3510994">
            <a:off x="7939913" y="23847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8"/>
          <p:cNvSpPr/>
          <p:nvPr/>
        </p:nvSpPr>
        <p:spPr>
          <a:xfrm rot="3510994">
            <a:off x="7963426" y="23191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8"/>
          <p:cNvSpPr/>
          <p:nvPr/>
        </p:nvSpPr>
        <p:spPr>
          <a:xfrm rot="3510994">
            <a:off x="7890492" y="25945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8"/>
          <p:cNvSpPr/>
          <p:nvPr/>
        </p:nvSpPr>
        <p:spPr>
          <a:xfrm rot="3510994">
            <a:off x="7914005" y="25289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8"/>
          <p:cNvSpPr/>
          <p:nvPr/>
        </p:nvSpPr>
        <p:spPr>
          <a:xfrm rot="500633">
            <a:off x="7481935" y="259442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8"/>
          <p:cNvSpPr/>
          <p:nvPr/>
        </p:nvSpPr>
        <p:spPr>
          <a:xfrm rot="3510994">
            <a:off x="7939913" y="23847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8"/>
          <p:cNvSpPr/>
          <p:nvPr/>
        </p:nvSpPr>
        <p:spPr>
          <a:xfrm rot="3510994">
            <a:off x="7890492" y="25945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8"/>
          <p:cNvSpPr/>
          <p:nvPr/>
        </p:nvSpPr>
        <p:spPr>
          <a:xfrm rot="3510994">
            <a:off x="7914005" y="25289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8"/>
          <p:cNvSpPr/>
          <p:nvPr/>
        </p:nvSpPr>
        <p:spPr>
          <a:xfrm rot="3510994">
            <a:off x="7864584" y="27387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8"/>
          <p:cNvSpPr/>
          <p:nvPr/>
        </p:nvSpPr>
        <p:spPr>
          <a:xfrm rot="500633">
            <a:off x="7611418" y="2766719"/>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8"/>
          <p:cNvSpPr/>
          <p:nvPr/>
        </p:nvSpPr>
        <p:spPr>
          <a:xfrm rot="3510994">
            <a:off x="8123242" y="29731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8"/>
          <p:cNvSpPr/>
          <p:nvPr/>
        </p:nvSpPr>
        <p:spPr>
          <a:xfrm rot="3510994">
            <a:off x="7914005" y="25289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8"/>
          <p:cNvSpPr/>
          <p:nvPr/>
        </p:nvSpPr>
        <p:spPr>
          <a:xfrm rot="3510994">
            <a:off x="7864584" y="27387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8"/>
          <p:cNvSpPr/>
          <p:nvPr/>
        </p:nvSpPr>
        <p:spPr>
          <a:xfrm rot="500633">
            <a:off x="7292559" y="28443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8"/>
          <p:cNvSpPr/>
          <p:nvPr/>
        </p:nvSpPr>
        <p:spPr>
          <a:xfrm rot="500633">
            <a:off x="7621493" y="273663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8"/>
          <p:cNvSpPr/>
          <p:nvPr/>
        </p:nvSpPr>
        <p:spPr>
          <a:xfrm rot="500633">
            <a:off x="7586179" y="267658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8"/>
          <p:cNvSpPr/>
          <p:nvPr/>
        </p:nvSpPr>
        <p:spPr>
          <a:xfrm rot="500633">
            <a:off x="7577848" y="23338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8"/>
          <p:cNvSpPr/>
          <p:nvPr/>
        </p:nvSpPr>
        <p:spPr>
          <a:xfrm rot="3510994">
            <a:off x="8102620" y="27111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8"/>
          <p:cNvSpPr/>
          <p:nvPr/>
        </p:nvSpPr>
        <p:spPr>
          <a:xfrm rot="3510994">
            <a:off x="7858711" y="231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8"/>
          <p:cNvSpPr/>
          <p:nvPr/>
        </p:nvSpPr>
        <p:spPr>
          <a:xfrm rot="3510994">
            <a:off x="8102620" y="27111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8"/>
          <p:cNvSpPr/>
          <p:nvPr/>
        </p:nvSpPr>
        <p:spPr>
          <a:xfrm rot="3510994">
            <a:off x="7858711" y="231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8"/>
          <p:cNvSpPr/>
          <p:nvPr/>
        </p:nvSpPr>
        <p:spPr>
          <a:xfrm rot="3510994">
            <a:off x="8102620" y="27111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8"/>
          <p:cNvSpPr/>
          <p:nvPr/>
        </p:nvSpPr>
        <p:spPr>
          <a:xfrm rot="3510994">
            <a:off x="7809290" y="252741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8"/>
          <p:cNvSpPr/>
          <p:nvPr/>
        </p:nvSpPr>
        <p:spPr>
          <a:xfrm rot="3510994">
            <a:off x="8102620" y="27111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8"/>
          <p:cNvSpPr/>
          <p:nvPr/>
        </p:nvSpPr>
        <p:spPr>
          <a:xfrm rot="500633">
            <a:off x="7322559" y="263301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8"/>
          <p:cNvSpPr/>
          <p:nvPr/>
        </p:nvSpPr>
        <p:spPr>
          <a:xfrm rot="500633">
            <a:off x="7651493" y="252535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8"/>
          <p:cNvSpPr/>
          <p:nvPr/>
        </p:nvSpPr>
        <p:spPr>
          <a:xfrm rot="500633">
            <a:off x="7616179" y="24653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8"/>
          <p:cNvSpPr/>
          <p:nvPr/>
        </p:nvSpPr>
        <p:spPr>
          <a:xfrm rot="3510994">
            <a:off x="7758789" y="24968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8"/>
          <p:cNvSpPr/>
          <p:nvPr/>
        </p:nvSpPr>
        <p:spPr>
          <a:xfrm rot="3510994">
            <a:off x="7782303" y="24312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8"/>
          <p:cNvSpPr/>
          <p:nvPr/>
        </p:nvSpPr>
        <p:spPr>
          <a:xfrm rot="3510994">
            <a:off x="7732882" y="26410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8"/>
          <p:cNvSpPr/>
          <p:nvPr/>
        </p:nvSpPr>
        <p:spPr>
          <a:xfrm rot="500633">
            <a:off x="7452041" y="2805315"/>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8"/>
          <p:cNvSpPr/>
          <p:nvPr/>
        </p:nvSpPr>
        <p:spPr>
          <a:xfrm rot="3510994">
            <a:off x="7758789" y="24968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8"/>
          <p:cNvSpPr/>
          <p:nvPr/>
        </p:nvSpPr>
        <p:spPr>
          <a:xfrm rot="3510994">
            <a:off x="7782303" y="24312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8"/>
          <p:cNvSpPr/>
          <p:nvPr/>
        </p:nvSpPr>
        <p:spPr>
          <a:xfrm rot="3510994">
            <a:off x="7732882" y="26410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8"/>
          <p:cNvSpPr/>
          <p:nvPr/>
        </p:nvSpPr>
        <p:spPr>
          <a:xfrm rot="500633">
            <a:off x="7452041" y="2805315"/>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8"/>
          <p:cNvSpPr/>
          <p:nvPr/>
        </p:nvSpPr>
        <p:spPr>
          <a:xfrm rot="3510994">
            <a:off x="7758789" y="24968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8"/>
          <p:cNvSpPr/>
          <p:nvPr/>
        </p:nvSpPr>
        <p:spPr>
          <a:xfrm rot="3510994">
            <a:off x="7732882" y="26410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8"/>
          <p:cNvSpPr/>
          <p:nvPr/>
        </p:nvSpPr>
        <p:spPr>
          <a:xfrm rot="3510994">
            <a:off x="7732882" y="26410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8"/>
          <p:cNvSpPr/>
          <p:nvPr/>
        </p:nvSpPr>
        <p:spPr>
          <a:xfrm rot="500633">
            <a:off x="7308805" y="200528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8"/>
          <p:cNvSpPr/>
          <p:nvPr/>
        </p:nvSpPr>
        <p:spPr>
          <a:xfrm rot="500633">
            <a:off x="7979877" y="239507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8"/>
          <p:cNvSpPr/>
          <p:nvPr/>
        </p:nvSpPr>
        <p:spPr>
          <a:xfrm rot="500633">
            <a:off x="7602425" y="183756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8"/>
          <p:cNvSpPr/>
          <p:nvPr/>
        </p:nvSpPr>
        <p:spPr>
          <a:xfrm rot="500633">
            <a:off x="7438287" y="21775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8"/>
          <p:cNvSpPr/>
          <p:nvPr/>
        </p:nvSpPr>
        <p:spPr>
          <a:xfrm rot="500633">
            <a:off x="7438287" y="21775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8"/>
          <p:cNvSpPr/>
          <p:nvPr/>
        </p:nvSpPr>
        <p:spPr>
          <a:xfrm rot="3510994">
            <a:off x="7684937" y="21981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8"/>
          <p:cNvSpPr/>
          <p:nvPr/>
        </p:nvSpPr>
        <p:spPr>
          <a:xfrm rot="500633">
            <a:off x="7438287" y="21775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8"/>
          <p:cNvSpPr/>
          <p:nvPr/>
        </p:nvSpPr>
        <p:spPr>
          <a:xfrm rot="3510994">
            <a:off x="7684937" y="21981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8"/>
          <p:cNvSpPr/>
          <p:nvPr/>
        </p:nvSpPr>
        <p:spPr>
          <a:xfrm rot="3510994">
            <a:off x="8001780" y="23162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8"/>
          <p:cNvSpPr/>
          <p:nvPr/>
        </p:nvSpPr>
        <p:spPr>
          <a:xfrm rot="3510994">
            <a:off x="7684937" y="21981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8"/>
          <p:cNvSpPr/>
          <p:nvPr/>
        </p:nvSpPr>
        <p:spPr>
          <a:xfrm rot="3510994">
            <a:off x="7978267" y="23818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8"/>
          <p:cNvSpPr/>
          <p:nvPr/>
        </p:nvSpPr>
        <p:spPr>
          <a:xfrm rot="2490444">
            <a:off x="8042144" y="2651394"/>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8"/>
          <p:cNvSpPr/>
          <p:nvPr/>
        </p:nvSpPr>
        <p:spPr>
          <a:xfrm rot="3510994">
            <a:off x="7635516" y="24079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8"/>
          <p:cNvSpPr/>
          <p:nvPr/>
        </p:nvSpPr>
        <p:spPr>
          <a:xfrm rot="3510994">
            <a:off x="7928846" y="2591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8"/>
          <p:cNvSpPr/>
          <p:nvPr/>
        </p:nvSpPr>
        <p:spPr>
          <a:xfrm rot="3510994">
            <a:off x="7952359" y="252602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8"/>
          <p:cNvSpPr/>
          <p:nvPr/>
        </p:nvSpPr>
        <p:spPr>
          <a:xfrm rot="2490444">
            <a:off x="8042144" y="2651394"/>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8"/>
          <p:cNvSpPr/>
          <p:nvPr/>
        </p:nvSpPr>
        <p:spPr>
          <a:xfrm rot="500633">
            <a:off x="7156520" y="224769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8"/>
          <p:cNvSpPr/>
          <p:nvPr/>
        </p:nvSpPr>
        <p:spPr>
          <a:xfrm rot="3510994">
            <a:off x="7793400" y="20005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8"/>
          <p:cNvSpPr/>
          <p:nvPr/>
        </p:nvSpPr>
        <p:spPr>
          <a:xfrm rot="500633">
            <a:off x="7450140" y="207997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8"/>
          <p:cNvSpPr/>
          <p:nvPr/>
        </p:nvSpPr>
        <p:spPr>
          <a:xfrm rot="3510994">
            <a:off x="7743979" y="22103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8"/>
          <p:cNvSpPr/>
          <p:nvPr/>
        </p:nvSpPr>
        <p:spPr>
          <a:xfrm rot="3510994">
            <a:off x="7767493" y="21447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8"/>
          <p:cNvSpPr/>
          <p:nvPr/>
        </p:nvSpPr>
        <p:spPr>
          <a:xfrm rot="3510994">
            <a:off x="7694558" y="24200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8"/>
          <p:cNvSpPr/>
          <p:nvPr/>
        </p:nvSpPr>
        <p:spPr>
          <a:xfrm rot="3510994">
            <a:off x="7718072" y="23545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8"/>
          <p:cNvSpPr/>
          <p:nvPr/>
        </p:nvSpPr>
        <p:spPr>
          <a:xfrm rot="500633">
            <a:off x="7286002" y="241999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8"/>
          <p:cNvSpPr/>
          <p:nvPr/>
        </p:nvSpPr>
        <p:spPr>
          <a:xfrm rot="3510994">
            <a:off x="7743979" y="22103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8"/>
          <p:cNvSpPr/>
          <p:nvPr/>
        </p:nvSpPr>
        <p:spPr>
          <a:xfrm rot="3510994">
            <a:off x="7767493" y="21447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8"/>
          <p:cNvSpPr/>
          <p:nvPr/>
        </p:nvSpPr>
        <p:spPr>
          <a:xfrm rot="3510994">
            <a:off x="7694558" y="24200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8"/>
          <p:cNvSpPr/>
          <p:nvPr/>
        </p:nvSpPr>
        <p:spPr>
          <a:xfrm rot="3510994">
            <a:off x="7718072" y="23545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8"/>
          <p:cNvSpPr/>
          <p:nvPr/>
        </p:nvSpPr>
        <p:spPr>
          <a:xfrm rot="500633">
            <a:off x="7286002" y="241999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8"/>
          <p:cNvSpPr/>
          <p:nvPr/>
        </p:nvSpPr>
        <p:spPr>
          <a:xfrm rot="3510994">
            <a:off x="7743979" y="22103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8"/>
          <p:cNvSpPr/>
          <p:nvPr/>
        </p:nvSpPr>
        <p:spPr>
          <a:xfrm rot="3510994">
            <a:off x="7694558" y="24200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8"/>
          <p:cNvSpPr/>
          <p:nvPr/>
        </p:nvSpPr>
        <p:spPr>
          <a:xfrm rot="3510994">
            <a:off x="7718072" y="23545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8"/>
          <p:cNvSpPr/>
          <p:nvPr/>
        </p:nvSpPr>
        <p:spPr>
          <a:xfrm rot="500633">
            <a:off x="7873901" y="265692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8"/>
          <p:cNvSpPr/>
          <p:nvPr/>
        </p:nvSpPr>
        <p:spPr>
          <a:xfrm rot="3510994">
            <a:off x="7668651" y="256428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8"/>
          <p:cNvSpPr/>
          <p:nvPr/>
        </p:nvSpPr>
        <p:spPr>
          <a:xfrm rot="500633">
            <a:off x="7415484" y="259228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8"/>
          <p:cNvSpPr/>
          <p:nvPr/>
        </p:nvSpPr>
        <p:spPr>
          <a:xfrm rot="3510994">
            <a:off x="7694558" y="24200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8"/>
          <p:cNvSpPr/>
          <p:nvPr/>
        </p:nvSpPr>
        <p:spPr>
          <a:xfrm rot="3510994">
            <a:off x="7718072" y="23545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8"/>
          <p:cNvSpPr/>
          <p:nvPr/>
        </p:nvSpPr>
        <p:spPr>
          <a:xfrm rot="500633">
            <a:off x="7873901" y="265692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8"/>
          <p:cNvSpPr/>
          <p:nvPr/>
        </p:nvSpPr>
        <p:spPr>
          <a:xfrm rot="3510994">
            <a:off x="7946638" y="281913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8"/>
          <p:cNvSpPr/>
          <p:nvPr/>
        </p:nvSpPr>
        <p:spPr>
          <a:xfrm rot="500633">
            <a:off x="7943960" y="318950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8"/>
          <p:cNvSpPr/>
          <p:nvPr/>
        </p:nvSpPr>
        <p:spPr>
          <a:xfrm rot="500633">
            <a:off x="7390245" y="250215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8"/>
          <p:cNvSpPr/>
          <p:nvPr/>
        </p:nvSpPr>
        <p:spPr>
          <a:xfrm rot="500633">
            <a:off x="7555042" y="273450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8"/>
          <p:cNvSpPr/>
          <p:nvPr/>
        </p:nvSpPr>
        <p:spPr>
          <a:xfrm rot="500633">
            <a:off x="7519728" y="267444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8"/>
          <p:cNvSpPr/>
          <p:nvPr/>
        </p:nvSpPr>
        <p:spPr>
          <a:xfrm rot="500633">
            <a:off x="7226108" y="284216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8"/>
          <p:cNvSpPr/>
          <p:nvPr/>
        </p:nvSpPr>
        <p:spPr>
          <a:xfrm rot="500633">
            <a:off x="7555042" y="273450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8"/>
          <p:cNvSpPr/>
          <p:nvPr/>
        </p:nvSpPr>
        <p:spPr>
          <a:xfrm rot="500633">
            <a:off x="7519728" y="267444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8"/>
          <p:cNvSpPr/>
          <p:nvPr/>
        </p:nvSpPr>
        <p:spPr>
          <a:xfrm rot="500633">
            <a:off x="7226108" y="284216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8"/>
          <p:cNvSpPr/>
          <p:nvPr/>
        </p:nvSpPr>
        <p:spPr>
          <a:xfrm rot="500633">
            <a:off x="7555042" y="273450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8"/>
          <p:cNvSpPr/>
          <p:nvPr/>
        </p:nvSpPr>
        <p:spPr>
          <a:xfrm rot="500633">
            <a:off x="7381915" y="215943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8"/>
          <p:cNvSpPr/>
          <p:nvPr/>
        </p:nvSpPr>
        <p:spPr>
          <a:xfrm rot="3510994">
            <a:off x="8005529" y="21171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8"/>
          <p:cNvSpPr/>
          <p:nvPr/>
        </p:nvSpPr>
        <p:spPr>
          <a:xfrm rot="3510994">
            <a:off x="7956108" y="23269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8"/>
          <p:cNvSpPr/>
          <p:nvPr/>
        </p:nvSpPr>
        <p:spPr>
          <a:xfrm rot="3510994">
            <a:off x="7979621" y="22613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8"/>
          <p:cNvSpPr/>
          <p:nvPr/>
        </p:nvSpPr>
        <p:spPr>
          <a:xfrm rot="3510994">
            <a:off x="7906687" y="25366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8"/>
          <p:cNvSpPr/>
          <p:nvPr/>
        </p:nvSpPr>
        <p:spPr>
          <a:xfrm rot="3510994">
            <a:off x="7930200" y="24711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8"/>
          <p:cNvSpPr/>
          <p:nvPr/>
        </p:nvSpPr>
        <p:spPr>
          <a:xfrm rot="3510994">
            <a:off x="7662778" y="21432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8"/>
          <p:cNvSpPr/>
          <p:nvPr/>
        </p:nvSpPr>
        <p:spPr>
          <a:xfrm rot="3510994">
            <a:off x="7956108" y="23269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8"/>
          <p:cNvSpPr/>
          <p:nvPr/>
        </p:nvSpPr>
        <p:spPr>
          <a:xfrm rot="3510994">
            <a:off x="7979621" y="22613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8"/>
          <p:cNvSpPr/>
          <p:nvPr/>
        </p:nvSpPr>
        <p:spPr>
          <a:xfrm rot="3510994">
            <a:off x="7906687" y="25366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8"/>
          <p:cNvSpPr/>
          <p:nvPr/>
        </p:nvSpPr>
        <p:spPr>
          <a:xfrm rot="3510994">
            <a:off x="7930200" y="24711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8"/>
          <p:cNvSpPr/>
          <p:nvPr/>
        </p:nvSpPr>
        <p:spPr>
          <a:xfrm rot="3510994">
            <a:off x="7662778" y="21432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8"/>
          <p:cNvSpPr/>
          <p:nvPr/>
        </p:nvSpPr>
        <p:spPr>
          <a:xfrm rot="3510994">
            <a:off x="8715445" y="31514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8"/>
          <p:cNvSpPr/>
          <p:nvPr/>
        </p:nvSpPr>
        <p:spPr>
          <a:xfrm rot="3510994">
            <a:off x="7906687" y="25366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8"/>
          <p:cNvSpPr/>
          <p:nvPr/>
        </p:nvSpPr>
        <p:spPr>
          <a:xfrm rot="3510994">
            <a:off x="7930200" y="24711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8"/>
          <p:cNvSpPr/>
          <p:nvPr/>
        </p:nvSpPr>
        <p:spPr>
          <a:xfrm rot="2490444">
            <a:off x="8001487" y="2674775"/>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8"/>
          <p:cNvSpPr/>
          <p:nvPr/>
        </p:nvSpPr>
        <p:spPr>
          <a:xfrm rot="2490444">
            <a:off x="8005087" y="2605199"/>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8"/>
          <p:cNvSpPr/>
          <p:nvPr/>
        </p:nvSpPr>
        <p:spPr>
          <a:xfrm rot="3510994">
            <a:off x="7922282" y="313795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8"/>
          <p:cNvSpPr/>
          <p:nvPr/>
        </p:nvSpPr>
        <p:spPr>
          <a:xfrm rot="3510994">
            <a:off x="7906687" y="25366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8"/>
          <p:cNvSpPr/>
          <p:nvPr/>
        </p:nvSpPr>
        <p:spPr>
          <a:xfrm rot="3510994">
            <a:off x="7930200" y="24711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8"/>
          <p:cNvSpPr/>
          <p:nvPr/>
        </p:nvSpPr>
        <p:spPr>
          <a:xfrm rot="2490444">
            <a:off x="8001487" y="2674775"/>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8"/>
          <p:cNvSpPr/>
          <p:nvPr/>
        </p:nvSpPr>
        <p:spPr>
          <a:xfrm rot="2490444">
            <a:off x="8005087" y="2605199"/>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8"/>
          <p:cNvSpPr/>
          <p:nvPr/>
        </p:nvSpPr>
        <p:spPr>
          <a:xfrm rot="500633">
            <a:off x="7455560" y="235092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8"/>
          <p:cNvSpPr/>
          <p:nvPr/>
        </p:nvSpPr>
        <p:spPr>
          <a:xfrm rot="500633">
            <a:off x="7420245" y="229086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8"/>
          <p:cNvSpPr/>
          <p:nvPr/>
        </p:nvSpPr>
        <p:spPr>
          <a:xfrm rot="3510994">
            <a:off x="7562856" y="232238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8"/>
          <p:cNvSpPr/>
          <p:nvPr/>
        </p:nvSpPr>
        <p:spPr>
          <a:xfrm rot="3510994">
            <a:off x="7586369" y="22568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8"/>
          <p:cNvSpPr/>
          <p:nvPr/>
        </p:nvSpPr>
        <p:spPr>
          <a:xfrm rot="500633">
            <a:off x="7714524" y="269551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8"/>
          <p:cNvSpPr/>
          <p:nvPr/>
        </p:nvSpPr>
        <p:spPr>
          <a:xfrm rot="3510994">
            <a:off x="7536948" y="246659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8"/>
          <p:cNvSpPr/>
          <p:nvPr/>
        </p:nvSpPr>
        <p:spPr>
          <a:xfrm rot="500633">
            <a:off x="7256108" y="263088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8"/>
          <p:cNvSpPr/>
          <p:nvPr/>
        </p:nvSpPr>
        <p:spPr>
          <a:xfrm rot="3510994">
            <a:off x="7562856" y="232238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8"/>
          <p:cNvSpPr/>
          <p:nvPr/>
        </p:nvSpPr>
        <p:spPr>
          <a:xfrm rot="3510994">
            <a:off x="7586369" y="22568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8"/>
          <p:cNvSpPr/>
          <p:nvPr/>
        </p:nvSpPr>
        <p:spPr>
          <a:xfrm rot="500633">
            <a:off x="7714524" y="269551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8"/>
          <p:cNvSpPr/>
          <p:nvPr/>
        </p:nvSpPr>
        <p:spPr>
          <a:xfrm rot="3510994">
            <a:off x="7536948" y="246659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8"/>
          <p:cNvSpPr/>
          <p:nvPr/>
        </p:nvSpPr>
        <p:spPr>
          <a:xfrm rot="500633">
            <a:off x="7256108" y="263088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8"/>
          <p:cNvSpPr/>
          <p:nvPr/>
        </p:nvSpPr>
        <p:spPr>
          <a:xfrm rot="3510994">
            <a:off x="7562856" y="232238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8"/>
          <p:cNvSpPr/>
          <p:nvPr/>
        </p:nvSpPr>
        <p:spPr>
          <a:xfrm rot="500633">
            <a:off x="7714524" y="269551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8"/>
          <p:cNvSpPr/>
          <p:nvPr/>
        </p:nvSpPr>
        <p:spPr>
          <a:xfrm rot="3510994">
            <a:off x="7536948" y="246659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8"/>
          <p:cNvSpPr/>
          <p:nvPr/>
        </p:nvSpPr>
        <p:spPr>
          <a:xfrm rot="500633">
            <a:off x="7808692" y="2807757"/>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8"/>
          <p:cNvSpPr/>
          <p:nvPr/>
        </p:nvSpPr>
        <p:spPr>
          <a:xfrm rot="500633">
            <a:off x="7385590" y="28031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8"/>
          <p:cNvSpPr/>
          <p:nvPr/>
        </p:nvSpPr>
        <p:spPr>
          <a:xfrm rot="500633">
            <a:off x="7714524" y="269551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8"/>
          <p:cNvSpPr/>
          <p:nvPr/>
        </p:nvSpPr>
        <p:spPr>
          <a:xfrm rot="3510994">
            <a:off x="7943998" y="318954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8"/>
          <p:cNvSpPr/>
          <p:nvPr/>
        </p:nvSpPr>
        <p:spPr>
          <a:xfrm rot="500633">
            <a:off x="7808692" y="2807757"/>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8"/>
          <p:cNvSpPr/>
          <p:nvPr/>
        </p:nvSpPr>
        <p:spPr>
          <a:xfrm rot="500633">
            <a:off x="7807892" y="247964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8"/>
          <p:cNvSpPr/>
          <p:nvPr/>
        </p:nvSpPr>
        <p:spPr>
          <a:xfrm rot="500633">
            <a:off x="7807892" y="247964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8"/>
          <p:cNvSpPr/>
          <p:nvPr/>
        </p:nvSpPr>
        <p:spPr>
          <a:xfrm rot="3510994">
            <a:off x="8054542" y="250018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8"/>
          <p:cNvSpPr/>
          <p:nvPr/>
        </p:nvSpPr>
        <p:spPr>
          <a:xfrm rot="500633">
            <a:off x="7807892" y="247964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8"/>
          <p:cNvSpPr/>
          <p:nvPr/>
        </p:nvSpPr>
        <p:spPr>
          <a:xfrm rot="3510994">
            <a:off x="8054542" y="250018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8"/>
          <p:cNvSpPr/>
          <p:nvPr/>
        </p:nvSpPr>
        <p:spPr>
          <a:xfrm rot="3510994">
            <a:off x="8054542" y="250018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8"/>
          <p:cNvSpPr/>
          <p:nvPr/>
        </p:nvSpPr>
        <p:spPr>
          <a:xfrm rot="3510994">
            <a:off x="8005121" y="270996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8"/>
          <p:cNvSpPr/>
          <p:nvPr/>
        </p:nvSpPr>
        <p:spPr>
          <a:xfrm rot="500633">
            <a:off x="7526125" y="254975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8"/>
          <p:cNvSpPr/>
          <p:nvPr/>
        </p:nvSpPr>
        <p:spPr>
          <a:xfrm rot="3510994">
            <a:off x="8064163" y="27221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8"/>
          <p:cNvSpPr/>
          <p:nvPr/>
        </p:nvSpPr>
        <p:spPr>
          <a:xfrm rot="3510994">
            <a:off x="8087677" y="26565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8"/>
          <p:cNvSpPr/>
          <p:nvPr/>
        </p:nvSpPr>
        <p:spPr>
          <a:xfrm rot="500633">
            <a:off x="7655607" y="2722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8"/>
          <p:cNvSpPr/>
          <p:nvPr/>
        </p:nvSpPr>
        <p:spPr>
          <a:xfrm rot="3510994">
            <a:off x="8064163" y="27221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8"/>
          <p:cNvSpPr/>
          <p:nvPr/>
        </p:nvSpPr>
        <p:spPr>
          <a:xfrm rot="3510994">
            <a:off x="8087677" y="26565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8"/>
          <p:cNvSpPr/>
          <p:nvPr/>
        </p:nvSpPr>
        <p:spPr>
          <a:xfrm rot="500633">
            <a:off x="7655607" y="2722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8"/>
          <p:cNvSpPr/>
          <p:nvPr/>
        </p:nvSpPr>
        <p:spPr>
          <a:xfrm rot="3510994">
            <a:off x="8064163" y="27221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8"/>
          <p:cNvSpPr/>
          <p:nvPr/>
        </p:nvSpPr>
        <p:spPr>
          <a:xfrm rot="3510994">
            <a:off x="8087677" y="26565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8"/>
          <p:cNvSpPr/>
          <p:nvPr/>
        </p:nvSpPr>
        <p:spPr>
          <a:xfrm rot="3510994">
            <a:off x="8064163" y="27221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8"/>
          <p:cNvSpPr/>
          <p:nvPr/>
        </p:nvSpPr>
        <p:spPr>
          <a:xfrm rot="3510994">
            <a:off x="8087677" y="26565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8"/>
          <p:cNvSpPr/>
          <p:nvPr/>
        </p:nvSpPr>
        <p:spPr>
          <a:xfrm rot="500633">
            <a:off x="7783463" y="2896574"/>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8"/>
          <p:cNvSpPr/>
          <p:nvPr/>
        </p:nvSpPr>
        <p:spPr>
          <a:xfrm rot="500633">
            <a:off x="7751520" y="246149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8"/>
          <p:cNvSpPr/>
          <p:nvPr/>
        </p:nvSpPr>
        <p:spPr>
          <a:xfrm rot="3510994">
            <a:off x="8032382" y="244526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8"/>
          <p:cNvSpPr/>
          <p:nvPr/>
        </p:nvSpPr>
        <p:spPr>
          <a:xfrm rot="3510994">
            <a:off x="8032382" y="244526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8"/>
          <p:cNvSpPr/>
          <p:nvPr/>
        </p:nvSpPr>
        <p:spPr>
          <a:xfrm rot="3510994">
            <a:off x="7982961" y="265504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8"/>
          <p:cNvSpPr/>
          <p:nvPr/>
        </p:nvSpPr>
        <p:spPr>
          <a:xfrm rot="500633">
            <a:off x="7663505" y="2874013"/>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8"/>
          <p:cNvSpPr/>
          <p:nvPr/>
        </p:nvSpPr>
        <p:spPr>
          <a:xfrm rot="500633">
            <a:off x="7825165" y="265298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8"/>
          <p:cNvSpPr/>
          <p:nvPr/>
        </p:nvSpPr>
        <p:spPr>
          <a:xfrm rot="500633">
            <a:off x="7789850" y="259293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8"/>
          <p:cNvSpPr/>
          <p:nvPr/>
        </p:nvSpPr>
        <p:spPr>
          <a:xfrm rot="3510994">
            <a:off x="7932460" y="262445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8"/>
          <p:cNvSpPr/>
          <p:nvPr/>
        </p:nvSpPr>
        <p:spPr>
          <a:xfrm rot="3510994">
            <a:off x="7955974" y="25588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8"/>
          <p:cNvSpPr/>
          <p:nvPr/>
        </p:nvSpPr>
        <p:spPr>
          <a:xfrm rot="3510994">
            <a:off x="7906553" y="276865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8"/>
          <p:cNvSpPr/>
          <p:nvPr/>
        </p:nvSpPr>
        <p:spPr>
          <a:xfrm rot="3510994">
            <a:off x="7932460" y="262445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8"/>
          <p:cNvSpPr/>
          <p:nvPr/>
        </p:nvSpPr>
        <p:spPr>
          <a:xfrm rot="3510994">
            <a:off x="7955974" y="25588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8"/>
          <p:cNvSpPr/>
          <p:nvPr/>
        </p:nvSpPr>
        <p:spPr>
          <a:xfrm rot="3510994">
            <a:off x="7906553" y="276865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8"/>
          <p:cNvSpPr/>
          <p:nvPr/>
        </p:nvSpPr>
        <p:spPr>
          <a:xfrm rot="3510994">
            <a:off x="7932460" y="262445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8"/>
          <p:cNvSpPr/>
          <p:nvPr/>
        </p:nvSpPr>
        <p:spPr>
          <a:xfrm rot="3510994">
            <a:off x="7906553" y="276865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8"/>
          <p:cNvSpPr/>
          <p:nvPr/>
        </p:nvSpPr>
        <p:spPr>
          <a:xfrm rot="3510994">
            <a:off x="7906553" y="276865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8"/>
          <p:cNvSpPr/>
          <p:nvPr/>
        </p:nvSpPr>
        <p:spPr>
          <a:xfrm rot="3510994">
            <a:off x="7809187" y="25355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8"/>
          <p:cNvSpPr/>
          <p:nvPr/>
        </p:nvSpPr>
        <p:spPr>
          <a:xfrm rot="3510994">
            <a:off x="8102517" y="27192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8"/>
          <p:cNvSpPr/>
          <p:nvPr/>
        </p:nvSpPr>
        <p:spPr>
          <a:xfrm rot="3510994">
            <a:off x="7868230" y="25477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8"/>
          <p:cNvSpPr/>
          <p:nvPr/>
        </p:nvSpPr>
        <p:spPr>
          <a:xfrm rot="3510994">
            <a:off x="7891743" y="24821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8"/>
          <p:cNvSpPr/>
          <p:nvPr/>
        </p:nvSpPr>
        <p:spPr>
          <a:xfrm rot="500633">
            <a:off x="7459673" y="254762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8"/>
          <p:cNvSpPr/>
          <p:nvPr/>
        </p:nvSpPr>
        <p:spPr>
          <a:xfrm rot="3510994">
            <a:off x="7868230" y="25477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8"/>
          <p:cNvSpPr/>
          <p:nvPr/>
        </p:nvSpPr>
        <p:spPr>
          <a:xfrm rot="3510994">
            <a:off x="7891743" y="24821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8"/>
          <p:cNvSpPr/>
          <p:nvPr/>
        </p:nvSpPr>
        <p:spPr>
          <a:xfrm rot="500633">
            <a:off x="7459673" y="254762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8"/>
          <p:cNvSpPr/>
          <p:nvPr/>
        </p:nvSpPr>
        <p:spPr>
          <a:xfrm rot="3510994">
            <a:off x="7954942" y="269654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8"/>
          <p:cNvSpPr/>
          <p:nvPr/>
        </p:nvSpPr>
        <p:spPr>
          <a:xfrm rot="3510994">
            <a:off x="7891743" y="24821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8"/>
          <p:cNvSpPr/>
          <p:nvPr/>
        </p:nvSpPr>
        <p:spPr>
          <a:xfrm rot="500633">
            <a:off x="8047572" y="2784552"/>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8"/>
          <p:cNvSpPr/>
          <p:nvPr/>
        </p:nvSpPr>
        <p:spPr>
          <a:xfrm rot="3510994">
            <a:off x="7842322" y="26919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8"/>
          <p:cNvSpPr/>
          <p:nvPr/>
        </p:nvSpPr>
        <p:spPr>
          <a:xfrm rot="500633">
            <a:off x="7589156" y="271992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8"/>
          <p:cNvSpPr/>
          <p:nvPr/>
        </p:nvSpPr>
        <p:spPr>
          <a:xfrm rot="3510994">
            <a:off x="8030067" y="318058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8"/>
          <p:cNvSpPr/>
          <p:nvPr/>
        </p:nvSpPr>
        <p:spPr>
          <a:xfrm rot="3510994">
            <a:off x="8567606" y="27628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8"/>
          <p:cNvSpPr/>
          <p:nvPr/>
        </p:nvSpPr>
        <p:spPr>
          <a:xfrm rot="500633">
            <a:off x="8047572" y="2784552"/>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8"/>
          <p:cNvSpPr/>
          <p:nvPr/>
        </p:nvSpPr>
        <p:spPr>
          <a:xfrm rot="3510994">
            <a:off x="7842322" y="26919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8"/>
          <p:cNvSpPr/>
          <p:nvPr/>
        </p:nvSpPr>
        <p:spPr>
          <a:xfrm rot="500633">
            <a:off x="7599231" y="268983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8"/>
          <p:cNvSpPr/>
          <p:nvPr/>
        </p:nvSpPr>
        <p:spPr>
          <a:xfrm rot="500633">
            <a:off x="7563917" y="262978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8"/>
          <p:cNvSpPr/>
          <p:nvPr/>
        </p:nvSpPr>
        <p:spPr>
          <a:xfrm rot="500633">
            <a:off x="7693399" y="2802077"/>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8"/>
          <p:cNvSpPr/>
          <p:nvPr/>
        </p:nvSpPr>
        <p:spPr>
          <a:xfrm rot="500633">
            <a:off x="7693399" y="2802077"/>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8"/>
          <p:cNvSpPr/>
          <p:nvPr/>
        </p:nvSpPr>
        <p:spPr>
          <a:xfrm rot="3510994">
            <a:off x="8080358" y="26643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8"/>
          <p:cNvSpPr/>
          <p:nvPr/>
        </p:nvSpPr>
        <p:spPr>
          <a:xfrm rot="3510994">
            <a:off x="8080358" y="26643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8"/>
          <p:cNvSpPr/>
          <p:nvPr/>
        </p:nvSpPr>
        <p:spPr>
          <a:xfrm rot="3510994">
            <a:off x="8080358" y="26643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8"/>
          <p:cNvSpPr/>
          <p:nvPr/>
        </p:nvSpPr>
        <p:spPr>
          <a:xfrm rot="3510994">
            <a:off x="8035691" y="279957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8"/>
          <p:cNvSpPr/>
          <p:nvPr/>
        </p:nvSpPr>
        <p:spPr>
          <a:xfrm rot="3510994">
            <a:off x="8080358" y="26643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8"/>
          <p:cNvSpPr/>
          <p:nvPr/>
        </p:nvSpPr>
        <p:spPr>
          <a:xfrm rot="500633">
            <a:off x="7629231" y="247855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8"/>
          <p:cNvSpPr/>
          <p:nvPr/>
        </p:nvSpPr>
        <p:spPr>
          <a:xfrm rot="3510994">
            <a:off x="7736527" y="2450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8"/>
          <p:cNvSpPr/>
          <p:nvPr/>
        </p:nvSpPr>
        <p:spPr>
          <a:xfrm rot="3510994">
            <a:off x="7710620" y="25942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8"/>
          <p:cNvSpPr/>
          <p:nvPr/>
        </p:nvSpPr>
        <p:spPr>
          <a:xfrm rot="500633">
            <a:off x="7429779" y="275851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8"/>
          <p:cNvSpPr/>
          <p:nvPr/>
        </p:nvSpPr>
        <p:spPr>
          <a:xfrm rot="3510994">
            <a:off x="7736527" y="2450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8"/>
          <p:cNvSpPr/>
          <p:nvPr/>
        </p:nvSpPr>
        <p:spPr>
          <a:xfrm rot="3510994">
            <a:off x="7710620" y="25942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8"/>
          <p:cNvSpPr/>
          <p:nvPr/>
        </p:nvSpPr>
        <p:spPr>
          <a:xfrm rot="500633">
            <a:off x="7429779" y="275851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8"/>
          <p:cNvSpPr/>
          <p:nvPr/>
        </p:nvSpPr>
        <p:spPr>
          <a:xfrm rot="3510994">
            <a:off x="7736527" y="2450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8"/>
          <p:cNvSpPr/>
          <p:nvPr/>
        </p:nvSpPr>
        <p:spPr>
          <a:xfrm rot="3510994">
            <a:off x="7710620" y="25942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8"/>
          <p:cNvSpPr/>
          <p:nvPr/>
        </p:nvSpPr>
        <p:spPr>
          <a:xfrm rot="3510994">
            <a:off x="7754745" y="321042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8"/>
          <p:cNvSpPr/>
          <p:nvPr/>
        </p:nvSpPr>
        <p:spPr>
          <a:xfrm rot="500633">
            <a:off x="7234213" y="187859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8"/>
          <p:cNvSpPr/>
          <p:nvPr/>
        </p:nvSpPr>
        <p:spPr>
          <a:xfrm rot="500633">
            <a:off x="7563147" y="177093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8"/>
          <p:cNvSpPr/>
          <p:nvPr/>
        </p:nvSpPr>
        <p:spPr>
          <a:xfrm rot="500633">
            <a:off x="7527833" y="171087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8"/>
          <p:cNvSpPr/>
          <p:nvPr/>
        </p:nvSpPr>
        <p:spPr>
          <a:xfrm rot="3510994">
            <a:off x="7953096" y="20453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8"/>
          <p:cNvSpPr/>
          <p:nvPr/>
        </p:nvSpPr>
        <p:spPr>
          <a:xfrm rot="3510994">
            <a:off x="7976610" y="197977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8"/>
          <p:cNvSpPr/>
          <p:nvPr/>
        </p:nvSpPr>
        <p:spPr>
          <a:xfrm rot="3510994">
            <a:off x="7927189" y="218955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8"/>
          <p:cNvSpPr/>
          <p:nvPr/>
        </p:nvSpPr>
        <p:spPr>
          <a:xfrm rot="500633">
            <a:off x="7363695" y="205089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8"/>
          <p:cNvSpPr/>
          <p:nvPr/>
        </p:nvSpPr>
        <p:spPr>
          <a:xfrm rot="3510994">
            <a:off x="7953096" y="20453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8"/>
          <p:cNvSpPr/>
          <p:nvPr/>
        </p:nvSpPr>
        <p:spPr>
          <a:xfrm rot="3510994">
            <a:off x="7976610" y="197977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8"/>
          <p:cNvSpPr/>
          <p:nvPr/>
        </p:nvSpPr>
        <p:spPr>
          <a:xfrm rot="3510994">
            <a:off x="7927189" y="218955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8"/>
          <p:cNvSpPr/>
          <p:nvPr/>
        </p:nvSpPr>
        <p:spPr>
          <a:xfrm rot="500633">
            <a:off x="7363695" y="205089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8"/>
          <p:cNvSpPr/>
          <p:nvPr/>
        </p:nvSpPr>
        <p:spPr>
          <a:xfrm rot="3510994">
            <a:off x="7953096" y="20453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8"/>
          <p:cNvSpPr/>
          <p:nvPr/>
        </p:nvSpPr>
        <p:spPr>
          <a:xfrm rot="3510994">
            <a:off x="7927189" y="218955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8"/>
          <p:cNvSpPr/>
          <p:nvPr/>
        </p:nvSpPr>
        <p:spPr>
          <a:xfrm rot="3510994">
            <a:off x="7854254" y="24649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8"/>
          <p:cNvSpPr/>
          <p:nvPr/>
        </p:nvSpPr>
        <p:spPr>
          <a:xfrm rot="3510994">
            <a:off x="7610345" y="207143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8"/>
          <p:cNvSpPr/>
          <p:nvPr/>
        </p:nvSpPr>
        <p:spPr>
          <a:xfrm rot="3510994">
            <a:off x="7927189" y="218955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8"/>
          <p:cNvSpPr/>
          <p:nvPr/>
        </p:nvSpPr>
        <p:spPr>
          <a:xfrm rot="3510994">
            <a:off x="7854254" y="24649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8"/>
          <p:cNvSpPr/>
          <p:nvPr/>
        </p:nvSpPr>
        <p:spPr>
          <a:xfrm rot="500633">
            <a:off x="7363695" y="205089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8"/>
          <p:cNvSpPr/>
          <p:nvPr/>
        </p:nvSpPr>
        <p:spPr>
          <a:xfrm rot="3510994">
            <a:off x="7953096" y="2045352"/>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8"/>
          <p:cNvSpPr/>
          <p:nvPr/>
        </p:nvSpPr>
        <p:spPr>
          <a:xfrm rot="3510994">
            <a:off x="7976610" y="197977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8"/>
          <p:cNvSpPr/>
          <p:nvPr/>
        </p:nvSpPr>
        <p:spPr>
          <a:xfrm rot="3510994">
            <a:off x="7927189" y="218955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8"/>
          <p:cNvSpPr/>
          <p:nvPr/>
        </p:nvSpPr>
        <p:spPr>
          <a:xfrm rot="3510994">
            <a:off x="7854254" y="24649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8"/>
          <p:cNvSpPr/>
          <p:nvPr/>
        </p:nvSpPr>
        <p:spPr>
          <a:xfrm rot="3510994">
            <a:off x="7610345" y="207143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8"/>
          <p:cNvSpPr/>
          <p:nvPr/>
        </p:nvSpPr>
        <p:spPr>
          <a:xfrm rot="3510994">
            <a:off x="7927189" y="2189554"/>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8"/>
          <p:cNvSpPr/>
          <p:nvPr/>
        </p:nvSpPr>
        <p:spPr>
          <a:xfrm rot="3510994">
            <a:off x="8834854" y="284835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8"/>
          <p:cNvSpPr/>
          <p:nvPr/>
        </p:nvSpPr>
        <p:spPr>
          <a:xfrm rot="3510994">
            <a:off x="7610345" y="207143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8"/>
          <p:cNvSpPr/>
          <p:nvPr/>
        </p:nvSpPr>
        <p:spPr>
          <a:xfrm rot="3510994">
            <a:off x="7903675" y="22551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8"/>
          <p:cNvSpPr/>
          <p:nvPr/>
        </p:nvSpPr>
        <p:spPr>
          <a:xfrm rot="3510994">
            <a:off x="8624742" y="311400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8"/>
          <p:cNvSpPr/>
          <p:nvPr/>
        </p:nvSpPr>
        <p:spPr>
          <a:xfrm rot="2490444">
            <a:off x="7967552" y="252470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8"/>
          <p:cNvSpPr/>
          <p:nvPr/>
        </p:nvSpPr>
        <p:spPr>
          <a:xfrm rot="3510994">
            <a:off x="7560924" y="228121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8"/>
          <p:cNvSpPr/>
          <p:nvPr/>
        </p:nvSpPr>
        <p:spPr>
          <a:xfrm rot="3510994">
            <a:off x="7671917" y="29140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8"/>
          <p:cNvSpPr/>
          <p:nvPr/>
        </p:nvSpPr>
        <p:spPr>
          <a:xfrm rot="3510994">
            <a:off x="7877768" y="239933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8"/>
          <p:cNvSpPr/>
          <p:nvPr/>
        </p:nvSpPr>
        <p:spPr>
          <a:xfrm rot="2490444">
            <a:off x="7967552" y="252470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8"/>
          <p:cNvSpPr/>
          <p:nvPr/>
        </p:nvSpPr>
        <p:spPr>
          <a:xfrm rot="500633">
            <a:off x="7081928" y="212101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8"/>
          <p:cNvSpPr/>
          <p:nvPr/>
        </p:nvSpPr>
        <p:spPr>
          <a:xfrm rot="3510994">
            <a:off x="7718809" y="187383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8"/>
          <p:cNvSpPr/>
          <p:nvPr/>
        </p:nvSpPr>
        <p:spPr>
          <a:xfrm rot="500633">
            <a:off x="7375548" y="195329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8"/>
          <p:cNvSpPr/>
          <p:nvPr/>
        </p:nvSpPr>
        <p:spPr>
          <a:xfrm rot="3510994">
            <a:off x="7669388" y="20836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8"/>
          <p:cNvSpPr/>
          <p:nvPr/>
        </p:nvSpPr>
        <p:spPr>
          <a:xfrm rot="3510994">
            <a:off x="7692901" y="20180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8"/>
          <p:cNvSpPr/>
          <p:nvPr/>
        </p:nvSpPr>
        <p:spPr>
          <a:xfrm rot="3510994">
            <a:off x="7619967" y="22934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8"/>
          <p:cNvSpPr/>
          <p:nvPr/>
        </p:nvSpPr>
        <p:spPr>
          <a:xfrm rot="3510994">
            <a:off x="7643480" y="22278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8"/>
          <p:cNvSpPr/>
          <p:nvPr/>
        </p:nvSpPr>
        <p:spPr>
          <a:xfrm rot="500633">
            <a:off x="7211410" y="229330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8"/>
          <p:cNvSpPr/>
          <p:nvPr/>
        </p:nvSpPr>
        <p:spPr>
          <a:xfrm rot="3510994">
            <a:off x="7669388" y="20836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8"/>
          <p:cNvSpPr/>
          <p:nvPr/>
        </p:nvSpPr>
        <p:spPr>
          <a:xfrm rot="3510994">
            <a:off x="7692901" y="20180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8"/>
          <p:cNvSpPr/>
          <p:nvPr/>
        </p:nvSpPr>
        <p:spPr>
          <a:xfrm rot="3510994">
            <a:off x="7619967" y="22934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8"/>
          <p:cNvSpPr/>
          <p:nvPr/>
        </p:nvSpPr>
        <p:spPr>
          <a:xfrm rot="3510994">
            <a:off x="7643480" y="22278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8"/>
          <p:cNvSpPr/>
          <p:nvPr/>
        </p:nvSpPr>
        <p:spPr>
          <a:xfrm rot="500633">
            <a:off x="7211410" y="229330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8"/>
          <p:cNvSpPr/>
          <p:nvPr/>
        </p:nvSpPr>
        <p:spPr>
          <a:xfrm rot="3510994">
            <a:off x="7669388" y="20836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8"/>
          <p:cNvSpPr/>
          <p:nvPr/>
        </p:nvSpPr>
        <p:spPr>
          <a:xfrm rot="3510994">
            <a:off x="7619967" y="22934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8"/>
          <p:cNvSpPr/>
          <p:nvPr/>
        </p:nvSpPr>
        <p:spPr>
          <a:xfrm rot="3510994">
            <a:off x="7643480" y="22278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8"/>
          <p:cNvSpPr/>
          <p:nvPr/>
        </p:nvSpPr>
        <p:spPr>
          <a:xfrm rot="500633">
            <a:off x="7799309" y="253023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8"/>
          <p:cNvSpPr/>
          <p:nvPr/>
        </p:nvSpPr>
        <p:spPr>
          <a:xfrm rot="3510994">
            <a:off x="7594059" y="24376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8"/>
          <p:cNvSpPr/>
          <p:nvPr/>
        </p:nvSpPr>
        <p:spPr>
          <a:xfrm rot="500633">
            <a:off x="7340892" y="246560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8"/>
          <p:cNvSpPr/>
          <p:nvPr/>
        </p:nvSpPr>
        <p:spPr>
          <a:xfrm rot="3510994">
            <a:off x="7619967" y="22934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8"/>
          <p:cNvSpPr/>
          <p:nvPr/>
        </p:nvSpPr>
        <p:spPr>
          <a:xfrm rot="3510994">
            <a:off x="7643480" y="22278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8"/>
          <p:cNvSpPr/>
          <p:nvPr/>
        </p:nvSpPr>
        <p:spPr>
          <a:xfrm rot="500633">
            <a:off x="8112034" y="296637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8"/>
          <p:cNvSpPr/>
          <p:nvPr/>
        </p:nvSpPr>
        <p:spPr>
          <a:xfrm rot="3510994">
            <a:off x="7594059" y="24376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8"/>
          <p:cNvSpPr/>
          <p:nvPr/>
        </p:nvSpPr>
        <p:spPr>
          <a:xfrm rot="500633">
            <a:off x="7022034" y="254318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8"/>
          <p:cNvSpPr/>
          <p:nvPr/>
        </p:nvSpPr>
        <p:spPr>
          <a:xfrm rot="500633">
            <a:off x="7350968" y="243551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8"/>
          <p:cNvSpPr/>
          <p:nvPr/>
        </p:nvSpPr>
        <p:spPr>
          <a:xfrm rot="500633">
            <a:off x="7315654" y="23754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8"/>
          <p:cNvSpPr/>
          <p:nvPr/>
        </p:nvSpPr>
        <p:spPr>
          <a:xfrm rot="500633">
            <a:off x="7480450" y="260781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8"/>
          <p:cNvSpPr/>
          <p:nvPr/>
        </p:nvSpPr>
        <p:spPr>
          <a:xfrm rot="500633">
            <a:off x="7445136" y="254775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8"/>
          <p:cNvSpPr/>
          <p:nvPr/>
        </p:nvSpPr>
        <p:spPr>
          <a:xfrm rot="500633">
            <a:off x="7609932" y="2780111"/>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8"/>
          <p:cNvSpPr/>
          <p:nvPr/>
        </p:nvSpPr>
        <p:spPr>
          <a:xfrm rot="500633">
            <a:off x="7574618" y="2720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8"/>
          <p:cNvSpPr/>
          <p:nvPr/>
        </p:nvSpPr>
        <p:spPr>
          <a:xfrm rot="500633">
            <a:off x="7151516" y="271547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8"/>
          <p:cNvSpPr/>
          <p:nvPr/>
        </p:nvSpPr>
        <p:spPr>
          <a:xfrm rot="500633">
            <a:off x="7480450" y="260781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8"/>
          <p:cNvSpPr/>
          <p:nvPr/>
        </p:nvSpPr>
        <p:spPr>
          <a:xfrm rot="500633">
            <a:off x="7445136" y="254775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8"/>
          <p:cNvSpPr/>
          <p:nvPr/>
        </p:nvSpPr>
        <p:spPr>
          <a:xfrm rot="500633">
            <a:off x="7609932" y="2780111"/>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8"/>
          <p:cNvSpPr/>
          <p:nvPr/>
        </p:nvSpPr>
        <p:spPr>
          <a:xfrm rot="500633">
            <a:off x="7574618" y="2720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8"/>
          <p:cNvSpPr/>
          <p:nvPr/>
        </p:nvSpPr>
        <p:spPr>
          <a:xfrm rot="500633">
            <a:off x="7151516" y="271547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8"/>
          <p:cNvSpPr/>
          <p:nvPr/>
        </p:nvSpPr>
        <p:spPr>
          <a:xfrm rot="500633">
            <a:off x="7480450" y="260781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8"/>
          <p:cNvSpPr/>
          <p:nvPr/>
        </p:nvSpPr>
        <p:spPr>
          <a:xfrm rot="500633">
            <a:off x="7609932" y="2780111"/>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8"/>
          <p:cNvSpPr/>
          <p:nvPr/>
        </p:nvSpPr>
        <p:spPr>
          <a:xfrm rot="500633">
            <a:off x="7574618" y="2720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8"/>
          <p:cNvSpPr/>
          <p:nvPr/>
        </p:nvSpPr>
        <p:spPr>
          <a:xfrm rot="500633">
            <a:off x="7609932" y="2780111"/>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8"/>
          <p:cNvSpPr/>
          <p:nvPr/>
        </p:nvSpPr>
        <p:spPr>
          <a:xfrm rot="500633">
            <a:off x="7574618" y="272005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8"/>
          <p:cNvSpPr/>
          <p:nvPr/>
        </p:nvSpPr>
        <p:spPr>
          <a:xfrm rot="500633">
            <a:off x="7307323" y="203274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8"/>
          <p:cNvSpPr/>
          <p:nvPr/>
        </p:nvSpPr>
        <p:spPr>
          <a:xfrm rot="3510994">
            <a:off x="8056312" y="236695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8"/>
          <p:cNvSpPr/>
          <p:nvPr/>
        </p:nvSpPr>
        <p:spPr>
          <a:xfrm rot="3510994">
            <a:off x="7954450" y="192485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8"/>
          <p:cNvSpPr/>
          <p:nvPr/>
        </p:nvSpPr>
        <p:spPr>
          <a:xfrm rot="3510994">
            <a:off x="7881516" y="220021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8"/>
          <p:cNvSpPr/>
          <p:nvPr/>
        </p:nvSpPr>
        <p:spPr>
          <a:xfrm rot="3510994">
            <a:off x="7905029" y="21346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8"/>
          <p:cNvSpPr/>
          <p:nvPr/>
        </p:nvSpPr>
        <p:spPr>
          <a:xfrm rot="3510994">
            <a:off x="7832095" y="240999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8"/>
          <p:cNvSpPr/>
          <p:nvPr/>
        </p:nvSpPr>
        <p:spPr>
          <a:xfrm rot="3510994">
            <a:off x="7855608" y="23444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8"/>
          <p:cNvSpPr/>
          <p:nvPr/>
        </p:nvSpPr>
        <p:spPr>
          <a:xfrm rot="3510994">
            <a:off x="7588186" y="201651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8"/>
          <p:cNvSpPr/>
          <p:nvPr/>
        </p:nvSpPr>
        <p:spPr>
          <a:xfrm rot="3510994">
            <a:off x="7881516" y="220021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8"/>
          <p:cNvSpPr/>
          <p:nvPr/>
        </p:nvSpPr>
        <p:spPr>
          <a:xfrm rot="3510994">
            <a:off x="7905029" y="21346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8"/>
          <p:cNvSpPr/>
          <p:nvPr/>
        </p:nvSpPr>
        <p:spPr>
          <a:xfrm rot="3510994">
            <a:off x="7832095" y="240999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8"/>
          <p:cNvSpPr/>
          <p:nvPr/>
        </p:nvSpPr>
        <p:spPr>
          <a:xfrm rot="3510994">
            <a:off x="7855608" y="23444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8"/>
          <p:cNvSpPr/>
          <p:nvPr/>
        </p:nvSpPr>
        <p:spPr>
          <a:xfrm rot="3510994">
            <a:off x="8100286" y="248931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8"/>
          <p:cNvSpPr/>
          <p:nvPr/>
        </p:nvSpPr>
        <p:spPr>
          <a:xfrm rot="3510994">
            <a:off x="7881516" y="220021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8"/>
          <p:cNvSpPr/>
          <p:nvPr/>
        </p:nvSpPr>
        <p:spPr>
          <a:xfrm rot="3510994">
            <a:off x="7832095" y="240999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8"/>
          <p:cNvSpPr/>
          <p:nvPr/>
        </p:nvSpPr>
        <p:spPr>
          <a:xfrm rot="3510994">
            <a:off x="7855608" y="23444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8"/>
          <p:cNvSpPr/>
          <p:nvPr/>
        </p:nvSpPr>
        <p:spPr>
          <a:xfrm rot="2490444">
            <a:off x="7926895" y="2548089"/>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8"/>
          <p:cNvSpPr/>
          <p:nvPr/>
        </p:nvSpPr>
        <p:spPr>
          <a:xfrm rot="2490444">
            <a:off x="7930495" y="2478513"/>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8"/>
          <p:cNvSpPr/>
          <p:nvPr/>
        </p:nvSpPr>
        <p:spPr>
          <a:xfrm rot="3510994">
            <a:off x="7538765" y="222629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8"/>
          <p:cNvSpPr/>
          <p:nvPr/>
        </p:nvSpPr>
        <p:spPr>
          <a:xfrm rot="3510994">
            <a:off x="7832095" y="240999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8"/>
          <p:cNvSpPr/>
          <p:nvPr/>
        </p:nvSpPr>
        <p:spPr>
          <a:xfrm rot="3510994">
            <a:off x="7855608" y="234441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8"/>
          <p:cNvSpPr/>
          <p:nvPr/>
        </p:nvSpPr>
        <p:spPr>
          <a:xfrm rot="2490444">
            <a:off x="8358732" y="3328151"/>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8"/>
          <p:cNvSpPr/>
          <p:nvPr/>
        </p:nvSpPr>
        <p:spPr>
          <a:xfrm rot="2490444">
            <a:off x="7930495" y="2478513"/>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8"/>
          <p:cNvSpPr/>
          <p:nvPr/>
        </p:nvSpPr>
        <p:spPr>
          <a:xfrm rot="500633">
            <a:off x="7052034" y="233190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8"/>
          <p:cNvSpPr/>
          <p:nvPr/>
        </p:nvSpPr>
        <p:spPr>
          <a:xfrm rot="500633">
            <a:off x="7380968" y="222423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8"/>
          <p:cNvSpPr/>
          <p:nvPr/>
        </p:nvSpPr>
        <p:spPr>
          <a:xfrm rot="500633">
            <a:off x="7345653" y="216418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8"/>
          <p:cNvSpPr/>
          <p:nvPr/>
        </p:nvSpPr>
        <p:spPr>
          <a:xfrm rot="3510994">
            <a:off x="7488264" y="21957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8"/>
          <p:cNvSpPr/>
          <p:nvPr/>
        </p:nvSpPr>
        <p:spPr>
          <a:xfrm rot="3510994">
            <a:off x="7511777" y="21301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8"/>
          <p:cNvSpPr/>
          <p:nvPr/>
        </p:nvSpPr>
        <p:spPr>
          <a:xfrm rot="500633">
            <a:off x="7639932" y="256883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8"/>
          <p:cNvSpPr/>
          <p:nvPr/>
        </p:nvSpPr>
        <p:spPr>
          <a:xfrm rot="3510994">
            <a:off x="7462356" y="23399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8"/>
          <p:cNvSpPr/>
          <p:nvPr/>
        </p:nvSpPr>
        <p:spPr>
          <a:xfrm rot="500633">
            <a:off x="7181516" y="250419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8"/>
          <p:cNvSpPr/>
          <p:nvPr/>
        </p:nvSpPr>
        <p:spPr>
          <a:xfrm rot="3510994">
            <a:off x="7488264" y="21957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8"/>
          <p:cNvSpPr/>
          <p:nvPr/>
        </p:nvSpPr>
        <p:spPr>
          <a:xfrm rot="3510994">
            <a:off x="7511777" y="213012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8"/>
          <p:cNvSpPr/>
          <p:nvPr/>
        </p:nvSpPr>
        <p:spPr>
          <a:xfrm rot="500633">
            <a:off x="7639932" y="256883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8"/>
          <p:cNvSpPr/>
          <p:nvPr/>
        </p:nvSpPr>
        <p:spPr>
          <a:xfrm rot="3510994">
            <a:off x="7462356" y="23399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8"/>
          <p:cNvSpPr/>
          <p:nvPr/>
        </p:nvSpPr>
        <p:spPr>
          <a:xfrm rot="500633">
            <a:off x="7181516" y="250419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8"/>
          <p:cNvSpPr/>
          <p:nvPr/>
        </p:nvSpPr>
        <p:spPr>
          <a:xfrm rot="3510994">
            <a:off x="7488264" y="21957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8"/>
          <p:cNvSpPr/>
          <p:nvPr/>
        </p:nvSpPr>
        <p:spPr>
          <a:xfrm rot="500633">
            <a:off x="7639932" y="256883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8"/>
          <p:cNvSpPr/>
          <p:nvPr/>
        </p:nvSpPr>
        <p:spPr>
          <a:xfrm rot="3510994">
            <a:off x="7462356" y="23399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8"/>
          <p:cNvSpPr/>
          <p:nvPr/>
        </p:nvSpPr>
        <p:spPr>
          <a:xfrm rot="500633">
            <a:off x="7769415" y="274112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8"/>
          <p:cNvSpPr/>
          <p:nvPr/>
        </p:nvSpPr>
        <p:spPr>
          <a:xfrm rot="500633">
            <a:off x="7734100" y="268107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8"/>
          <p:cNvSpPr/>
          <p:nvPr/>
        </p:nvSpPr>
        <p:spPr>
          <a:xfrm rot="500633">
            <a:off x="7310998" y="267649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8"/>
          <p:cNvSpPr/>
          <p:nvPr/>
        </p:nvSpPr>
        <p:spPr>
          <a:xfrm rot="500633">
            <a:off x="7639932" y="256883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8"/>
          <p:cNvSpPr/>
          <p:nvPr/>
        </p:nvSpPr>
        <p:spPr>
          <a:xfrm rot="3510994">
            <a:off x="7462356" y="23399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8"/>
          <p:cNvSpPr/>
          <p:nvPr/>
        </p:nvSpPr>
        <p:spPr>
          <a:xfrm rot="500633">
            <a:off x="7769415" y="274112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8"/>
          <p:cNvSpPr/>
          <p:nvPr/>
        </p:nvSpPr>
        <p:spPr>
          <a:xfrm rot="500633">
            <a:off x="7734100" y="268107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8"/>
          <p:cNvSpPr/>
          <p:nvPr/>
        </p:nvSpPr>
        <p:spPr>
          <a:xfrm rot="500633">
            <a:off x="7038280" y="170416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8"/>
          <p:cNvSpPr/>
          <p:nvPr/>
        </p:nvSpPr>
        <p:spPr>
          <a:xfrm rot="500633">
            <a:off x="7367214" y="159650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8"/>
          <p:cNvSpPr/>
          <p:nvPr/>
        </p:nvSpPr>
        <p:spPr>
          <a:xfrm rot="500633">
            <a:off x="7331899" y="153644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8"/>
          <p:cNvSpPr/>
          <p:nvPr/>
        </p:nvSpPr>
        <p:spPr>
          <a:xfrm rot="3510994">
            <a:off x="7757163" y="1870921"/>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8"/>
          <p:cNvSpPr/>
          <p:nvPr/>
        </p:nvSpPr>
        <p:spPr>
          <a:xfrm rot="3510994">
            <a:off x="7780676" y="1805340"/>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8"/>
          <p:cNvSpPr/>
          <p:nvPr/>
        </p:nvSpPr>
        <p:spPr>
          <a:xfrm rot="500633">
            <a:off x="7167762" y="18764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8"/>
          <p:cNvSpPr/>
          <p:nvPr/>
        </p:nvSpPr>
        <p:spPr>
          <a:xfrm rot="3510994">
            <a:off x="7757163" y="1870921"/>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8"/>
          <p:cNvSpPr/>
          <p:nvPr/>
        </p:nvSpPr>
        <p:spPr>
          <a:xfrm rot="3510994">
            <a:off x="7780676" y="1805340"/>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8"/>
          <p:cNvSpPr/>
          <p:nvPr/>
        </p:nvSpPr>
        <p:spPr>
          <a:xfrm rot="500633">
            <a:off x="7167762" y="18764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8"/>
          <p:cNvSpPr/>
          <p:nvPr/>
        </p:nvSpPr>
        <p:spPr>
          <a:xfrm rot="3510994">
            <a:off x="7757163" y="1870921"/>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8"/>
          <p:cNvSpPr/>
          <p:nvPr/>
        </p:nvSpPr>
        <p:spPr>
          <a:xfrm rot="3510994">
            <a:off x="7414412" y="18970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8"/>
          <p:cNvSpPr/>
          <p:nvPr/>
        </p:nvSpPr>
        <p:spPr>
          <a:xfrm rot="500633">
            <a:off x="7167762" y="18764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8"/>
          <p:cNvSpPr/>
          <p:nvPr/>
        </p:nvSpPr>
        <p:spPr>
          <a:xfrm rot="3510994">
            <a:off x="7757163" y="1870921"/>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8"/>
          <p:cNvSpPr/>
          <p:nvPr/>
        </p:nvSpPr>
        <p:spPr>
          <a:xfrm rot="3510994">
            <a:off x="8490739" y="274472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8"/>
          <p:cNvSpPr/>
          <p:nvPr/>
        </p:nvSpPr>
        <p:spPr>
          <a:xfrm rot="3510994">
            <a:off x="7414412" y="18970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8"/>
          <p:cNvSpPr/>
          <p:nvPr/>
        </p:nvSpPr>
        <p:spPr>
          <a:xfrm rot="3510994">
            <a:off x="7731255" y="201512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8"/>
          <p:cNvSpPr/>
          <p:nvPr/>
        </p:nvSpPr>
        <p:spPr>
          <a:xfrm rot="3510994">
            <a:off x="7414412" y="189700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8"/>
          <p:cNvSpPr/>
          <p:nvPr/>
        </p:nvSpPr>
        <p:spPr>
          <a:xfrm rot="3510994">
            <a:off x="7707742" y="20807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8"/>
          <p:cNvSpPr/>
          <p:nvPr/>
        </p:nvSpPr>
        <p:spPr>
          <a:xfrm rot="-526503">
            <a:off x="7925288" y="2111987"/>
            <a:ext cx="45229" cy="4522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8"/>
          <p:cNvSpPr/>
          <p:nvPr/>
        </p:nvSpPr>
        <p:spPr>
          <a:xfrm rot="2490444">
            <a:off x="7771618" y="2350277"/>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8"/>
          <p:cNvSpPr/>
          <p:nvPr/>
        </p:nvSpPr>
        <p:spPr>
          <a:xfrm rot="3510994">
            <a:off x="7364991" y="21067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8"/>
          <p:cNvSpPr/>
          <p:nvPr/>
        </p:nvSpPr>
        <p:spPr>
          <a:xfrm rot="3510994">
            <a:off x="7658321" y="22904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8"/>
          <p:cNvSpPr/>
          <p:nvPr/>
        </p:nvSpPr>
        <p:spPr>
          <a:xfrm rot="3510994">
            <a:off x="7681834" y="222490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8"/>
          <p:cNvSpPr/>
          <p:nvPr/>
        </p:nvSpPr>
        <p:spPr>
          <a:xfrm rot="-526503">
            <a:off x="7925288" y="2111987"/>
            <a:ext cx="45229" cy="45229"/>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8"/>
          <p:cNvSpPr/>
          <p:nvPr/>
        </p:nvSpPr>
        <p:spPr>
          <a:xfrm rot="2490444">
            <a:off x="7771618" y="2350277"/>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8"/>
          <p:cNvSpPr/>
          <p:nvPr/>
        </p:nvSpPr>
        <p:spPr>
          <a:xfrm rot="3510994">
            <a:off x="7522875" y="16994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8"/>
          <p:cNvSpPr/>
          <p:nvPr/>
        </p:nvSpPr>
        <p:spPr>
          <a:xfrm rot="500633">
            <a:off x="7179614" y="177886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8"/>
          <p:cNvSpPr/>
          <p:nvPr/>
        </p:nvSpPr>
        <p:spPr>
          <a:xfrm rot="3510994">
            <a:off x="7473454" y="19091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8"/>
          <p:cNvSpPr/>
          <p:nvPr/>
        </p:nvSpPr>
        <p:spPr>
          <a:xfrm rot="3510994">
            <a:off x="7496968" y="1843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8"/>
          <p:cNvSpPr/>
          <p:nvPr/>
        </p:nvSpPr>
        <p:spPr>
          <a:xfrm rot="3510994">
            <a:off x="7424033" y="211897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8"/>
          <p:cNvSpPr/>
          <p:nvPr/>
        </p:nvSpPr>
        <p:spPr>
          <a:xfrm rot="3510994">
            <a:off x="7447547" y="20533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8"/>
          <p:cNvSpPr/>
          <p:nvPr/>
        </p:nvSpPr>
        <p:spPr>
          <a:xfrm rot="500633">
            <a:off x="7015477" y="211887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8"/>
          <p:cNvSpPr/>
          <p:nvPr/>
        </p:nvSpPr>
        <p:spPr>
          <a:xfrm rot="3510994">
            <a:off x="7473454" y="19091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8"/>
          <p:cNvSpPr/>
          <p:nvPr/>
        </p:nvSpPr>
        <p:spPr>
          <a:xfrm rot="3510994">
            <a:off x="7496968" y="18436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8"/>
          <p:cNvSpPr/>
          <p:nvPr/>
        </p:nvSpPr>
        <p:spPr>
          <a:xfrm rot="3510994">
            <a:off x="7424033" y="211897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8"/>
          <p:cNvSpPr/>
          <p:nvPr/>
        </p:nvSpPr>
        <p:spPr>
          <a:xfrm rot="3510994">
            <a:off x="7447547" y="20533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8"/>
          <p:cNvSpPr/>
          <p:nvPr/>
        </p:nvSpPr>
        <p:spPr>
          <a:xfrm rot="500633">
            <a:off x="7015477" y="211887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8"/>
          <p:cNvSpPr/>
          <p:nvPr/>
        </p:nvSpPr>
        <p:spPr>
          <a:xfrm rot="3510994">
            <a:off x="7473454" y="190918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8"/>
          <p:cNvSpPr/>
          <p:nvPr/>
        </p:nvSpPr>
        <p:spPr>
          <a:xfrm rot="3510994">
            <a:off x="7424033" y="211897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8"/>
          <p:cNvSpPr/>
          <p:nvPr/>
        </p:nvSpPr>
        <p:spPr>
          <a:xfrm rot="3510994">
            <a:off x="7447547" y="20533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8"/>
          <p:cNvSpPr/>
          <p:nvPr/>
        </p:nvSpPr>
        <p:spPr>
          <a:xfrm rot="500633">
            <a:off x="7603375" y="235580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8"/>
          <p:cNvSpPr/>
          <p:nvPr/>
        </p:nvSpPr>
        <p:spPr>
          <a:xfrm rot="3510994">
            <a:off x="7398126" y="226317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8"/>
          <p:cNvSpPr/>
          <p:nvPr/>
        </p:nvSpPr>
        <p:spPr>
          <a:xfrm rot="500633">
            <a:off x="7144959" y="229117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8"/>
          <p:cNvSpPr/>
          <p:nvPr/>
        </p:nvSpPr>
        <p:spPr>
          <a:xfrm rot="3510994">
            <a:off x="7424033" y="211897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8"/>
          <p:cNvSpPr/>
          <p:nvPr/>
        </p:nvSpPr>
        <p:spPr>
          <a:xfrm rot="3510994">
            <a:off x="7447547" y="20533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8"/>
          <p:cNvSpPr/>
          <p:nvPr/>
        </p:nvSpPr>
        <p:spPr>
          <a:xfrm rot="500633">
            <a:off x="7603375" y="235580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8"/>
          <p:cNvSpPr/>
          <p:nvPr/>
        </p:nvSpPr>
        <p:spPr>
          <a:xfrm rot="3510994">
            <a:off x="7398126" y="226317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8"/>
          <p:cNvSpPr/>
          <p:nvPr/>
        </p:nvSpPr>
        <p:spPr>
          <a:xfrm rot="500633">
            <a:off x="7155035" y="226108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8"/>
          <p:cNvSpPr/>
          <p:nvPr/>
        </p:nvSpPr>
        <p:spPr>
          <a:xfrm rot="500633">
            <a:off x="7119720" y="220103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8"/>
          <p:cNvSpPr/>
          <p:nvPr/>
        </p:nvSpPr>
        <p:spPr>
          <a:xfrm rot="500633">
            <a:off x="7284517" y="243338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8"/>
          <p:cNvSpPr/>
          <p:nvPr/>
        </p:nvSpPr>
        <p:spPr>
          <a:xfrm rot="500633">
            <a:off x="7249202" y="237332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8"/>
          <p:cNvSpPr/>
          <p:nvPr/>
        </p:nvSpPr>
        <p:spPr>
          <a:xfrm rot="500633">
            <a:off x="7284517" y="243338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8"/>
          <p:cNvSpPr/>
          <p:nvPr/>
        </p:nvSpPr>
        <p:spPr>
          <a:xfrm rot="500633">
            <a:off x="7249202" y="237332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8"/>
          <p:cNvSpPr/>
          <p:nvPr/>
        </p:nvSpPr>
        <p:spPr>
          <a:xfrm rot="500633">
            <a:off x="7284517" y="243338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8"/>
          <p:cNvSpPr/>
          <p:nvPr/>
        </p:nvSpPr>
        <p:spPr>
          <a:xfrm rot="500633">
            <a:off x="7111390" y="185831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8"/>
          <p:cNvSpPr/>
          <p:nvPr/>
        </p:nvSpPr>
        <p:spPr>
          <a:xfrm rot="3510994">
            <a:off x="7735003" y="1816002"/>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8"/>
          <p:cNvSpPr/>
          <p:nvPr/>
        </p:nvSpPr>
        <p:spPr>
          <a:xfrm rot="3510994">
            <a:off x="7758517" y="1750420"/>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8"/>
          <p:cNvSpPr/>
          <p:nvPr/>
        </p:nvSpPr>
        <p:spPr>
          <a:xfrm rot="3510994">
            <a:off x="7685582" y="202578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8"/>
          <p:cNvSpPr/>
          <p:nvPr/>
        </p:nvSpPr>
        <p:spPr>
          <a:xfrm rot="3510994">
            <a:off x="7709096" y="19602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8"/>
          <p:cNvSpPr/>
          <p:nvPr/>
        </p:nvSpPr>
        <p:spPr>
          <a:xfrm rot="3510994">
            <a:off x="7636161" y="22355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8"/>
          <p:cNvSpPr/>
          <p:nvPr/>
        </p:nvSpPr>
        <p:spPr>
          <a:xfrm rot="3510994">
            <a:off x="7659675" y="21699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8"/>
          <p:cNvSpPr/>
          <p:nvPr/>
        </p:nvSpPr>
        <p:spPr>
          <a:xfrm rot="3510994">
            <a:off x="7392252" y="184208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8"/>
          <p:cNvSpPr/>
          <p:nvPr/>
        </p:nvSpPr>
        <p:spPr>
          <a:xfrm rot="3510994">
            <a:off x="7685582" y="202578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8"/>
          <p:cNvSpPr/>
          <p:nvPr/>
        </p:nvSpPr>
        <p:spPr>
          <a:xfrm rot="3510994">
            <a:off x="7709096" y="196020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8"/>
          <p:cNvSpPr/>
          <p:nvPr/>
        </p:nvSpPr>
        <p:spPr>
          <a:xfrm rot="3510994">
            <a:off x="7636161" y="22355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8"/>
          <p:cNvSpPr/>
          <p:nvPr/>
        </p:nvSpPr>
        <p:spPr>
          <a:xfrm rot="3510994">
            <a:off x="7659675" y="21699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8"/>
          <p:cNvSpPr/>
          <p:nvPr/>
        </p:nvSpPr>
        <p:spPr>
          <a:xfrm rot="3510994">
            <a:off x="7392252" y="184208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8"/>
          <p:cNvSpPr/>
          <p:nvPr/>
        </p:nvSpPr>
        <p:spPr>
          <a:xfrm rot="3510994">
            <a:off x="7685582" y="202578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8"/>
          <p:cNvSpPr/>
          <p:nvPr/>
        </p:nvSpPr>
        <p:spPr>
          <a:xfrm rot="3510994">
            <a:off x="7636161" y="22355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8"/>
          <p:cNvSpPr/>
          <p:nvPr/>
        </p:nvSpPr>
        <p:spPr>
          <a:xfrm rot="3510994">
            <a:off x="7659675" y="21699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8"/>
          <p:cNvSpPr/>
          <p:nvPr/>
        </p:nvSpPr>
        <p:spPr>
          <a:xfrm rot="2490444">
            <a:off x="8076586" y="3103283"/>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8"/>
          <p:cNvSpPr/>
          <p:nvPr/>
        </p:nvSpPr>
        <p:spPr>
          <a:xfrm rot="2490444">
            <a:off x="7734562" y="2304082"/>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8"/>
          <p:cNvSpPr/>
          <p:nvPr/>
        </p:nvSpPr>
        <p:spPr>
          <a:xfrm rot="3510994">
            <a:off x="7342831" y="205186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8"/>
          <p:cNvSpPr/>
          <p:nvPr/>
        </p:nvSpPr>
        <p:spPr>
          <a:xfrm rot="3510994">
            <a:off x="7636161" y="22355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8"/>
          <p:cNvSpPr/>
          <p:nvPr/>
        </p:nvSpPr>
        <p:spPr>
          <a:xfrm rot="3510994">
            <a:off x="7659675" y="216998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8"/>
          <p:cNvSpPr/>
          <p:nvPr/>
        </p:nvSpPr>
        <p:spPr>
          <a:xfrm rot="2490444">
            <a:off x="7972049" y="323100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8"/>
          <p:cNvSpPr/>
          <p:nvPr/>
        </p:nvSpPr>
        <p:spPr>
          <a:xfrm rot="2490444">
            <a:off x="7734562" y="2304082"/>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8"/>
          <p:cNvSpPr/>
          <p:nvPr/>
        </p:nvSpPr>
        <p:spPr>
          <a:xfrm rot="500633">
            <a:off x="7185034" y="204980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8"/>
          <p:cNvSpPr/>
          <p:nvPr/>
        </p:nvSpPr>
        <p:spPr>
          <a:xfrm rot="500633">
            <a:off x="7149720" y="198975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8"/>
          <p:cNvSpPr/>
          <p:nvPr/>
        </p:nvSpPr>
        <p:spPr>
          <a:xfrm rot="3510994">
            <a:off x="7292330" y="202127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8"/>
          <p:cNvSpPr/>
          <p:nvPr/>
        </p:nvSpPr>
        <p:spPr>
          <a:xfrm rot="3510994">
            <a:off x="7315844" y="195569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8"/>
          <p:cNvSpPr/>
          <p:nvPr/>
        </p:nvSpPr>
        <p:spPr>
          <a:xfrm rot="500633">
            <a:off x="7443999" y="23944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8"/>
          <p:cNvSpPr/>
          <p:nvPr/>
        </p:nvSpPr>
        <p:spPr>
          <a:xfrm rot="3510994">
            <a:off x="7266423" y="216547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8"/>
          <p:cNvSpPr/>
          <p:nvPr/>
        </p:nvSpPr>
        <p:spPr>
          <a:xfrm rot="500633">
            <a:off x="6985583" y="232976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8"/>
          <p:cNvSpPr/>
          <p:nvPr/>
        </p:nvSpPr>
        <p:spPr>
          <a:xfrm rot="3510994">
            <a:off x="7292330" y="202127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8"/>
          <p:cNvSpPr/>
          <p:nvPr/>
        </p:nvSpPr>
        <p:spPr>
          <a:xfrm rot="3510994">
            <a:off x="7315844" y="195569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8"/>
          <p:cNvSpPr/>
          <p:nvPr/>
        </p:nvSpPr>
        <p:spPr>
          <a:xfrm rot="500633">
            <a:off x="7443999" y="23944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8"/>
          <p:cNvSpPr/>
          <p:nvPr/>
        </p:nvSpPr>
        <p:spPr>
          <a:xfrm rot="3510994">
            <a:off x="7266423" y="216547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8"/>
          <p:cNvSpPr/>
          <p:nvPr/>
        </p:nvSpPr>
        <p:spPr>
          <a:xfrm rot="500633">
            <a:off x="6985583" y="232976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8"/>
          <p:cNvSpPr/>
          <p:nvPr/>
        </p:nvSpPr>
        <p:spPr>
          <a:xfrm rot="3510994">
            <a:off x="7292330" y="202127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8"/>
          <p:cNvSpPr/>
          <p:nvPr/>
        </p:nvSpPr>
        <p:spPr>
          <a:xfrm rot="500633">
            <a:off x="7443999" y="23944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8"/>
          <p:cNvSpPr/>
          <p:nvPr/>
        </p:nvSpPr>
        <p:spPr>
          <a:xfrm rot="3510994">
            <a:off x="7266423" y="216547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8"/>
          <p:cNvSpPr/>
          <p:nvPr/>
        </p:nvSpPr>
        <p:spPr>
          <a:xfrm rot="500633">
            <a:off x="7538167" y="250664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8"/>
          <p:cNvSpPr/>
          <p:nvPr/>
        </p:nvSpPr>
        <p:spPr>
          <a:xfrm rot="500633">
            <a:off x="7115065" y="250206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8"/>
          <p:cNvSpPr/>
          <p:nvPr/>
        </p:nvSpPr>
        <p:spPr>
          <a:xfrm rot="500633">
            <a:off x="7443999" y="239440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8"/>
          <p:cNvSpPr/>
          <p:nvPr/>
        </p:nvSpPr>
        <p:spPr>
          <a:xfrm rot="3510994">
            <a:off x="7266423" y="216547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8"/>
          <p:cNvSpPr/>
          <p:nvPr/>
        </p:nvSpPr>
        <p:spPr>
          <a:xfrm rot="500633">
            <a:off x="7538167" y="250664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8"/>
          <p:cNvSpPr/>
          <p:nvPr/>
        </p:nvSpPr>
        <p:spPr>
          <a:xfrm rot="500633">
            <a:off x="7537367" y="217852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8"/>
          <p:cNvSpPr/>
          <p:nvPr/>
        </p:nvSpPr>
        <p:spPr>
          <a:xfrm rot="500633">
            <a:off x="7537367" y="217852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8"/>
          <p:cNvSpPr/>
          <p:nvPr/>
        </p:nvSpPr>
        <p:spPr>
          <a:xfrm rot="3510994">
            <a:off x="8051439" y="25269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8"/>
          <p:cNvSpPr/>
          <p:nvPr/>
        </p:nvSpPr>
        <p:spPr>
          <a:xfrm rot="3510994">
            <a:off x="7784016" y="219906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8"/>
          <p:cNvSpPr/>
          <p:nvPr/>
        </p:nvSpPr>
        <p:spPr>
          <a:xfrm rot="3510994">
            <a:off x="8051439" y="25269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8"/>
          <p:cNvSpPr/>
          <p:nvPr/>
        </p:nvSpPr>
        <p:spPr>
          <a:xfrm rot="500633">
            <a:off x="7537367" y="217852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8"/>
          <p:cNvSpPr/>
          <p:nvPr/>
        </p:nvSpPr>
        <p:spPr>
          <a:xfrm rot="3510994">
            <a:off x="8051439" y="25269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8"/>
          <p:cNvSpPr/>
          <p:nvPr/>
        </p:nvSpPr>
        <p:spPr>
          <a:xfrm rot="3510994">
            <a:off x="7784016" y="219906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8"/>
          <p:cNvSpPr/>
          <p:nvPr/>
        </p:nvSpPr>
        <p:spPr>
          <a:xfrm rot="3510994">
            <a:off x="8051439" y="25269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8"/>
          <p:cNvSpPr/>
          <p:nvPr/>
        </p:nvSpPr>
        <p:spPr>
          <a:xfrm rot="3510994">
            <a:off x="7784016" y="219906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8"/>
          <p:cNvSpPr/>
          <p:nvPr/>
        </p:nvSpPr>
        <p:spPr>
          <a:xfrm rot="3510994">
            <a:off x="8051439" y="252696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8"/>
          <p:cNvSpPr/>
          <p:nvPr/>
        </p:nvSpPr>
        <p:spPr>
          <a:xfrm rot="3510994">
            <a:off x="7909145" y="332394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8"/>
          <p:cNvSpPr/>
          <p:nvPr/>
        </p:nvSpPr>
        <p:spPr>
          <a:xfrm rot="3510994">
            <a:off x="8027925" y="25925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8"/>
          <p:cNvSpPr/>
          <p:nvPr/>
        </p:nvSpPr>
        <p:spPr>
          <a:xfrm rot="3510994">
            <a:off x="8141189" y="308109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8"/>
          <p:cNvSpPr/>
          <p:nvPr/>
        </p:nvSpPr>
        <p:spPr>
          <a:xfrm rot="500633">
            <a:off x="7255599" y="224864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8"/>
          <p:cNvSpPr/>
          <p:nvPr/>
        </p:nvSpPr>
        <p:spPr>
          <a:xfrm rot="3510994">
            <a:off x="7843059" y="221124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8"/>
          <p:cNvSpPr/>
          <p:nvPr/>
        </p:nvSpPr>
        <p:spPr>
          <a:xfrm rot="3510994">
            <a:off x="7866572" y="21456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8"/>
          <p:cNvSpPr/>
          <p:nvPr/>
        </p:nvSpPr>
        <p:spPr>
          <a:xfrm rot="3510994">
            <a:off x="7793638" y="242103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8"/>
          <p:cNvSpPr/>
          <p:nvPr/>
        </p:nvSpPr>
        <p:spPr>
          <a:xfrm rot="3510994">
            <a:off x="7817151" y="23554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8"/>
          <p:cNvSpPr/>
          <p:nvPr/>
        </p:nvSpPr>
        <p:spPr>
          <a:xfrm rot="500633">
            <a:off x="7385082" y="242093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8"/>
          <p:cNvSpPr/>
          <p:nvPr/>
        </p:nvSpPr>
        <p:spPr>
          <a:xfrm rot="3510994">
            <a:off x="7843059" y="221124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8"/>
          <p:cNvSpPr/>
          <p:nvPr/>
        </p:nvSpPr>
        <p:spPr>
          <a:xfrm rot="3510994">
            <a:off x="7866572" y="214566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8"/>
          <p:cNvSpPr/>
          <p:nvPr/>
        </p:nvSpPr>
        <p:spPr>
          <a:xfrm rot="3510994">
            <a:off x="7793638" y="242103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8"/>
          <p:cNvSpPr/>
          <p:nvPr/>
        </p:nvSpPr>
        <p:spPr>
          <a:xfrm rot="3510994">
            <a:off x="7817151" y="23554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8"/>
          <p:cNvSpPr/>
          <p:nvPr/>
        </p:nvSpPr>
        <p:spPr>
          <a:xfrm rot="500633">
            <a:off x="7842282" y="2954338"/>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8"/>
          <p:cNvSpPr/>
          <p:nvPr/>
        </p:nvSpPr>
        <p:spPr>
          <a:xfrm rot="3510994">
            <a:off x="7843059" y="221124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8"/>
          <p:cNvSpPr/>
          <p:nvPr/>
        </p:nvSpPr>
        <p:spPr>
          <a:xfrm rot="3510994">
            <a:off x="7793638" y="242103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8"/>
          <p:cNvSpPr/>
          <p:nvPr/>
        </p:nvSpPr>
        <p:spPr>
          <a:xfrm rot="3510994">
            <a:off x="7817151" y="23554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8"/>
          <p:cNvSpPr/>
          <p:nvPr/>
        </p:nvSpPr>
        <p:spPr>
          <a:xfrm rot="500633">
            <a:off x="7972980" y="265786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8"/>
          <p:cNvSpPr/>
          <p:nvPr/>
        </p:nvSpPr>
        <p:spPr>
          <a:xfrm rot="3510994">
            <a:off x="7648856" y="315028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8"/>
          <p:cNvSpPr/>
          <p:nvPr/>
        </p:nvSpPr>
        <p:spPr>
          <a:xfrm rot="500633">
            <a:off x="7514564" y="259323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8"/>
          <p:cNvSpPr/>
          <p:nvPr/>
        </p:nvSpPr>
        <p:spPr>
          <a:xfrm rot="3510994">
            <a:off x="7807038" y="299088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8"/>
          <p:cNvSpPr/>
          <p:nvPr/>
        </p:nvSpPr>
        <p:spPr>
          <a:xfrm rot="3510994">
            <a:off x="7817151" y="235545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8"/>
          <p:cNvSpPr/>
          <p:nvPr/>
        </p:nvSpPr>
        <p:spPr>
          <a:xfrm rot="500633">
            <a:off x="7972980" y="265786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8"/>
          <p:cNvSpPr/>
          <p:nvPr/>
        </p:nvSpPr>
        <p:spPr>
          <a:xfrm rot="3510994">
            <a:off x="8152206" y="318908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8"/>
          <p:cNvSpPr/>
          <p:nvPr/>
        </p:nvSpPr>
        <p:spPr>
          <a:xfrm rot="500633">
            <a:off x="7195705" y="267081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8"/>
          <p:cNvSpPr/>
          <p:nvPr/>
        </p:nvSpPr>
        <p:spPr>
          <a:xfrm rot="500633">
            <a:off x="7524639" y="256315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8"/>
          <p:cNvSpPr/>
          <p:nvPr/>
        </p:nvSpPr>
        <p:spPr>
          <a:xfrm rot="500633">
            <a:off x="7855162" y="318949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8"/>
          <p:cNvSpPr/>
          <p:nvPr/>
        </p:nvSpPr>
        <p:spPr>
          <a:xfrm rot="500633">
            <a:off x="7654122" y="273544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8"/>
          <p:cNvSpPr/>
          <p:nvPr/>
        </p:nvSpPr>
        <p:spPr>
          <a:xfrm rot="500633">
            <a:off x="7618807" y="267539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8"/>
          <p:cNvSpPr/>
          <p:nvPr/>
        </p:nvSpPr>
        <p:spPr>
          <a:xfrm rot="500633">
            <a:off x="7325187" y="284311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8"/>
          <p:cNvSpPr/>
          <p:nvPr/>
        </p:nvSpPr>
        <p:spPr>
          <a:xfrm rot="500633">
            <a:off x="7654122" y="273544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8"/>
          <p:cNvSpPr/>
          <p:nvPr/>
        </p:nvSpPr>
        <p:spPr>
          <a:xfrm rot="500633">
            <a:off x="7618807" y="267539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8"/>
          <p:cNvSpPr/>
          <p:nvPr/>
        </p:nvSpPr>
        <p:spPr>
          <a:xfrm rot="500633">
            <a:off x="7325187" y="284311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8"/>
          <p:cNvSpPr/>
          <p:nvPr/>
        </p:nvSpPr>
        <p:spPr>
          <a:xfrm rot="500633">
            <a:off x="7654122" y="273544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8"/>
          <p:cNvSpPr/>
          <p:nvPr/>
        </p:nvSpPr>
        <p:spPr>
          <a:xfrm rot="500633">
            <a:off x="7480995" y="216037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8"/>
          <p:cNvSpPr/>
          <p:nvPr/>
        </p:nvSpPr>
        <p:spPr>
          <a:xfrm rot="3510994">
            <a:off x="8005766" y="253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8"/>
          <p:cNvSpPr/>
          <p:nvPr/>
        </p:nvSpPr>
        <p:spPr>
          <a:xfrm rot="3510994">
            <a:off x="8029280" y="24720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8"/>
          <p:cNvSpPr/>
          <p:nvPr/>
        </p:nvSpPr>
        <p:spPr>
          <a:xfrm rot="3510994">
            <a:off x="7761857" y="214414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8"/>
          <p:cNvSpPr/>
          <p:nvPr/>
        </p:nvSpPr>
        <p:spPr>
          <a:xfrm rot="3510994">
            <a:off x="8005766" y="253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8"/>
          <p:cNvSpPr/>
          <p:nvPr/>
        </p:nvSpPr>
        <p:spPr>
          <a:xfrm rot="3510994">
            <a:off x="8029280" y="24720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8"/>
          <p:cNvSpPr/>
          <p:nvPr/>
        </p:nvSpPr>
        <p:spPr>
          <a:xfrm rot="3510994">
            <a:off x="7761857" y="214414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8"/>
          <p:cNvSpPr/>
          <p:nvPr/>
        </p:nvSpPr>
        <p:spPr>
          <a:xfrm rot="3510994">
            <a:off x="8005766" y="253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8"/>
          <p:cNvSpPr/>
          <p:nvPr/>
        </p:nvSpPr>
        <p:spPr>
          <a:xfrm rot="3510994">
            <a:off x="8029280" y="24720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8"/>
          <p:cNvSpPr/>
          <p:nvPr/>
        </p:nvSpPr>
        <p:spPr>
          <a:xfrm rot="2490444">
            <a:off x="8100566" y="2675720"/>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8"/>
          <p:cNvSpPr/>
          <p:nvPr/>
        </p:nvSpPr>
        <p:spPr>
          <a:xfrm rot="3510994">
            <a:off x="7900561" y="305515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8"/>
          <p:cNvSpPr/>
          <p:nvPr/>
        </p:nvSpPr>
        <p:spPr>
          <a:xfrm rot="3510994">
            <a:off x="8005766" y="25376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8"/>
          <p:cNvSpPr/>
          <p:nvPr/>
        </p:nvSpPr>
        <p:spPr>
          <a:xfrm rot="3510994">
            <a:off x="8029280" y="247204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8"/>
          <p:cNvSpPr/>
          <p:nvPr/>
        </p:nvSpPr>
        <p:spPr>
          <a:xfrm rot="2490444">
            <a:off x="8100566" y="2675720"/>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8"/>
          <p:cNvSpPr/>
          <p:nvPr/>
        </p:nvSpPr>
        <p:spPr>
          <a:xfrm rot="500633">
            <a:off x="7225705" y="245953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8"/>
          <p:cNvSpPr/>
          <p:nvPr/>
        </p:nvSpPr>
        <p:spPr>
          <a:xfrm rot="500633">
            <a:off x="7554639" y="235187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8"/>
          <p:cNvSpPr/>
          <p:nvPr/>
        </p:nvSpPr>
        <p:spPr>
          <a:xfrm rot="500633">
            <a:off x="7519325" y="229181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8"/>
          <p:cNvSpPr/>
          <p:nvPr/>
        </p:nvSpPr>
        <p:spPr>
          <a:xfrm rot="3510994">
            <a:off x="7661935" y="23233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8"/>
          <p:cNvSpPr/>
          <p:nvPr/>
        </p:nvSpPr>
        <p:spPr>
          <a:xfrm rot="3510994">
            <a:off x="7685449" y="22577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8"/>
          <p:cNvSpPr/>
          <p:nvPr/>
        </p:nvSpPr>
        <p:spPr>
          <a:xfrm rot="500633">
            <a:off x="7813604" y="269646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8"/>
          <p:cNvSpPr/>
          <p:nvPr/>
        </p:nvSpPr>
        <p:spPr>
          <a:xfrm rot="3510994">
            <a:off x="7636028" y="24675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8"/>
          <p:cNvSpPr/>
          <p:nvPr/>
        </p:nvSpPr>
        <p:spPr>
          <a:xfrm rot="500633">
            <a:off x="7355187" y="263182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8"/>
          <p:cNvSpPr/>
          <p:nvPr/>
        </p:nvSpPr>
        <p:spPr>
          <a:xfrm rot="3510994">
            <a:off x="7661935" y="23233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8"/>
          <p:cNvSpPr/>
          <p:nvPr/>
        </p:nvSpPr>
        <p:spPr>
          <a:xfrm rot="3510994">
            <a:off x="7685449" y="2257752"/>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8"/>
          <p:cNvSpPr/>
          <p:nvPr/>
        </p:nvSpPr>
        <p:spPr>
          <a:xfrm rot="500633">
            <a:off x="7813604" y="269646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8"/>
          <p:cNvSpPr/>
          <p:nvPr/>
        </p:nvSpPr>
        <p:spPr>
          <a:xfrm rot="3510994">
            <a:off x="7636028" y="24675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8"/>
          <p:cNvSpPr/>
          <p:nvPr/>
        </p:nvSpPr>
        <p:spPr>
          <a:xfrm rot="500633">
            <a:off x="7355187" y="263182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8"/>
          <p:cNvSpPr/>
          <p:nvPr/>
        </p:nvSpPr>
        <p:spPr>
          <a:xfrm rot="3510994">
            <a:off x="7661935" y="23233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8"/>
          <p:cNvSpPr/>
          <p:nvPr/>
        </p:nvSpPr>
        <p:spPr>
          <a:xfrm rot="500633">
            <a:off x="7813604" y="269646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8"/>
          <p:cNvSpPr/>
          <p:nvPr/>
        </p:nvSpPr>
        <p:spPr>
          <a:xfrm rot="3510994">
            <a:off x="7636028" y="24675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8"/>
          <p:cNvSpPr/>
          <p:nvPr/>
        </p:nvSpPr>
        <p:spPr>
          <a:xfrm rot="500633">
            <a:off x="7533232" y="2962350"/>
            <a:ext cx="45481" cy="45481"/>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8"/>
          <p:cNvSpPr/>
          <p:nvPr/>
        </p:nvSpPr>
        <p:spPr>
          <a:xfrm rot="500633">
            <a:off x="7813604" y="2696462"/>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8"/>
          <p:cNvSpPr/>
          <p:nvPr/>
        </p:nvSpPr>
        <p:spPr>
          <a:xfrm rot="3510994">
            <a:off x="7538215" y="292881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8"/>
          <p:cNvSpPr/>
          <p:nvPr/>
        </p:nvSpPr>
        <p:spPr>
          <a:xfrm rot="3510994">
            <a:off x="7831992" y="24181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8"/>
          <p:cNvSpPr/>
          <p:nvPr/>
        </p:nvSpPr>
        <p:spPr>
          <a:xfrm rot="3510994">
            <a:off x="7855506" y="23525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8"/>
          <p:cNvSpPr/>
          <p:nvPr/>
        </p:nvSpPr>
        <p:spPr>
          <a:xfrm rot="3510994">
            <a:off x="7831992" y="24181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8"/>
          <p:cNvSpPr/>
          <p:nvPr/>
        </p:nvSpPr>
        <p:spPr>
          <a:xfrm rot="3510994">
            <a:off x="7855506" y="23525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8"/>
          <p:cNvSpPr/>
          <p:nvPr/>
        </p:nvSpPr>
        <p:spPr>
          <a:xfrm rot="3510994">
            <a:off x="8543092" y="304447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8"/>
          <p:cNvSpPr/>
          <p:nvPr/>
        </p:nvSpPr>
        <p:spPr>
          <a:xfrm rot="3510994">
            <a:off x="7855506" y="23525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8"/>
          <p:cNvSpPr/>
          <p:nvPr/>
        </p:nvSpPr>
        <p:spPr>
          <a:xfrm rot="3510994">
            <a:off x="7904927" y="214275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8"/>
          <p:cNvSpPr/>
          <p:nvPr/>
        </p:nvSpPr>
        <p:spPr>
          <a:xfrm rot="3510994">
            <a:off x="8446742" y="299765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8"/>
          <p:cNvSpPr/>
          <p:nvPr/>
        </p:nvSpPr>
        <p:spPr>
          <a:xfrm rot="3510994">
            <a:off x="7855506" y="23525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8"/>
          <p:cNvSpPr/>
          <p:nvPr/>
        </p:nvSpPr>
        <p:spPr>
          <a:xfrm rot="3510994">
            <a:off x="7881413" y="2208336"/>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8"/>
          <p:cNvSpPr/>
          <p:nvPr/>
        </p:nvSpPr>
        <p:spPr>
          <a:xfrm rot="3510994">
            <a:off x="7770355" y="310064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8"/>
          <p:cNvSpPr/>
          <p:nvPr/>
        </p:nvSpPr>
        <p:spPr>
          <a:xfrm rot="3510994">
            <a:off x="7855506" y="235253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8"/>
          <p:cNvSpPr/>
          <p:nvPr/>
        </p:nvSpPr>
        <p:spPr>
          <a:xfrm rot="2490444">
            <a:off x="7945290" y="247790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8"/>
          <p:cNvSpPr/>
          <p:nvPr/>
        </p:nvSpPr>
        <p:spPr>
          <a:xfrm rot="3510994">
            <a:off x="7538662" y="22344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8"/>
          <p:cNvSpPr/>
          <p:nvPr/>
        </p:nvSpPr>
        <p:spPr>
          <a:xfrm rot="3510994">
            <a:off x="8328617" y="320739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8"/>
          <p:cNvSpPr/>
          <p:nvPr/>
        </p:nvSpPr>
        <p:spPr>
          <a:xfrm rot="3510994">
            <a:off x="8055181" y="2457963"/>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8"/>
          <p:cNvSpPr/>
          <p:nvPr/>
        </p:nvSpPr>
        <p:spPr>
          <a:xfrm rot="2490444">
            <a:off x="7945290" y="247790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8"/>
          <p:cNvSpPr/>
          <p:nvPr/>
        </p:nvSpPr>
        <p:spPr>
          <a:xfrm rot="3510994">
            <a:off x="7597705" y="224660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8"/>
          <p:cNvSpPr/>
          <p:nvPr/>
        </p:nvSpPr>
        <p:spPr>
          <a:xfrm rot="3510994">
            <a:off x="7621218" y="2181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8"/>
          <p:cNvSpPr/>
          <p:nvPr/>
        </p:nvSpPr>
        <p:spPr>
          <a:xfrm rot="500633">
            <a:off x="7189148" y="224650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8"/>
          <p:cNvSpPr/>
          <p:nvPr/>
        </p:nvSpPr>
        <p:spPr>
          <a:xfrm rot="3510994">
            <a:off x="7597705" y="224660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8"/>
          <p:cNvSpPr/>
          <p:nvPr/>
        </p:nvSpPr>
        <p:spPr>
          <a:xfrm rot="3510994">
            <a:off x="7621218" y="2181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8"/>
          <p:cNvSpPr/>
          <p:nvPr/>
        </p:nvSpPr>
        <p:spPr>
          <a:xfrm rot="500633">
            <a:off x="7189148" y="2246507"/>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8"/>
          <p:cNvSpPr/>
          <p:nvPr/>
        </p:nvSpPr>
        <p:spPr>
          <a:xfrm rot="3510994">
            <a:off x="7597705" y="224660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8"/>
          <p:cNvSpPr/>
          <p:nvPr/>
        </p:nvSpPr>
        <p:spPr>
          <a:xfrm rot="3510994">
            <a:off x="7621218" y="2181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8"/>
          <p:cNvSpPr/>
          <p:nvPr/>
        </p:nvSpPr>
        <p:spPr>
          <a:xfrm rot="500633">
            <a:off x="8032759" y="321961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8"/>
          <p:cNvSpPr/>
          <p:nvPr/>
        </p:nvSpPr>
        <p:spPr>
          <a:xfrm rot="3510994">
            <a:off x="7571797" y="23908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8"/>
          <p:cNvSpPr/>
          <p:nvPr/>
        </p:nvSpPr>
        <p:spPr>
          <a:xfrm rot="500633">
            <a:off x="7318630" y="241880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8"/>
          <p:cNvSpPr/>
          <p:nvPr/>
        </p:nvSpPr>
        <p:spPr>
          <a:xfrm rot="3510994">
            <a:off x="7597705" y="224660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8"/>
          <p:cNvSpPr/>
          <p:nvPr/>
        </p:nvSpPr>
        <p:spPr>
          <a:xfrm rot="3510994">
            <a:off x="7621218" y="218102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8"/>
          <p:cNvSpPr/>
          <p:nvPr/>
        </p:nvSpPr>
        <p:spPr>
          <a:xfrm rot="500633">
            <a:off x="8045122" y="310936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8"/>
          <p:cNvSpPr/>
          <p:nvPr/>
        </p:nvSpPr>
        <p:spPr>
          <a:xfrm rot="3510994">
            <a:off x="7930347" y="297842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8"/>
          <p:cNvSpPr/>
          <p:nvPr/>
        </p:nvSpPr>
        <p:spPr>
          <a:xfrm rot="500633">
            <a:off x="7328706" y="238872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8"/>
          <p:cNvSpPr/>
          <p:nvPr/>
        </p:nvSpPr>
        <p:spPr>
          <a:xfrm rot="500633">
            <a:off x="7293392" y="2328664"/>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8"/>
          <p:cNvSpPr/>
          <p:nvPr/>
        </p:nvSpPr>
        <p:spPr>
          <a:xfrm rot="500633">
            <a:off x="7458188" y="256101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8"/>
          <p:cNvSpPr/>
          <p:nvPr/>
        </p:nvSpPr>
        <p:spPr>
          <a:xfrm rot="500633">
            <a:off x="7422874" y="250096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8"/>
          <p:cNvSpPr/>
          <p:nvPr/>
        </p:nvSpPr>
        <p:spPr>
          <a:xfrm rot="500633">
            <a:off x="7129254" y="26686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8"/>
          <p:cNvSpPr/>
          <p:nvPr/>
        </p:nvSpPr>
        <p:spPr>
          <a:xfrm rot="500633">
            <a:off x="7835413" y="3071916"/>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8"/>
          <p:cNvSpPr/>
          <p:nvPr/>
        </p:nvSpPr>
        <p:spPr>
          <a:xfrm rot="500633">
            <a:off x="7422874" y="250096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8"/>
          <p:cNvSpPr/>
          <p:nvPr/>
        </p:nvSpPr>
        <p:spPr>
          <a:xfrm rot="500633">
            <a:off x="7129254" y="2668680"/>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8"/>
          <p:cNvSpPr/>
          <p:nvPr/>
        </p:nvSpPr>
        <p:spPr>
          <a:xfrm rot="500633">
            <a:off x="7724651" y="2949703"/>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8"/>
          <p:cNvSpPr/>
          <p:nvPr/>
        </p:nvSpPr>
        <p:spPr>
          <a:xfrm rot="3510994">
            <a:off x="7859254" y="21534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8"/>
          <p:cNvSpPr/>
          <p:nvPr/>
        </p:nvSpPr>
        <p:spPr>
          <a:xfrm rot="3510994">
            <a:off x="7882767" y="208783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8"/>
          <p:cNvSpPr/>
          <p:nvPr/>
        </p:nvSpPr>
        <p:spPr>
          <a:xfrm rot="3510994">
            <a:off x="8011895" y="310322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8"/>
          <p:cNvSpPr/>
          <p:nvPr/>
        </p:nvSpPr>
        <p:spPr>
          <a:xfrm rot="3510994">
            <a:off x="7833346" y="22976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8"/>
          <p:cNvSpPr/>
          <p:nvPr/>
        </p:nvSpPr>
        <p:spPr>
          <a:xfrm rot="3510994">
            <a:off x="7859254" y="2153417"/>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8"/>
          <p:cNvSpPr/>
          <p:nvPr/>
        </p:nvSpPr>
        <p:spPr>
          <a:xfrm rot="3510994">
            <a:off x="7882767" y="2087835"/>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8"/>
          <p:cNvSpPr/>
          <p:nvPr/>
        </p:nvSpPr>
        <p:spPr>
          <a:xfrm rot="3510994">
            <a:off x="8137870" y="320058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8"/>
          <p:cNvSpPr/>
          <p:nvPr/>
        </p:nvSpPr>
        <p:spPr>
          <a:xfrm rot="3510994">
            <a:off x="7833346" y="22976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8"/>
          <p:cNvSpPr/>
          <p:nvPr/>
        </p:nvSpPr>
        <p:spPr>
          <a:xfrm rot="3510994">
            <a:off x="8004329" y="2153417"/>
            <a:ext cx="45380" cy="4538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8"/>
          <p:cNvSpPr/>
          <p:nvPr/>
        </p:nvSpPr>
        <p:spPr>
          <a:xfrm rot="3510994">
            <a:off x="8132945" y="332007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8"/>
          <p:cNvSpPr/>
          <p:nvPr/>
        </p:nvSpPr>
        <p:spPr>
          <a:xfrm rot="3510994">
            <a:off x="7833346" y="2297619"/>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8"/>
          <p:cNvSpPr/>
          <p:nvPr/>
        </p:nvSpPr>
        <p:spPr>
          <a:xfrm rot="2490444">
            <a:off x="7950683" y="2837752"/>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8"/>
          <p:cNvSpPr/>
          <p:nvPr/>
        </p:nvSpPr>
        <p:spPr>
          <a:xfrm rot="2490444">
            <a:off x="7908233" y="2431713"/>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8"/>
          <p:cNvSpPr/>
          <p:nvPr/>
        </p:nvSpPr>
        <p:spPr>
          <a:xfrm rot="3510994">
            <a:off x="7516503" y="2179498"/>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8"/>
          <p:cNvSpPr/>
          <p:nvPr/>
        </p:nvSpPr>
        <p:spPr>
          <a:xfrm rot="3510994">
            <a:off x="7816945" y="2881100"/>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8"/>
          <p:cNvSpPr/>
          <p:nvPr/>
        </p:nvSpPr>
        <p:spPr>
          <a:xfrm rot="3510994">
            <a:off x="8123246" y="3049331"/>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8"/>
          <p:cNvSpPr/>
          <p:nvPr/>
        </p:nvSpPr>
        <p:spPr>
          <a:xfrm rot="2490444">
            <a:off x="8245483" y="3377627"/>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8"/>
          <p:cNvSpPr/>
          <p:nvPr/>
        </p:nvSpPr>
        <p:spPr>
          <a:xfrm rot="2490444">
            <a:off x="7641671" y="3032238"/>
            <a:ext cx="45268" cy="4526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8"/>
          <p:cNvSpPr/>
          <p:nvPr/>
        </p:nvSpPr>
        <p:spPr>
          <a:xfrm rot="500633">
            <a:off x="7358706" y="217743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8"/>
          <p:cNvSpPr/>
          <p:nvPr/>
        </p:nvSpPr>
        <p:spPr>
          <a:xfrm rot="3510994">
            <a:off x="7466002" y="21489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8"/>
          <p:cNvSpPr/>
          <p:nvPr/>
        </p:nvSpPr>
        <p:spPr>
          <a:xfrm rot="500633">
            <a:off x="7617670" y="252203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8"/>
          <p:cNvSpPr/>
          <p:nvPr/>
        </p:nvSpPr>
        <p:spPr>
          <a:xfrm rot="3510994">
            <a:off x="7440094" y="22931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8"/>
          <p:cNvSpPr/>
          <p:nvPr/>
        </p:nvSpPr>
        <p:spPr>
          <a:xfrm rot="500633">
            <a:off x="7159254" y="245739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8"/>
          <p:cNvSpPr/>
          <p:nvPr/>
        </p:nvSpPr>
        <p:spPr>
          <a:xfrm rot="3510994">
            <a:off x="7466002" y="21489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8"/>
          <p:cNvSpPr/>
          <p:nvPr/>
        </p:nvSpPr>
        <p:spPr>
          <a:xfrm rot="500633">
            <a:off x="7617670" y="252203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8"/>
          <p:cNvSpPr/>
          <p:nvPr/>
        </p:nvSpPr>
        <p:spPr>
          <a:xfrm rot="3510994">
            <a:off x="7440094" y="22931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8"/>
          <p:cNvSpPr/>
          <p:nvPr/>
        </p:nvSpPr>
        <p:spPr>
          <a:xfrm rot="500633">
            <a:off x="7159254" y="2457399"/>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8"/>
          <p:cNvSpPr/>
          <p:nvPr/>
        </p:nvSpPr>
        <p:spPr>
          <a:xfrm rot="3510994">
            <a:off x="7466002" y="214890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8"/>
          <p:cNvSpPr/>
          <p:nvPr/>
        </p:nvSpPr>
        <p:spPr>
          <a:xfrm rot="500633">
            <a:off x="7617670" y="252203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8"/>
          <p:cNvSpPr/>
          <p:nvPr/>
        </p:nvSpPr>
        <p:spPr>
          <a:xfrm rot="3510994">
            <a:off x="7440094" y="22931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8"/>
          <p:cNvSpPr/>
          <p:nvPr/>
        </p:nvSpPr>
        <p:spPr>
          <a:xfrm rot="500633">
            <a:off x="7711838" y="263427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8"/>
          <p:cNvSpPr/>
          <p:nvPr/>
        </p:nvSpPr>
        <p:spPr>
          <a:xfrm rot="500633">
            <a:off x="7288736" y="2629695"/>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8"/>
          <p:cNvSpPr/>
          <p:nvPr/>
        </p:nvSpPr>
        <p:spPr>
          <a:xfrm rot="500633">
            <a:off x="7617670" y="252203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8"/>
          <p:cNvSpPr/>
          <p:nvPr/>
        </p:nvSpPr>
        <p:spPr>
          <a:xfrm rot="3510994">
            <a:off x="7440094" y="2293105"/>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8"/>
          <p:cNvSpPr/>
          <p:nvPr/>
        </p:nvSpPr>
        <p:spPr>
          <a:xfrm rot="500633">
            <a:off x="7711838" y="2634271"/>
            <a:ext cx="45481" cy="45481"/>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8"/>
          <p:cNvSpPr/>
          <p:nvPr/>
        </p:nvSpPr>
        <p:spPr>
          <a:xfrm rot="3510994">
            <a:off x="8493611" y="2783013"/>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8"/>
          <p:cNvSpPr/>
          <p:nvPr/>
        </p:nvSpPr>
        <p:spPr>
          <a:xfrm rot="3510994">
            <a:off x="8055260" y="2617034"/>
            <a:ext cx="45380" cy="4538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8"/>
          <p:cNvSpPr txBox="1"/>
          <p:nvPr/>
        </p:nvSpPr>
        <p:spPr>
          <a:xfrm>
            <a:off x="1446800" y="3239503"/>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1</a:t>
            </a:r>
            <a:endParaRPr sz="900" i="1" dirty="0">
              <a:solidFill>
                <a:schemeClr val="lt1"/>
              </a:solidFill>
              <a:latin typeface="Courier New"/>
              <a:ea typeface="Courier New"/>
              <a:cs typeface="Courier New"/>
              <a:sym typeface="Courier New"/>
            </a:endParaRPr>
          </a:p>
        </p:txBody>
      </p:sp>
      <p:sp>
        <p:nvSpPr>
          <p:cNvPr id="2" name="Rectangle 1"/>
          <p:cNvSpPr/>
          <p:nvPr/>
        </p:nvSpPr>
        <p:spPr>
          <a:xfrm>
            <a:off x="1302043" y="99296"/>
            <a:ext cx="6514171" cy="307777"/>
          </a:xfrm>
          <a:prstGeom prst="rect">
            <a:avLst/>
          </a:prstGeom>
        </p:spPr>
        <p:txBody>
          <a:bodyPr wrap="square">
            <a:spAutoFit/>
          </a:bodyPr>
          <a:lstStyle/>
          <a:p>
            <a:pPr lvl="0"/>
            <a:r>
              <a:rPr lang="en-US" b="1" dirty="0">
                <a:solidFill>
                  <a:schemeClr val="lt1"/>
                </a:solidFill>
                <a:latin typeface="Courier New"/>
                <a:ea typeface="Courier New"/>
                <a:cs typeface="Courier New"/>
                <a:sym typeface="Courier New"/>
              </a:rPr>
              <a:t>Ancient Greek philosophers thought on the nature of light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DTD6_UNYqsVhDP4sn73VBdDFSppChoGdidqAndl1QdW0LOAzO1Xlg52oBGPXoHvmDA8JL-kLiihY8lGgWEZsEq4EoDaE4O1jZHcV2T85HD9774nxC5kyJBPqEzZXvlY7cFl75m4s2Rgc"/>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11227" y="2360516"/>
            <a:ext cx="590421" cy="42246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oogle Shape;101;p18"/>
          <p:cNvCxnSpPr/>
          <p:nvPr/>
        </p:nvCxnSpPr>
        <p:spPr>
          <a:xfrm flipV="1">
            <a:off x="0" y="4506913"/>
            <a:ext cx="10467016" cy="12526"/>
          </a:xfrm>
          <a:prstGeom prst="straightConnector1">
            <a:avLst/>
          </a:prstGeom>
          <a:noFill/>
          <a:ln w="28575" cap="flat" cmpd="sng">
            <a:solidFill>
              <a:srgbClr val="FF0000"/>
            </a:solidFill>
            <a:prstDash val="solid"/>
            <a:round/>
            <a:headEnd type="none" w="med" len="med"/>
            <a:tailEnd type="none" w="med" len="med"/>
          </a:ln>
        </p:spPr>
      </p:cxnSp>
      <p:cxnSp>
        <p:nvCxnSpPr>
          <p:cNvPr id="4" name="Google Shape;102;p18"/>
          <p:cNvCxnSpPr/>
          <p:nvPr/>
        </p:nvCxnSpPr>
        <p:spPr>
          <a:xfrm>
            <a:off x="5984165" y="4405227"/>
            <a:ext cx="0" cy="113100"/>
          </a:xfrm>
          <a:prstGeom prst="straightConnector1">
            <a:avLst/>
          </a:prstGeom>
          <a:noFill/>
          <a:ln w="28575" cap="flat" cmpd="sng">
            <a:solidFill>
              <a:srgbClr val="FF0000"/>
            </a:solidFill>
            <a:prstDash val="solid"/>
            <a:round/>
            <a:headEnd type="none" w="med" len="med"/>
            <a:tailEnd type="none" w="med" len="med"/>
          </a:ln>
        </p:spPr>
      </p:cxnSp>
      <p:sp>
        <p:nvSpPr>
          <p:cNvPr id="5" name="Google Shape;103;p18"/>
          <p:cNvSpPr txBox="1"/>
          <p:nvPr/>
        </p:nvSpPr>
        <p:spPr>
          <a:xfrm>
            <a:off x="5837315" y="4036227"/>
            <a:ext cx="2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200" b="1" dirty="0">
                <a:solidFill>
                  <a:schemeClr val="lt1"/>
                </a:solidFill>
                <a:latin typeface="Courier New" pitchFamily="49" charset="0"/>
                <a:cs typeface="Courier New" pitchFamily="49" charset="0"/>
              </a:rPr>
              <a:t>0</a:t>
            </a:r>
            <a:endParaRPr sz="1200" b="1" dirty="0">
              <a:solidFill>
                <a:schemeClr val="lt1"/>
              </a:solidFill>
              <a:latin typeface="Courier New" pitchFamily="49" charset="0"/>
              <a:cs typeface="Courier New" pitchFamily="49" charset="0"/>
            </a:endParaRPr>
          </a:p>
        </p:txBody>
      </p:sp>
      <p:cxnSp>
        <p:nvCxnSpPr>
          <p:cNvPr id="6" name="Google Shape;104;p18"/>
          <p:cNvCxnSpPr/>
          <p:nvPr/>
        </p:nvCxnSpPr>
        <p:spPr>
          <a:xfrm>
            <a:off x="3049963" y="4406339"/>
            <a:ext cx="0" cy="113100"/>
          </a:xfrm>
          <a:prstGeom prst="straightConnector1">
            <a:avLst/>
          </a:prstGeom>
          <a:noFill/>
          <a:ln w="28575" cap="flat" cmpd="sng">
            <a:solidFill>
              <a:srgbClr val="FF0000"/>
            </a:solidFill>
            <a:prstDash val="solid"/>
            <a:round/>
            <a:headEnd type="none" w="med" len="med"/>
            <a:tailEnd type="none" w="med" len="med"/>
          </a:ln>
        </p:spPr>
      </p:cxnSp>
      <p:sp>
        <p:nvSpPr>
          <p:cNvPr id="7" name="Google Shape;105;p18"/>
          <p:cNvSpPr txBox="1"/>
          <p:nvPr/>
        </p:nvSpPr>
        <p:spPr>
          <a:xfrm>
            <a:off x="2575955" y="3805471"/>
            <a:ext cx="94801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Courier New" pitchFamily="49" charset="0"/>
                <a:cs typeface="Courier New" pitchFamily="49" charset="0"/>
              </a:rPr>
              <a:t>Plato</a:t>
            </a:r>
          </a:p>
          <a:p>
            <a:pPr marL="0" lvl="0" indent="0" algn="ctr" rtl="0">
              <a:spcBef>
                <a:spcPts val="0"/>
              </a:spcBef>
              <a:spcAft>
                <a:spcPts val="0"/>
              </a:spcAft>
              <a:buNone/>
            </a:pPr>
            <a:r>
              <a:rPr lang="el" sz="1000" dirty="0" smtClean="0">
                <a:solidFill>
                  <a:schemeClr val="lt1"/>
                </a:solidFill>
                <a:latin typeface="Courier New" pitchFamily="49" charset="0"/>
                <a:cs typeface="Courier New" pitchFamily="49" charset="0"/>
              </a:rPr>
              <a:t>4</a:t>
            </a:r>
            <a:r>
              <a:rPr lang="en-US" sz="1000" dirty="0" smtClean="0">
                <a:solidFill>
                  <a:schemeClr val="lt1"/>
                </a:solidFill>
                <a:latin typeface="Courier New" pitchFamily="49" charset="0"/>
                <a:cs typeface="Courier New" pitchFamily="49" charset="0"/>
              </a:rPr>
              <a:t>27</a:t>
            </a:r>
            <a:r>
              <a:rPr lang="el" sz="1000" dirty="0" smtClean="0">
                <a:solidFill>
                  <a:schemeClr val="lt1"/>
                </a:solidFill>
                <a:latin typeface="Courier New" pitchFamily="49" charset="0"/>
                <a:cs typeface="Courier New" pitchFamily="49" charset="0"/>
              </a:rPr>
              <a:t>-</a:t>
            </a:r>
            <a:r>
              <a:rPr lang="en-US" sz="1000" dirty="0" smtClean="0">
                <a:solidFill>
                  <a:schemeClr val="lt1"/>
                </a:solidFill>
                <a:latin typeface="Courier New" pitchFamily="49" charset="0"/>
                <a:cs typeface="Courier New" pitchFamily="49" charset="0"/>
              </a:rPr>
              <a:t>347 BC</a:t>
            </a:r>
            <a:endParaRPr sz="1000" dirty="0">
              <a:solidFill>
                <a:schemeClr val="lt1"/>
              </a:solidFill>
              <a:latin typeface="Courier New" pitchFamily="49" charset="0"/>
              <a:cs typeface="Courier New" pitchFamily="49" charset="0"/>
            </a:endParaRPr>
          </a:p>
        </p:txBody>
      </p:sp>
      <p:sp>
        <p:nvSpPr>
          <p:cNvPr id="8" name="TextBox 7"/>
          <p:cNvSpPr txBox="1"/>
          <p:nvPr/>
        </p:nvSpPr>
        <p:spPr>
          <a:xfrm>
            <a:off x="0" y="299397"/>
            <a:ext cx="9296135" cy="646331"/>
          </a:xfrm>
          <a:prstGeom prst="rect">
            <a:avLst/>
          </a:prstGeom>
          <a:noFill/>
        </p:spPr>
        <p:txBody>
          <a:bodyPr wrap="none" rtlCol="0">
            <a:spAutoFit/>
          </a:bodyPr>
          <a:lstStyle/>
          <a:p>
            <a:r>
              <a:rPr lang="en-US" sz="1200" dirty="0" smtClean="0">
                <a:solidFill>
                  <a:schemeClr val="tx1"/>
                </a:solidFill>
                <a:latin typeface="Courier New" pitchFamily="49" charset="0"/>
                <a:cs typeface="Courier New" pitchFamily="49" charset="0"/>
              </a:rPr>
              <a:t>Pre-Socratic philosopher </a:t>
            </a:r>
            <a:r>
              <a:rPr lang="en-US" sz="1200" b="1" dirty="0" smtClean="0">
                <a:solidFill>
                  <a:schemeClr val="tx1"/>
                </a:solidFill>
                <a:latin typeface="Courier New" pitchFamily="49" charset="0"/>
                <a:cs typeface="Courier New" pitchFamily="49" charset="0"/>
              </a:rPr>
              <a:t>Empedocles</a:t>
            </a:r>
            <a:r>
              <a:rPr lang="en-US" sz="1200" dirty="0" smtClean="0">
                <a:solidFill>
                  <a:schemeClr val="tx1"/>
                </a:solidFill>
                <a:latin typeface="Courier New" pitchFamily="49" charset="0"/>
                <a:cs typeface="Courier New" pitchFamily="49" charset="0"/>
              </a:rPr>
              <a:t>, </a:t>
            </a:r>
            <a:r>
              <a:rPr lang="en-US" sz="1200" b="1" dirty="0" smtClean="0">
                <a:solidFill>
                  <a:schemeClr val="tx1"/>
                </a:solidFill>
                <a:latin typeface="Courier New" pitchFamily="49" charset="0"/>
                <a:cs typeface="Courier New" pitchFamily="49" charset="0"/>
              </a:rPr>
              <a:t>Plato</a:t>
            </a:r>
            <a:r>
              <a:rPr lang="en-US" sz="1200" dirty="0" smtClean="0">
                <a:solidFill>
                  <a:schemeClr val="tx1"/>
                </a:solidFill>
                <a:latin typeface="Courier New" pitchFamily="49" charset="0"/>
                <a:cs typeface="Courier New" pitchFamily="49" charset="0"/>
              </a:rPr>
              <a:t> and </a:t>
            </a:r>
            <a:r>
              <a:rPr lang="en-US" sz="1200" b="1" dirty="0" smtClean="0">
                <a:solidFill>
                  <a:schemeClr val="tx1"/>
                </a:solidFill>
                <a:latin typeface="Courier New" pitchFamily="49" charset="0"/>
                <a:cs typeface="Courier New" pitchFamily="49" charset="0"/>
              </a:rPr>
              <a:t>Euclid</a:t>
            </a:r>
            <a:r>
              <a:rPr lang="en-US" sz="1200" dirty="0" smtClean="0">
                <a:solidFill>
                  <a:schemeClr val="tx1"/>
                </a:solidFill>
                <a:latin typeface="Courier New" pitchFamily="49" charset="0"/>
                <a:cs typeface="Courier New" pitchFamily="49" charset="0"/>
              </a:rPr>
              <a:t>, believed that vision is caused by </a:t>
            </a:r>
          </a:p>
          <a:p>
            <a:r>
              <a:rPr lang="en-US" sz="1200" dirty="0" smtClean="0">
                <a:solidFill>
                  <a:schemeClr val="tx1"/>
                </a:solidFill>
                <a:latin typeface="Courier New" pitchFamily="49" charset="0"/>
                <a:cs typeface="Courier New" pitchFamily="49" charset="0"/>
              </a:rPr>
              <a:t>rays</a:t>
            </a:r>
            <a:r>
              <a:rPr lang="el-GR" sz="1200" dirty="0" smtClean="0">
                <a:solidFill>
                  <a:schemeClr val="tx1"/>
                </a:solidFill>
                <a:latin typeface="Courier New" pitchFamily="49" charset="0"/>
                <a:cs typeface="Courier New" pitchFamily="49" charset="0"/>
              </a:rPr>
              <a:t> </a:t>
            </a:r>
            <a:r>
              <a:rPr lang="en-US" sz="1200" dirty="0" smtClean="0">
                <a:solidFill>
                  <a:schemeClr val="tx1"/>
                </a:solidFill>
                <a:latin typeface="Courier New" pitchFamily="49" charset="0"/>
                <a:cs typeface="Courier New" pitchFamily="49" charset="0"/>
              </a:rPr>
              <a:t>of light, “divine fire” (in Greek: “</a:t>
            </a:r>
            <a:r>
              <a:rPr lang="el-GR" sz="1200" i="1" dirty="0" smtClean="0">
                <a:solidFill>
                  <a:schemeClr val="tx1"/>
                </a:solidFill>
                <a:latin typeface="Courier New" pitchFamily="49" charset="0"/>
                <a:cs typeface="Courier New" pitchFamily="49" charset="0"/>
              </a:rPr>
              <a:t>Θείον </a:t>
            </a:r>
            <a:r>
              <a:rPr lang="el-GR" sz="1200" i="1" dirty="0">
                <a:solidFill>
                  <a:schemeClr val="tx1"/>
                </a:solidFill>
                <a:latin typeface="Courier New" pitchFamily="49" charset="0"/>
                <a:cs typeface="Courier New" pitchFamily="49" charset="0"/>
              </a:rPr>
              <a:t>Πυρ</a:t>
            </a:r>
            <a:r>
              <a:rPr lang="en-US" sz="1200" dirty="0">
                <a:solidFill>
                  <a:schemeClr val="tx1"/>
                </a:solidFill>
                <a:latin typeface="Courier New" pitchFamily="49" charset="0"/>
                <a:cs typeface="Courier New" pitchFamily="49" charset="0"/>
              </a:rPr>
              <a:t>” </a:t>
            </a:r>
            <a:r>
              <a:rPr lang="en-US" sz="1200" dirty="0" smtClean="0">
                <a:solidFill>
                  <a:schemeClr val="tx1"/>
                </a:solidFill>
                <a:latin typeface="Courier New" pitchFamily="49" charset="0"/>
                <a:cs typeface="Courier New" pitchFamily="49" charset="0"/>
              </a:rPr>
              <a:t>) which human eyes create and cast on objects.</a:t>
            </a:r>
          </a:p>
          <a:p>
            <a:r>
              <a:rPr lang="en-US" sz="1200" dirty="0" smtClean="0">
                <a:solidFill>
                  <a:schemeClr val="tx1"/>
                </a:solidFill>
                <a:latin typeface="Courier New" pitchFamily="49" charset="0"/>
                <a:cs typeface="Courier New" pitchFamily="49" charset="0"/>
              </a:rPr>
              <a:t>This was actually the most popular theory during ancient times!</a:t>
            </a:r>
            <a:endParaRPr lang="en-US" sz="1200" dirty="0">
              <a:solidFill>
                <a:schemeClr val="tx1"/>
              </a:solidFill>
              <a:latin typeface="Courier New" pitchFamily="49" charset="0"/>
              <a:cs typeface="Courier New" pitchFamily="49" charset="0"/>
            </a:endParaRPr>
          </a:p>
        </p:txBody>
      </p:sp>
      <p:cxnSp>
        <p:nvCxnSpPr>
          <p:cNvPr id="9" name="Google Shape;102;p18"/>
          <p:cNvCxnSpPr/>
          <p:nvPr/>
        </p:nvCxnSpPr>
        <p:spPr>
          <a:xfrm>
            <a:off x="5046801" y="4405227"/>
            <a:ext cx="0" cy="113100"/>
          </a:xfrm>
          <a:prstGeom prst="straightConnector1">
            <a:avLst/>
          </a:prstGeom>
          <a:noFill/>
          <a:ln w="28575" cap="flat" cmpd="sng">
            <a:solidFill>
              <a:srgbClr val="FF0000"/>
            </a:solidFill>
            <a:prstDash val="solid"/>
            <a:round/>
            <a:headEnd type="none" w="med" len="med"/>
            <a:tailEnd type="none" w="med" len="med"/>
          </a:ln>
        </p:spPr>
      </p:cxnSp>
      <p:sp>
        <p:nvSpPr>
          <p:cNvPr id="10" name="Google Shape;103;p18"/>
          <p:cNvSpPr txBox="1"/>
          <p:nvPr/>
        </p:nvSpPr>
        <p:spPr>
          <a:xfrm>
            <a:off x="4302690" y="3805471"/>
            <a:ext cx="1248071"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Courier New" pitchFamily="49" charset="0"/>
                <a:cs typeface="Courier New" pitchFamily="49" charset="0"/>
              </a:rPr>
              <a:t>Euclid</a:t>
            </a:r>
          </a:p>
          <a:p>
            <a:pPr marL="0" lvl="0" indent="0" algn="ctr" rtl="0">
              <a:spcBef>
                <a:spcPts val="0"/>
              </a:spcBef>
              <a:spcAft>
                <a:spcPts val="0"/>
              </a:spcAft>
              <a:buNone/>
            </a:pPr>
            <a:r>
              <a:rPr lang="el" sz="1000" dirty="0" smtClean="0">
                <a:solidFill>
                  <a:schemeClr val="lt1"/>
                </a:solidFill>
                <a:latin typeface="Courier New" pitchFamily="49" charset="0"/>
                <a:cs typeface="Courier New" pitchFamily="49" charset="0"/>
              </a:rPr>
              <a:t>325-270</a:t>
            </a:r>
            <a:r>
              <a:rPr lang="en-US" sz="1000" dirty="0" smtClean="0">
                <a:solidFill>
                  <a:schemeClr val="lt1"/>
                </a:solidFill>
                <a:latin typeface="Courier New" pitchFamily="49" charset="0"/>
                <a:cs typeface="Courier New" pitchFamily="49" charset="0"/>
              </a:rPr>
              <a:t> BC</a:t>
            </a:r>
            <a:endParaRPr sz="1000" dirty="0">
              <a:solidFill>
                <a:schemeClr val="lt1"/>
              </a:solidFill>
              <a:latin typeface="Courier New" pitchFamily="49" charset="0"/>
              <a:cs typeface="Courier New" pitchFamily="49" charset="0"/>
            </a:endParaRPr>
          </a:p>
        </p:txBody>
      </p:sp>
      <p:cxnSp>
        <p:nvCxnSpPr>
          <p:cNvPr id="11" name="Google Shape;104;p18"/>
          <p:cNvCxnSpPr/>
          <p:nvPr/>
        </p:nvCxnSpPr>
        <p:spPr>
          <a:xfrm>
            <a:off x="1407197" y="4395901"/>
            <a:ext cx="0" cy="113100"/>
          </a:xfrm>
          <a:prstGeom prst="straightConnector1">
            <a:avLst/>
          </a:prstGeom>
          <a:noFill/>
          <a:ln w="28575" cap="flat" cmpd="sng">
            <a:solidFill>
              <a:srgbClr val="FF0000"/>
            </a:solidFill>
            <a:prstDash val="solid"/>
            <a:round/>
            <a:headEnd type="none" w="med" len="med"/>
            <a:tailEnd type="none" w="med" len="med"/>
          </a:ln>
        </p:spPr>
      </p:cxnSp>
      <p:sp>
        <p:nvSpPr>
          <p:cNvPr id="12" name="Google Shape;105;p18"/>
          <p:cNvSpPr txBox="1"/>
          <p:nvPr/>
        </p:nvSpPr>
        <p:spPr>
          <a:xfrm>
            <a:off x="958241" y="3805471"/>
            <a:ext cx="948016"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dirty="0" smtClean="0">
                <a:solidFill>
                  <a:schemeClr val="lt1"/>
                </a:solidFill>
                <a:latin typeface="Courier New" pitchFamily="49" charset="0"/>
                <a:cs typeface="Courier New" pitchFamily="49" charset="0"/>
              </a:rPr>
              <a:t>Empedocles</a:t>
            </a:r>
          </a:p>
          <a:p>
            <a:pPr marL="0" lvl="0" indent="0" algn="ctr" rtl="0">
              <a:spcBef>
                <a:spcPts val="0"/>
              </a:spcBef>
              <a:spcAft>
                <a:spcPts val="0"/>
              </a:spcAft>
              <a:buNone/>
            </a:pPr>
            <a:r>
              <a:rPr lang="el" sz="1000" dirty="0" smtClean="0">
                <a:solidFill>
                  <a:schemeClr val="lt1"/>
                </a:solidFill>
                <a:latin typeface="Courier New" pitchFamily="49" charset="0"/>
                <a:cs typeface="Courier New" pitchFamily="49" charset="0"/>
              </a:rPr>
              <a:t>495-435</a:t>
            </a:r>
            <a:r>
              <a:rPr lang="en-US" sz="1000" dirty="0" smtClean="0">
                <a:solidFill>
                  <a:schemeClr val="lt1"/>
                </a:solidFill>
                <a:latin typeface="Courier New" pitchFamily="49" charset="0"/>
                <a:cs typeface="Courier New" pitchFamily="49" charset="0"/>
              </a:rPr>
              <a:t> BC</a:t>
            </a:r>
            <a:endParaRPr sz="1000" dirty="0">
              <a:solidFill>
                <a:schemeClr val="lt1"/>
              </a:solidFill>
              <a:latin typeface="Courier New" pitchFamily="49" charset="0"/>
              <a:cs typeface="Courier New" pitchFamily="49"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30" y="1705434"/>
            <a:ext cx="1286280" cy="198730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332179" y="1705433"/>
            <a:ext cx="1429340" cy="1987304"/>
          </a:xfrm>
          <a:prstGeom prst="rect">
            <a:avLst/>
          </a:prstGeom>
          <a:ln>
            <a:solidFill>
              <a:schemeClr val="tx1">
                <a:lumMod val="65000"/>
              </a:schemeClr>
            </a:solidFill>
          </a:ln>
        </p:spPr>
      </p:pic>
      <p:pic>
        <p:nvPicPr>
          <p:cNvPr id="25" name="Picture 2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047306" y="1705434"/>
            <a:ext cx="1670682" cy="1987303"/>
          </a:xfrm>
          <a:prstGeom prst="rect">
            <a:avLst/>
          </a:prstGeom>
          <a:ln>
            <a:solidFill>
              <a:schemeClr val="tx1">
                <a:lumMod val="65000"/>
              </a:schemeClr>
            </a:solidFill>
          </a:ln>
        </p:spPr>
      </p:pic>
      <p:sp>
        <p:nvSpPr>
          <p:cNvPr id="29" name="Google Shape;89;p17"/>
          <p:cNvSpPr/>
          <p:nvPr/>
        </p:nvSpPr>
        <p:spPr>
          <a:xfrm flipH="1">
            <a:off x="6693331" y="2141628"/>
            <a:ext cx="728339" cy="722457"/>
          </a:xfrm>
          <a:prstGeom prst="cube">
            <a:avLst>
              <a:gd name="adj" fmla="val 25000"/>
            </a:avLst>
          </a:prstGeom>
          <a:solidFill>
            <a:schemeClr val="lt1"/>
          </a:solidFill>
          <a:ln>
            <a:noFill/>
          </a:ln>
          <a:effectLst>
            <a:glow rad="139700">
              <a:schemeClr val="accent3">
                <a:satMod val="175000"/>
                <a:alpha val="40000"/>
              </a:schemeClr>
            </a:glow>
            <a:outerShdw blurRad="128588" dist="85725" dir="115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 name="Straight Arrow Connector 91"/>
          <p:cNvCxnSpPr/>
          <p:nvPr/>
        </p:nvCxnSpPr>
        <p:spPr>
          <a:xfrm flipH="1">
            <a:off x="7421670" y="2571750"/>
            <a:ext cx="1208763" cy="64979"/>
          </a:xfrm>
          <a:prstGeom prst="straightConnector1">
            <a:avLst/>
          </a:prstGeom>
          <a:ln>
            <a:solidFill>
              <a:schemeClr val="tx1"/>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7227518" y="2141628"/>
            <a:ext cx="1402916" cy="430122"/>
          </a:xfrm>
          <a:prstGeom prst="straightConnector1">
            <a:avLst/>
          </a:prstGeom>
          <a:ln>
            <a:solidFill>
              <a:schemeClr val="tx1"/>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7421670" y="2356689"/>
            <a:ext cx="1208764" cy="215061"/>
          </a:xfrm>
          <a:prstGeom prst="straightConnector1">
            <a:avLst/>
          </a:prstGeom>
          <a:ln>
            <a:solidFill>
              <a:schemeClr val="tx1"/>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7421670" y="2571750"/>
            <a:ext cx="1208764" cy="292335"/>
          </a:xfrm>
          <a:prstGeom prst="straightConnector1">
            <a:avLst/>
          </a:prstGeom>
          <a:ln>
            <a:solidFill>
              <a:schemeClr val="tx1"/>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Google Shape;4363;p18"/>
          <p:cNvSpPr txBox="1"/>
          <p:nvPr/>
        </p:nvSpPr>
        <p:spPr>
          <a:xfrm>
            <a:off x="691697" y="3590467"/>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tx1">
                    <a:lumMod val="50000"/>
                  </a:schemeClr>
                </a:solidFill>
                <a:latin typeface="Courier New"/>
                <a:ea typeface="Courier New"/>
                <a:cs typeface="Courier New"/>
                <a:sym typeface="Courier New"/>
              </a:rPr>
              <a:t>image </a:t>
            </a:r>
            <a:r>
              <a:rPr lang="en-US" sz="900" i="1" dirty="0" smtClean="0">
                <a:solidFill>
                  <a:schemeClr val="tx1">
                    <a:lumMod val="50000"/>
                  </a:schemeClr>
                </a:solidFill>
                <a:latin typeface="Courier New"/>
                <a:ea typeface="Courier New"/>
                <a:cs typeface="Courier New"/>
                <a:sym typeface="Courier New"/>
              </a:rPr>
              <a:t>2</a:t>
            </a:r>
            <a:endParaRPr sz="900" i="1" dirty="0">
              <a:solidFill>
                <a:schemeClr val="tx1">
                  <a:lumMod val="50000"/>
                </a:schemeClr>
              </a:solidFill>
              <a:latin typeface="Courier New"/>
              <a:ea typeface="Courier New"/>
              <a:cs typeface="Courier New"/>
              <a:sym typeface="Courier New"/>
            </a:endParaRPr>
          </a:p>
        </p:txBody>
      </p:sp>
      <p:sp>
        <p:nvSpPr>
          <p:cNvPr id="27" name="Google Shape;4363;p18"/>
          <p:cNvSpPr txBox="1"/>
          <p:nvPr/>
        </p:nvSpPr>
        <p:spPr>
          <a:xfrm>
            <a:off x="2246781" y="3605055"/>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tx1">
                    <a:lumMod val="50000"/>
                  </a:schemeClr>
                </a:solidFill>
                <a:latin typeface="Courier New"/>
                <a:ea typeface="Courier New"/>
                <a:cs typeface="Courier New"/>
                <a:sym typeface="Courier New"/>
              </a:rPr>
              <a:t>image </a:t>
            </a:r>
            <a:r>
              <a:rPr lang="en-US" sz="900" i="1" dirty="0" smtClean="0">
                <a:solidFill>
                  <a:schemeClr val="tx1">
                    <a:lumMod val="50000"/>
                  </a:schemeClr>
                </a:solidFill>
                <a:latin typeface="Courier New"/>
                <a:ea typeface="Courier New"/>
                <a:cs typeface="Courier New"/>
                <a:sym typeface="Courier New"/>
              </a:rPr>
              <a:t>3</a:t>
            </a:r>
            <a:endParaRPr sz="900" i="1" dirty="0">
              <a:solidFill>
                <a:schemeClr val="tx1">
                  <a:lumMod val="50000"/>
                </a:schemeClr>
              </a:solidFill>
              <a:latin typeface="Courier New"/>
              <a:ea typeface="Courier New"/>
              <a:cs typeface="Courier New"/>
              <a:sym typeface="Courier New"/>
            </a:endParaRPr>
          </a:p>
        </p:txBody>
      </p:sp>
      <p:sp>
        <p:nvSpPr>
          <p:cNvPr id="28" name="Google Shape;4363;p18"/>
          <p:cNvSpPr txBox="1"/>
          <p:nvPr/>
        </p:nvSpPr>
        <p:spPr>
          <a:xfrm>
            <a:off x="3949715" y="3620704"/>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tx1">
                    <a:lumMod val="50000"/>
                  </a:schemeClr>
                </a:solidFill>
                <a:latin typeface="Courier New"/>
                <a:ea typeface="Courier New"/>
                <a:cs typeface="Courier New"/>
                <a:sym typeface="Courier New"/>
              </a:rPr>
              <a:t>image </a:t>
            </a:r>
            <a:r>
              <a:rPr lang="en-US" sz="900" i="1" dirty="0" smtClean="0">
                <a:solidFill>
                  <a:schemeClr val="tx1">
                    <a:lumMod val="50000"/>
                  </a:schemeClr>
                </a:solidFill>
                <a:latin typeface="Courier New"/>
                <a:ea typeface="Courier New"/>
                <a:cs typeface="Courier New"/>
                <a:sym typeface="Courier New"/>
              </a:rPr>
              <a:t>4</a:t>
            </a:r>
            <a:endParaRPr sz="900" i="1" dirty="0">
              <a:solidFill>
                <a:schemeClr val="tx1">
                  <a:lumMod val="50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5520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7"/>
        <p:cNvGrpSpPr/>
        <p:nvPr/>
      </p:nvGrpSpPr>
      <p:grpSpPr>
        <a:xfrm>
          <a:off x="0" y="0"/>
          <a:ext cx="0" cy="0"/>
          <a:chOff x="0" y="0"/>
          <a:chExt cx="0" cy="0"/>
        </a:xfrm>
      </p:grpSpPr>
      <p:sp>
        <p:nvSpPr>
          <p:cNvPr id="4368" name="Google Shape;4368;p19"/>
          <p:cNvSpPr txBox="1"/>
          <p:nvPr/>
        </p:nvSpPr>
        <p:spPr>
          <a:xfrm>
            <a:off x="147275" y="223775"/>
            <a:ext cx="8961600" cy="4002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chemeClr val="lt1"/>
                </a:solidFill>
                <a:latin typeface="Courier New"/>
                <a:ea typeface="Courier New"/>
                <a:cs typeface="Courier New"/>
                <a:sym typeface="Courier New"/>
              </a:rPr>
              <a:t>Aristotle </a:t>
            </a:r>
            <a:r>
              <a:rPr lang="el">
                <a:solidFill>
                  <a:schemeClr val="lt1"/>
                </a:solidFill>
                <a:latin typeface="Courier New"/>
                <a:ea typeface="Courier New"/>
                <a:cs typeface="Courier New"/>
                <a:sym typeface="Courier New"/>
              </a:rPr>
              <a:t>(384-332 BC) believed that light propagates in some form of waves. </a:t>
            </a:r>
            <a:endParaRPr/>
          </a:p>
        </p:txBody>
      </p:sp>
      <p:sp>
        <p:nvSpPr>
          <p:cNvPr id="4369" name="Google Shape;4369;p19"/>
          <p:cNvSpPr/>
          <p:nvPr/>
        </p:nvSpPr>
        <p:spPr>
          <a:xfrm>
            <a:off x="28375" y="3751400"/>
            <a:ext cx="9199148" cy="499847"/>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39999" algn="bl" rotWithShape="0">
              <a:srgbClr val="B6FE00">
                <a:alpha val="50000"/>
              </a:srgbClr>
            </a:outerShdw>
          </a:effectLst>
        </p:spPr>
      </p:sp>
      <p:sp>
        <p:nvSpPr>
          <p:cNvPr id="4370" name="Google Shape;4370;p19"/>
          <p:cNvSpPr/>
          <p:nvPr/>
        </p:nvSpPr>
        <p:spPr>
          <a:xfrm>
            <a:off x="28473" y="3708800"/>
            <a:ext cx="9199148" cy="499847"/>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40000" algn="bl" rotWithShape="0">
              <a:srgbClr val="B6FE00">
                <a:alpha val="92000"/>
              </a:srgbClr>
            </a:outerShdw>
          </a:effectLst>
        </p:spPr>
      </p:sp>
      <p:sp>
        <p:nvSpPr>
          <p:cNvPr id="4371" name="Google Shape;4371;p19"/>
          <p:cNvSpPr/>
          <p:nvPr/>
        </p:nvSpPr>
        <p:spPr>
          <a:xfrm>
            <a:off x="56975" y="3795500"/>
            <a:ext cx="9199148" cy="400226"/>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39999" algn="bl" rotWithShape="0">
              <a:srgbClr val="B6FE00">
                <a:alpha val="50000"/>
              </a:srgbClr>
            </a:outerShdw>
          </a:effectLst>
        </p:spPr>
      </p:sp>
      <p:cxnSp>
        <p:nvCxnSpPr>
          <p:cNvPr id="4372" name="Google Shape;4372;p19"/>
          <p:cNvCxnSpPr/>
          <p:nvPr/>
        </p:nvCxnSpPr>
        <p:spPr>
          <a:xfrm>
            <a:off x="900" y="3311375"/>
            <a:ext cx="9142200" cy="0"/>
          </a:xfrm>
          <a:prstGeom prst="straightConnector1">
            <a:avLst/>
          </a:prstGeom>
          <a:noFill/>
          <a:ln w="28575" cap="flat" cmpd="sng">
            <a:solidFill>
              <a:srgbClr val="FF0000"/>
            </a:solidFill>
            <a:prstDash val="solid"/>
            <a:round/>
            <a:headEnd type="none" w="med" len="med"/>
            <a:tailEnd type="none" w="med" len="med"/>
          </a:ln>
        </p:spPr>
      </p:cxnSp>
      <p:cxnSp>
        <p:nvCxnSpPr>
          <p:cNvPr id="4373" name="Google Shape;4373;p19"/>
          <p:cNvCxnSpPr/>
          <p:nvPr/>
        </p:nvCxnSpPr>
        <p:spPr>
          <a:xfrm>
            <a:off x="4203050" y="3190900"/>
            <a:ext cx="0" cy="113100"/>
          </a:xfrm>
          <a:prstGeom prst="straightConnector1">
            <a:avLst/>
          </a:prstGeom>
          <a:noFill/>
          <a:ln w="28575" cap="flat" cmpd="sng">
            <a:solidFill>
              <a:srgbClr val="FF0000"/>
            </a:solidFill>
            <a:prstDash val="solid"/>
            <a:round/>
            <a:headEnd type="none" w="med" len="med"/>
            <a:tailEnd type="none" w="med" len="med"/>
          </a:ln>
        </p:spPr>
      </p:cxnSp>
      <p:sp>
        <p:nvSpPr>
          <p:cNvPr id="4374" name="Google Shape;4374;p19"/>
          <p:cNvSpPr txBox="1"/>
          <p:nvPr/>
        </p:nvSpPr>
        <p:spPr>
          <a:xfrm>
            <a:off x="4056200" y="2821900"/>
            <a:ext cx="29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lt1"/>
                </a:solidFill>
              </a:rPr>
              <a:t>0</a:t>
            </a:r>
            <a:endParaRPr>
              <a:solidFill>
                <a:schemeClr val="lt1"/>
              </a:solidFill>
            </a:endParaRPr>
          </a:p>
        </p:txBody>
      </p:sp>
      <p:cxnSp>
        <p:nvCxnSpPr>
          <p:cNvPr id="4375" name="Google Shape;4375;p19"/>
          <p:cNvCxnSpPr/>
          <p:nvPr/>
        </p:nvCxnSpPr>
        <p:spPr>
          <a:xfrm>
            <a:off x="2389925" y="3198275"/>
            <a:ext cx="0" cy="113100"/>
          </a:xfrm>
          <a:prstGeom prst="straightConnector1">
            <a:avLst/>
          </a:prstGeom>
          <a:noFill/>
          <a:ln w="28575" cap="flat" cmpd="sng">
            <a:solidFill>
              <a:srgbClr val="FF0000"/>
            </a:solidFill>
            <a:prstDash val="solid"/>
            <a:round/>
            <a:headEnd type="none" w="med" len="med"/>
            <a:tailEnd type="none" w="med" len="med"/>
          </a:ln>
        </p:spPr>
      </p:cxnSp>
      <p:sp>
        <p:nvSpPr>
          <p:cNvPr id="4376" name="Google Shape;4376;p19"/>
          <p:cNvSpPr txBox="1"/>
          <p:nvPr/>
        </p:nvSpPr>
        <p:spPr>
          <a:xfrm>
            <a:off x="1968125" y="2837350"/>
            <a:ext cx="843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200">
                <a:solidFill>
                  <a:schemeClr val="lt1"/>
                </a:solidFill>
              </a:rPr>
              <a:t>384 BC</a:t>
            </a:r>
            <a:endParaRPr sz="1200">
              <a:solidFill>
                <a:schemeClr val="lt1"/>
              </a:solidFill>
            </a:endParaRPr>
          </a:p>
        </p:txBody>
      </p:sp>
      <p:pic>
        <p:nvPicPr>
          <p:cNvPr id="4377" name="Google Shape;4377;p19"/>
          <p:cNvPicPr preferRelativeResize="0"/>
          <p:nvPr/>
        </p:nvPicPr>
        <p:blipFill>
          <a:blip r:embed="rId3">
            <a:alphaModFix/>
          </a:blip>
          <a:stretch>
            <a:fillRect/>
          </a:stretch>
        </p:blipFill>
        <p:spPr>
          <a:xfrm>
            <a:off x="1618362" y="772200"/>
            <a:ext cx="1543124" cy="2065551"/>
          </a:xfrm>
          <a:prstGeom prst="rect">
            <a:avLst/>
          </a:prstGeom>
          <a:noFill/>
          <a:ln>
            <a:noFill/>
          </a:ln>
        </p:spPr>
      </p:pic>
      <p:sp>
        <p:nvSpPr>
          <p:cNvPr id="4378" name="Google Shape;4378;p19"/>
          <p:cNvSpPr/>
          <p:nvPr/>
        </p:nvSpPr>
        <p:spPr>
          <a:xfrm>
            <a:off x="42675" y="3881200"/>
            <a:ext cx="9199148" cy="499847"/>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39999" algn="bl" rotWithShape="0">
              <a:srgbClr val="B6FE00">
                <a:alpha val="50000"/>
              </a:srgbClr>
            </a:outerShdw>
          </a:effectLst>
        </p:spPr>
      </p:sp>
      <p:sp>
        <p:nvSpPr>
          <p:cNvPr id="4379" name="Google Shape;4379;p19"/>
          <p:cNvSpPr/>
          <p:nvPr/>
        </p:nvSpPr>
        <p:spPr>
          <a:xfrm>
            <a:off x="42773" y="3838600"/>
            <a:ext cx="9199148" cy="499847"/>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40000" algn="bl" rotWithShape="0">
              <a:srgbClr val="B6FE00">
                <a:alpha val="92000"/>
              </a:srgbClr>
            </a:outerShdw>
          </a:effectLst>
        </p:spPr>
      </p:sp>
      <p:sp>
        <p:nvSpPr>
          <p:cNvPr id="4380" name="Google Shape;4380;p19"/>
          <p:cNvSpPr/>
          <p:nvPr/>
        </p:nvSpPr>
        <p:spPr>
          <a:xfrm>
            <a:off x="33697" y="3925300"/>
            <a:ext cx="9199148" cy="400226"/>
          </a:xfrm>
          <a:custGeom>
            <a:avLst/>
            <a:gdLst/>
            <a:ahLst/>
            <a:cxnLst/>
            <a:rect l="l" t="t" r="r" b="b"/>
            <a:pathLst>
              <a:path w="393042" h="63352" extrusionOk="0">
                <a:moveTo>
                  <a:pt x="0" y="63263"/>
                </a:moveTo>
                <a:cubicBezTo>
                  <a:pt x="6426" y="54176"/>
                  <a:pt x="26307" y="10748"/>
                  <a:pt x="38557" y="8740"/>
                </a:cubicBezTo>
                <a:cubicBezTo>
                  <a:pt x="50807" y="6732"/>
                  <a:pt x="63057" y="51665"/>
                  <a:pt x="73500" y="51213"/>
                </a:cubicBezTo>
                <a:cubicBezTo>
                  <a:pt x="83943" y="50761"/>
                  <a:pt x="90720" y="5376"/>
                  <a:pt x="101213" y="6029"/>
                </a:cubicBezTo>
                <a:cubicBezTo>
                  <a:pt x="111706" y="6682"/>
                  <a:pt x="124508" y="55280"/>
                  <a:pt x="136457" y="55129"/>
                </a:cubicBezTo>
                <a:cubicBezTo>
                  <a:pt x="148406" y="54978"/>
                  <a:pt x="161911" y="5225"/>
                  <a:pt x="172906" y="5125"/>
                </a:cubicBezTo>
                <a:cubicBezTo>
                  <a:pt x="183901" y="5025"/>
                  <a:pt x="191230" y="55381"/>
                  <a:pt x="202426" y="54527"/>
                </a:cubicBezTo>
                <a:cubicBezTo>
                  <a:pt x="213622" y="53674"/>
                  <a:pt x="228031" y="-548"/>
                  <a:pt x="240080" y="4"/>
                </a:cubicBezTo>
                <a:cubicBezTo>
                  <a:pt x="252129" y="556"/>
                  <a:pt x="262924" y="57339"/>
                  <a:pt x="274722" y="57841"/>
                </a:cubicBezTo>
                <a:cubicBezTo>
                  <a:pt x="286520" y="58343"/>
                  <a:pt x="300427" y="3218"/>
                  <a:pt x="310869" y="3017"/>
                </a:cubicBezTo>
                <a:cubicBezTo>
                  <a:pt x="321312" y="2816"/>
                  <a:pt x="327788" y="56486"/>
                  <a:pt x="337377" y="56636"/>
                </a:cubicBezTo>
                <a:cubicBezTo>
                  <a:pt x="346966" y="56787"/>
                  <a:pt x="362078" y="9844"/>
                  <a:pt x="368404" y="3920"/>
                </a:cubicBezTo>
                <a:cubicBezTo>
                  <a:pt x="374730" y="-2004"/>
                  <a:pt x="371416" y="11200"/>
                  <a:pt x="375332" y="21090"/>
                </a:cubicBezTo>
                <a:cubicBezTo>
                  <a:pt x="379248" y="30981"/>
                  <a:pt x="389189" y="61405"/>
                  <a:pt x="391900" y="63263"/>
                </a:cubicBezTo>
                <a:cubicBezTo>
                  <a:pt x="394611" y="65121"/>
                  <a:pt x="391649" y="37407"/>
                  <a:pt x="391599" y="32236"/>
                </a:cubicBezTo>
              </a:path>
            </a:pathLst>
          </a:custGeom>
          <a:noFill/>
          <a:ln w="9525" cap="flat" cmpd="sng">
            <a:solidFill>
              <a:schemeClr val="lt1"/>
            </a:solidFill>
            <a:prstDash val="solid"/>
            <a:round/>
            <a:headEnd type="none" w="med" len="med"/>
            <a:tailEnd type="none" w="med" len="med"/>
          </a:ln>
          <a:effectLst>
            <a:outerShdw blurRad="114300" dist="19050" dir="1439999" algn="bl" rotWithShape="0">
              <a:srgbClr val="B6FE00">
                <a:alpha val="50000"/>
              </a:srgbClr>
            </a:outerShdw>
          </a:effectLst>
        </p:spPr>
      </p:sp>
      <p:sp>
        <p:nvSpPr>
          <p:cNvPr id="4381" name="Google Shape;4381;p19"/>
          <p:cNvSpPr txBox="1"/>
          <p:nvPr/>
        </p:nvSpPr>
        <p:spPr>
          <a:xfrm>
            <a:off x="1523000" y="2575625"/>
            <a:ext cx="7155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b="1" i="1" dirty="0">
                <a:solidFill>
                  <a:schemeClr val="lt1"/>
                </a:solidFill>
                <a:latin typeface="Courier New"/>
                <a:ea typeface="Courier New"/>
                <a:cs typeface="Courier New"/>
                <a:sym typeface="Courier New"/>
              </a:rPr>
              <a:t>image </a:t>
            </a:r>
            <a:r>
              <a:rPr lang="en-US" sz="800" i="1" dirty="0">
                <a:solidFill>
                  <a:schemeClr val="lt1"/>
                </a:solidFill>
                <a:latin typeface="Courier New"/>
                <a:ea typeface="Courier New"/>
                <a:cs typeface="Courier New"/>
                <a:sym typeface="Courier New"/>
              </a:rPr>
              <a:t>5</a:t>
            </a:r>
            <a:endParaRPr sz="8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85"/>
        <p:cNvGrpSpPr/>
        <p:nvPr/>
      </p:nvGrpSpPr>
      <p:grpSpPr>
        <a:xfrm>
          <a:off x="0" y="0"/>
          <a:ext cx="0" cy="0"/>
          <a:chOff x="0" y="0"/>
          <a:chExt cx="0" cy="0"/>
        </a:xfrm>
      </p:grpSpPr>
      <p:cxnSp>
        <p:nvCxnSpPr>
          <p:cNvPr id="4388" name="Google Shape;4388;p20"/>
          <p:cNvCxnSpPr/>
          <p:nvPr/>
        </p:nvCxnSpPr>
        <p:spPr>
          <a:xfrm rot="-2188710">
            <a:off x="248863" y="-186262"/>
            <a:ext cx="4022734" cy="3222620"/>
          </a:xfrm>
          <a:prstGeom prst="straightConnector1">
            <a:avLst/>
          </a:prstGeom>
          <a:noFill/>
          <a:ln w="38100" cap="flat" cmpd="sng">
            <a:solidFill>
              <a:srgbClr val="FEF4DD"/>
            </a:solidFill>
            <a:prstDash val="solid"/>
            <a:round/>
            <a:headEnd type="none" w="med" len="med"/>
            <a:tailEnd type="none" w="med" len="med"/>
          </a:ln>
        </p:spPr>
      </p:cxnSp>
      <p:sp>
        <p:nvSpPr>
          <p:cNvPr id="4386" name="Google Shape;4386;p20"/>
          <p:cNvSpPr txBox="1"/>
          <p:nvPr/>
        </p:nvSpPr>
        <p:spPr>
          <a:xfrm>
            <a:off x="66731" y="346569"/>
            <a:ext cx="9144000" cy="430857"/>
          </a:xfrm>
          <a:prstGeom prst="rect">
            <a:avLst/>
          </a:prstGeom>
          <a:noFill/>
          <a:ln>
            <a:noFill/>
          </a:ln>
          <a:effectLst>
            <a:outerShdw blurRad="242888" dist="38100" dir="5400000" algn="bl" rotWithShape="0">
              <a:schemeClr val="lt1">
                <a:alpha val="75000"/>
              </a:scheme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l" sz="1600" dirty="0">
                <a:solidFill>
                  <a:schemeClr val="lt1"/>
                </a:solidFill>
                <a:latin typeface="Courier New"/>
                <a:ea typeface="Courier New"/>
                <a:cs typeface="Courier New"/>
                <a:sym typeface="Courier New"/>
              </a:rPr>
              <a:t>In</a:t>
            </a:r>
            <a:r>
              <a:rPr lang="el" sz="1600" b="1" dirty="0">
                <a:solidFill>
                  <a:srgbClr val="4A60C8"/>
                </a:solidFill>
                <a:latin typeface="Courier New"/>
                <a:ea typeface="Courier New"/>
                <a:cs typeface="Courier New"/>
                <a:sym typeface="Courier New"/>
              </a:rPr>
              <a:t> </a:t>
            </a:r>
            <a:r>
              <a:rPr lang="el" sz="1600" b="1" dirty="0">
                <a:solidFill>
                  <a:srgbClr val="7181CF"/>
                </a:solidFill>
                <a:latin typeface="Courier New"/>
                <a:ea typeface="Courier New"/>
                <a:cs typeface="Courier New"/>
                <a:sym typeface="Courier New"/>
              </a:rPr>
              <a:t>1666</a:t>
            </a:r>
            <a:r>
              <a:rPr lang="el" sz="1600" dirty="0">
                <a:solidFill>
                  <a:schemeClr val="lt1"/>
                </a:solidFill>
                <a:latin typeface="Courier New"/>
                <a:ea typeface="Courier New"/>
                <a:cs typeface="Courier New"/>
                <a:sym typeface="Courier New"/>
              </a:rPr>
              <a:t>, </a:t>
            </a:r>
            <a:r>
              <a:rPr lang="el" sz="1600" b="1" dirty="0">
                <a:solidFill>
                  <a:schemeClr val="lt1"/>
                </a:solidFill>
                <a:latin typeface="Courier New"/>
                <a:ea typeface="Courier New"/>
                <a:cs typeface="Courier New"/>
                <a:sym typeface="Courier New"/>
              </a:rPr>
              <a:t>Sir Isaac Newton</a:t>
            </a:r>
            <a:r>
              <a:rPr lang="el" sz="1600" dirty="0">
                <a:solidFill>
                  <a:schemeClr val="lt1"/>
                </a:solidFill>
                <a:latin typeface="Courier New"/>
                <a:ea typeface="Courier New"/>
                <a:cs typeface="Courier New"/>
                <a:sym typeface="Courier New"/>
              </a:rPr>
              <a:t>, in England, discovered the color spectrum.</a:t>
            </a:r>
            <a:endParaRPr sz="1600" dirty="0">
              <a:solidFill>
                <a:schemeClr val="lt1"/>
              </a:solidFill>
              <a:latin typeface="Courier New"/>
              <a:ea typeface="Courier New"/>
              <a:cs typeface="Courier New"/>
              <a:sym typeface="Courier New"/>
            </a:endParaRPr>
          </a:p>
        </p:txBody>
      </p:sp>
      <p:pic>
        <p:nvPicPr>
          <p:cNvPr id="4387" name="Google Shape;4387;p20"/>
          <p:cNvPicPr preferRelativeResize="0"/>
          <p:nvPr/>
        </p:nvPicPr>
        <p:blipFill>
          <a:blip r:embed="rId3">
            <a:alphaModFix/>
          </a:blip>
          <a:stretch>
            <a:fillRect/>
          </a:stretch>
        </p:blipFill>
        <p:spPr>
          <a:xfrm>
            <a:off x="4716025" y="932044"/>
            <a:ext cx="3253235" cy="3970575"/>
          </a:xfrm>
          <a:prstGeom prst="rect">
            <a:avLst/>
          </a:prstGeom>
          <a:noFill/>
          <a:ln>
            <a:noFill/>
          </a:ln>
        </p:spPr>
      </p:pic>
      <p:sp>
        <p:nvSpPr>
          <p:cNvPr id="4389" name="Google Shape;4389;p20"/>
          <p:cNvSpPr txBox="1"/>
          <p:nvPr/>
        </p:nvSpPr>
        <p:spPr>
          <a:xfrm>
            <a:off x="158175" y="4025337"/>
            <a:ext cx="47142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 b="1" dirty="0">
                <a:solidFill>
                  <a:schemeClr val="lt1"/>
                </a:solidFill>
                <a:latin typeface="Courier New"/>
                <a:ea typeface="Courier New"/>
                <a:cs typeface="Courier New"/>
                <a:sym typeface="Courier New"/>
              </a:rPr>
              <a:t>Isaac Newton’s Experiment:</a:t>
            </a:r>
            <a:endParaRPr b="1"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500" dirty="0">
                <a:solidFill>
                  <a:schemeClr val="lt1"/>
                </a:solidFill>
                <a:latin typeface="Courier New"/>
                <a:ea typeface="Courier New"/>
                <a:cs typeface="Courier New"/>
                <a:sym typeface="Courier New"/>
              </a:rPr>
              <a:t>In a dark room, he made a thin beam </a:t>
            </a:r>
            <a:endParaRPr sz="1500" dirty="0">
              <a:solidFill>
                <a:schemeClr val="lt1"/>
              </a:solidFill>
              <a:latin typeface="Courier New"/>
              <a:ea typeface="Courier New"/>
              <a:cs typeface="Courier New"/>
              <a:sym typeface="Courier New"/>
            </a:endParaRPr>
          </a:p>
          <a:p>
            <a:pPr marL="0" lvl="0" indent="0" algn="l" rtl="0">
              <a:spcBef>
                <a:spcPts val="0"/>
              </a:spcBef>
              <a:spcAft>
                <a:spcPts val="0"/>
              </a:spcAft>
              <a:buNone/>
            </a:pPr>
            <a:r>
              <a:rPr lang="el" sz="1500" dirty="0">
                <a:solidFill>
                  <a:schemeClr val="lt1"/>
                </a:solidFill>
                <a:latin typeface="Courier New"/>
                <a:ea typeface="Courier New"/>
                <a:cs typeface="Courier New"/>
                <a:sym typeface="Courier New"/>
              </a:rPr>
              <a:t>of white sunlight pass through a prism. </a:t>
            </a:r>
            <a:endParaRPr dirty="0"/>
          </a:p>
        </p:txBody>
      </p:sp>
      <p:pic>
        <p:nvPicPr>
          <p:cNvPr id="4390" name="Google Shape;4390;p20"/>
          <p:cNvPicPr preferRelativeResize="0"/>
          <p:nvPr/>
        </p:nvPicPr>
        <p:blipFill>
          <a:blip r:embed="rId4">
            <a:alphaModFix/>
          </a:blip>
          <a:stretch>
            <a:fillRect/>
          </a:stretch>
        </p:blipFill>
        <p:spPr>
          <a:xfrm>
            <a:off x="1349700" y="1682090"/>
            <a:ext cx="1821027" cy="2192527"/>
          </a:xfrm>
          <a:prstGeom prst="rect">
            <a:avLst/>
          </a:prstGeom>
          <a:noFill/>
          <a:ln w="28575" cap="flat" cmpd="sng">
            <a:solidFill>
              <a:srgbClr val="4A60C8"/>
            </a:solidFill>
            <a:prstDash val="solid"/>
            <a:round/>
            <a:headEnd type="none" w="sm" len="sm"/>
            <a:tailEnd type="none" w="sm" len="sm"/>
          </a:ln>
          <a:effectLst>
            <a:outerShdw blurRad="614363" dist="57150" dir="5400000" algn="bl" rotWithShape="0">
              <a:srgbClr val="4A60C8">
                <a:alpha val="50000"/>
              </a:srgbClr>
            </a:outerShdw>
          </a:effectLst>
        </p:spPr>
      </p:pic>
      <p:sp>
        <p:nvSpPr>
          <p:cNvPr id="4391" name="Google Shape;4391;p20"/>
          <p:cNvSpPr/>
          <p:nvPr/>
        </p:nvSpPr>
        <p:spPr>
          <a:xfrm rot="721860">
            <a:off x="4289976" y="1878781"/>
            <a:ext cx="1355780" cy="2287850"/>
          </a:xfrm>
          <a:prstGeom prst="snip2SameRect">
            <a:avLst>
              <a:gd name="adj1" fmla="val 568"/>
              <a:gd name="adj2" fmla="val 0"/>
            </a:avLst>
          </a:pr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0"/>
          <p:cNvSpPr txBox="1"/>
          <p:nvPr/>
        </p:nvSpPr>
        <p:spPr>
          <a:xfrm>
            <a:off x="1253036" y="3674879"/>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6</a:t>
            </a:r>
            <a:endParaRPr sz="900" i="1" dirty="0">
              <a:solidFill>
                <a:schemeClr val="lt1"/>
              </a:solidFill>
              <a:latin typeface="Courier New"/>
              <a:ea typeface="Courier New"/>
              <a:cs typeface="Courier New"/>
              <a:sym typeface="Courier New"/>
            </a:endParaRPr>
          </a:p>
        </p:txBody>
      </p:sp>
      <p:sp>
        <p:nvSpPr>
          <p:cNvPr id="4393" name="Google Shape;4393;p20"/>
          <p:cNvSpPr txBox="1"/>
          <p:nvPr/>
        </p:nvSpPr>
        <p:spPr>
          <a:xfrm>
            <a:off x="8384400" y="4354675"/>
            <a:ext cx="71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900" i="1" dirty="0">
                <a:solidFill>
                  <a:schemeClr val="lt1"/>
                </a:solidFill>
                <a:latin typeface="Courier New"/>
                <a:ea typeface="Courier New"/>
                <a:cs typeface="Courier New"/>
                <a:sym typeface="Courier New"/>
              </a:rPr>
              <a:t>image </a:t>
            </a:r>
            <a:r>
              <a:rPr lang="en-US" sz="900" i="1" dirty="0" smtClean="0">
                <a:solidFill>
                  <a:schemeClr val="lt1"/>
                </a:solidFill>
                <a:latin typeface="Courier New"/>
                <a:ea typeface="Courier New"/>
                <a:cs typeface="Courier New"/>
                <a:sym typeface="Courier New"/>
              </a:rPr>
              <a:t>7</a:t>
            </a:r>
            <a:endParaRPr sz="900" i="1" dirty="0">
              <a:solidFill>
                <a:schemeClr val="lt1"/>
              </a:solidFill>
              <a:latin typeface="Courier New"/>
              <a:ea typeface="Courier New"/>
              <a:cs typeface="Courier New"/>
              <a:sym typeface="Courier Ne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1947</Words>
  <Application>Microsoft Office PowerPoint</Application>
  <PresentationFormat>On-screen Show (16:9)</PresentationFormat>
  <Paragraphs>240</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 1</cp:lastModifiedBy>
  <cp:revision>27</cp:revision>
  <dcterms:modified xsi:type="dcterms:W3CDTF">2022-03-05T22:50:11Z</dcterms:modified>
</cp:coreProperties>
</file>