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5" r:id="rId3"/>
    <p:sldId id="278" r:id="rId4"/>
    <p:sldId id="277" r:id="rId5"/>
    <p:sldId id="296" r:id="rId6"/>
    <p:sldId id="276" r:id="rId7"/>
    <p:sldId id="280" r:id="rId8"/>
    <p:sldId id="2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8060E-7EC0-48D2-BAF8-430E3E12BDDB}" type="doc">
      <dgm:prSet loTypeId="urn:microsoft.com/office/officeart/2005/8/layout/arrow2" loCatId="process" qsTypeId="urn:microsoft.com/office/officeart/2005/8/quickstyle/3d2#7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C877E47-E12D-4566-AB62-EA7013932983}">
      <dgm:prSet phldrT="[Κείμενο]" custT="1"/>
      <dgm:spPr/>
      <dgm:t>
        <a:bodyPr/>
        <a:lstStyle/>
        <a:p>
          <a:pPr algn="just"/>
          <a:r>
            <a:rPr lang="en-GB" sz="1600" b="1" dirty="0"/>
            <a:t>The Convention on the Rights of the Child is the first global legally binding Convention on the Rights of the Child.</a:t>
          </a:r>
          <a:endParaRPr lang="el-GR" sz="1600" b="1" dirty="0"/>
        </a:p>
      </dgm:t>
    </dgm:pt>
    <dgm:pt modelId="{922615A4-F82A-4492-9199-4511DAC83A02}" type="parTrans" cxnId="{6805EC42-C7A2-4EC5-A52D-627F181F4D32}">
      <dgm:prSet/>
      <dgm:spPr/>
      <dgm:t>
        <a:bodyPr/>
        <a:lstStyle/>
        <a:p>
          <a:endParaRPr lang="el-GR"/>
        </a:p>
      </dgm:t>
    </dgm:pt>
    <dgm:pt modelId="{25DB2B9F-3358-4616-BAC4-9709BACDE818}" type="sibTrans" cxnId="{6805EC42-C7A2-4EC5-A52D-627F181F4D32}">
      <dgm:prSet/>
      <dgm:spPr/>
      <dgm:t>
        <a:bodyPr/>
        <a:lstStyle/>
        <a:p>
          <a:endParaRPr lang="el-GR"/>
        </a:p>
      </dgm:t>
    </dgm:pt>
    <dgm:pt modelId="{BA35E05A-5774-4AE4-A012-66165B4D6891}">
      <dgm:prSet phldrT="[Κείμενο]" custT="1"/>
      <dgm:spPr/>
      <dgm:t>
        <a:bodyPr/>
        <a:lstStyle/>
        <a:p>
          <a:pPr algn="just"/>
          <a:r>
            <a:rPr lang="en-GB" sz="1600" b="1" dirty="0"/>
            <a:t>It sets fundamental principles for the well-being of children at various stages of their development.</a:t>
          </a:r>
          <a:endParaRPr lang="el-GR" sz="1600" b="1" dirty="0"/>
        </a:p>
      </dgm:t>
    </dgm:pt>
    <dgm:pt modelId="{9D6E6C9B-ACF2-4CD2-92E7-8B8F1AB0BCAF}" type="parTrans" cxnId="{0EBA6974-5C23-4B00-A761-EF0C3387468F}">
      <dgm:prSet/>
      <dgm:spPr/>
      <dgm:t>
        <a:bodyPr/>
        <a:lstStyle/>
        <a:p>
          <a:endParaRPr lang="el-GR"/>
        </a:p>
      </dgm:t>
    </dgm:pt>
    <dgm:pt modelId="{71F81DE9-8A52-47A3-B25B-FD8B96D23648}" type="sibTrans" cxnId="{0EBA6974-5C23-4B00-A761-EF0C3387468F}">
      <dgm:prSet/>
      <dgm:spPr/>
      <dgm:t>
        <a:bodyPr/>
        <a:lstStyle/>
        <a:p>
          <a:endParaRPr lang="el-GR"/>
        </a:p>
      </dgm:t>
    </dgm:pt>
    <dgm:pt modelId="{DD1DB0E6-376F-48A2-911C-69CDE5CC4B48}">
      <dgm:prSet phldrT="[Κείμενο]" custT="1"/>
      <dgm:spPr/>
      <dgm:t>
        <a:bodyPr/>
        <a:lstStyle/>
        <a:p>
          <a:pPr algn="just"/>
          <a:r>
            <a:rPr lang="en-GB" sz="1600" b="1" dirty="0"/>
            <a:t>It</a:t>
          </a:r>
          <a:r>
            <a:rPr lang="el-GR" sz="1600" b="1" dirty="0"/>
            <a:t> </a:t>
          </a:r>
          <a:r>
            <a:rPr lang="en-GB" sz="1600" b="1" dirty="0"/>
            <a:t>is in effect in almost all countries of the world (contains 54 articles).</a:t>
          </a:r>
          <a:endParaRPr lang="el-GR" sz="1600" b="1" dirty="0">
            <a:solidFill>
              <a:schemeClr val="tx1"/>
            </a:solidFill>
          </a:endParaRPr>
        </a:p>
      </dgm:t>
    </dgm:pt>
    <dgm:pt modelId="{E368A619-6B5E-4850-89DB-437BF8E638FC}" type="parTrans" cxnId="{B913A411-F1ED-4A96-9D7D-F3FBD5C60453}">
      <dgm:prSet/>
      <dgm:spPr/>
      <dgm:t>
        <a:bodyPr/>
        <a:lstStyle/>
        <a:p>
          <a:endParaRPr lang="el-GR"/>
        </a:p>
      </dgm:t>
    </dgm:pt>
    <dgm:pt modelId="{2409F69F-A09F-436D-87CA-2ECAE62BFE1F}" type="sibTrans" cxnId="{B913A411-F1ED-4A96-9D7D-F3FBD5C60453}">
      <dgm:prSet/>
      <dgm:spPr/>
      <dgm:t>
        <a:bodyPr/>
        <a:lstStyle/>
        <a:p>
          <a:endParaRPr lang="el-GR"/>
        </a:p>
      </dgm:t>
    </dgm:pt>
    <dgm:pt modelId="{72DABB40-AED4-43E2-AD0F-F65B8D379B3C}" type="pres">
      <dgm:prSet presAssocID="{B348060E-7EC0-48D2-BAF8-430E3E12BDDB}" presName="arrowDiagram" presStyleCnt="0">
        <dgm:presLayoutVars>
          <dgm:chMax val="5"/>
          <dgm:dir/>
          <dgm:resizeHandles val="exact"/>
        </dgm:presLayoutVars>
      </dgm:prSet>
      <dgm:spPr/>
    </dgm:pt>
    <dgm:pt modelId="{02E56FAD-6334-4113-89BA-C90966EA0C94}" type="pres">
      <dgm:prSet presAssocID="{B348060E-7EC0-48D2-BAF8-430E3E12BDDB}" presName="arrow" presStyleLbl="bgShp" presStyleIdx="0" presStyleCnt="1"/>
      <dgm:spPr>
        <a:solidFill>
          <a:srgbClr val="FF0000"/>
        </a:solidFill>
      </dgm:spPr>
    </dgm:pt>
    <dgm:pt modelId="{53FDF274-8888-47D0-947B-0B98C69E7443}" type="pres">
      <dgm:prSet presAssocID="{B348060E-7EC0-48D2-BAF8-430E3E12BDDB}" presName="arrowDiagram3" presStyleCnt="0"/>
      <dgm:spPr/>
    </dgm:pt>
    <dgm:pt modelId="{2C207ACE-D616-456C-8330-608639EB543C}" type="pres">
      <dgm:prSet presAssocID="{6C877E47-E12D-4566-AB62-EA7013932983}" presName="bullet3a" presStyleLbl="node1" presStyleIdx="0" presStyleCnt="3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0286504A-CC9E-4214-AC75-3C866C4E691C}" type="pres">
      <dgm:prSet presAssocID="{6C877E47-E12D-4566-AB62-EA7013932983}" presName="textBox3a" presStyleLbl="revTx" presStyleIdx="0" presStyleCnt="3" custScaleX="129043" custScaleY="61160" custLinFactNeighborX="10589" custLinFactNeighborY="4740">
        <dgm:presLayoutVars>
          <dgm:bulletEnabled val="1"/>
        </dgm:presLayoutVars>
      </dgm:prSet>
      <dgm:spPr/>
    </dgm:pt>
    <dgm:pt modelId="{130A60BB-1FA7-4EEC-ADF1-08ED2AF0BA5F}" type="pres">
      <dgm:prSet presAssocID="{BA35E05A-5774-4AE4-A012-66165B4D6891}" presName="bullet3b" presStyleLbl="node1" presStyleIdx="1" presStyleCnt="3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B1D5A439-1CE2-4713-BE0F-1C9C5A93C1F8}" type="pres">
      <dgm:prSet presAssocID="{BA35E05A-5774-4AE4-A012-66165B4D6891}" presName="textBox3b" presStyleLbl="revTx" presStyleIdx="1" presStyleCnt="3" custScaleX="127252" custScaleY="63247" custLinFactNeighborX="18423" custLinFactNeighborY="-3993">
        <dgm:presLayoutVars>
          <dgm:bulletEnabled val="1"/>
        </dgm:presLayoutVars>
      </dgm:prSet>
      <dgm:spPr/>
    </dgm:pt>
    <dgm:pt modelId="{3A088B01-5DE5-4685-8DDC-81E9F7CA82BE}" type="pres">
      <dgm:prSet presAssocID="{DD1DB0E6-376F-48A2-911C-69CDE5CC4B48}" presName="bullet3c" presStyleLbl="node1" presStyleIdx="2" presStyleCnt="3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5E529F9B-2C77-4451-A8CE-ABC1F01086F2}" type="pres">
      <dgm:prSet presAssocID="{DD1DB0E6-376F-48A2-911C-69CDE5CC4B48}" presName="textBox3c" presStyleLbl="revTx" presStyleIdx="2" presStyleCnt="3" custScaleX="104964" custScaleY="32398" custLinFactNeighborX="26483" custLinFactNeighborY="-6729">
        <dgm:presLayoutVars>
          <dgm:bulletEnabled val="1"/>
        </dgm:presLayoutVars>
      </dgm:prSet>
      <dgm:spPr/>
    </dgm:pt>
  </dgm:ptLst>
  <dgm:cxnLst>
    <dgm:cxn modelId="{B913A411-F1ED-4A96-9D7D-F3FBD5C60453}" srcId="{B348060E-7EC0-48D2-BAF8-430E3E12BDDB}" destId="{DD1DB0E6-376F-48A2-911C-69CDE5CC4B48}" srcOrd="2" destOrd="0" parTransId="{E368A619-6B5E-4850-89DB-437BF8E638FC}" sibTransId="{2409F69F-A09F-436D-87CA-2ECAE62BFE1F}"/>
    <dgm:cxn modelId="{08E62E1F-AEDE-4F6D-81C6-6D3166A17008}" type="presOf" srcId="{6C877E47-E12D-4566-AB62-EA7013932983}" destId="{0286504A-CC9E-4214-AC75-3C866C4E691C}" srcOrd="0" destOrd="0" presId="urn:microsoft.com/office/officeart/2005/8/layout/arrow2"/>
    <dgm:cxn modelId="{6805EC42-C7A2-4EC5-A52D-627F181F4D32}" srcId="{B348060E-7EC0-48D2-BAF8-430E3E12BDDB}" destId="{6C877E47-E12D-4566-AB62-EA7013932983}" srcOrd="0" destOrd="0" parTransId="{922615A4-F82A-4492-9199-4511DAC83A02}" sibTransId="{25DB2B9F-3358-4616-BAC4-9709BACDE818}"/>
    <dgm:cxn modelId="{13475B72-EC07-48F8-B182-F80832107F86}" type="presOf" srcId="{B348060E-7EC0-48D2-BAF8-430E3E12BDDB}" destId="{72DABB40-AED4-43E2-AD0F-F65B8D379B3C}" srcOrd="0" destOrd="0" presId="urn:microsoft.com/office/officeart/2005/8/layout/arrow2"/>
    <dgm:cxn modelId="{0EBA6974-5C23-4B00-A761-EF0C3387468F}" srcId="{B348060E-7EC0-48D2-BAF8-430E3E12BDDB}" destId="{BA35E05A-5774-4AE4-A012-66165B4D6891}" srcOrd="1" destOrd="0" parTransId="{9D6E6C9B-ACF2-4CD2-92E7-8B8F1AB0BCAF}" sibTransId="{71F81DE9-8A52-47A3-B25B-FD8B96D23648}"/>
    <dgm:cxn modelId="{6FFD19AC-6542-4441-969A-24E906F9CF3D}" type="presOf" srcId="{BA35E05A-5774-4AE4-A012-66165B4D6891}" destId="{B1D5A439-1CE2-4713-BE0F-1C9C5A93C1F8}" srcOrd="0" destOrd="0" presId="urn:microsoft.com/office/officeart/2005/8/layout/arrow2"/>
    <dgm:cxn modelId="{D40CF9E4-01DD-4FD5-B90B-34688BB61D4B}" type="presOf" srcId="{DD1DB0E6-376F-48A2-911C-69CDE5CC4B48}" destId="{5E529F9B-2C77-4451-A8CE-ABC1F01086F2}" srcOrd="0" destOrd="0" presId="urn:microsoft.com/office/officeart/2005/8/layout/arrow2"/>
    <dgm:cxn modelId="{AD9B8825-36F1-4359-B684-52F5EF058B1D}" type="presParOf" srcId="{72DABB40-AED4-43E2-AD0F-F65B8D379B3C}" destId="{02E56FAD-6334-4113-89BA-C90966EA0C94}" srcOrd="0" destOrd="0" presId="urn:microsoft.com/office/officeart/2005/8/layout/arrow2"/>
    <dgm:cxn modelId="{C705ECAE-732D-4727-8548-627ADFFA7BE2}" type="presParOf" srcId="{72DABB40-AED4-43E2-AD0F-F65B8D379B3C}" destId="{53FDF274-8888-47D0-947B-0B98C69E7443}" srcOrd="1" destOrd="0" presId="urn:microsoft.com/office/officeart/2005/8/layout/arrow2"/>
    <dgm:cxn modelId="{2570A137-2C33-4828-A22A-8FC5A5472FFD}" type="presParOf" srcId="{53FDF274-8888-47D0-947B-0B98C69E7443}" destId="{2C207ACE-D616-456C-8330-608639EB543C}" srcOrd="0" destOrd="0" presId="urn:microsoft.com/office/officeart/2005/8/layout/arrow2"/>
    <dgm:cxn modelId="{EEFAB0E8-A5CC-4F32-93DC-6D1E8B8E4784}" type="presParOf" srcId="{53FDF274-8888-47D0-947B-0B98C69E7443}" destId="{0286504A-CC9E-4214-AC75-3C866C4E691C}" srcOrd="1" destOrd="0" presId="urn:microsoft.com/office/officeart/2005/8/layout/arrow2"/>
    <dgm:cxn modelId="{24F4B74C-4C36-44E8-9886-9BBF18785304}" type="presParOf" srcId="{53FDF274-8888-47D0-947B-0B98C69E7443}" destId="{130A60BB-1FA7-4EEC-ADF1-08ED2AF0BA5F}" srcOrd="2" destOrd="0" presId="urn:microsoft.com/office/officeart/2005/8/layout/arrow2"/>
    <dgm:cxn modelId="{574AE5EB-7AB1-4763-A850-E858A4B31E7C}" type="presParOf" srcId="{53FDF274-8888-47D0-947B-0B98C69E7443}" destId="{B1D5A439-1CE2-4713-BE0F-1C9C5A93C1F8}" srcOrd="3" destOrd="0" presId="urn:microsoft.com/office/officeart/2005/8/layout/arrow2"/>
    <dgm:cxn modelId="{ED9DD5C6-ABC5-41BC-8D0D-8E51092CA240}" type="presParOf" srcId="{53FDF274-8888-47D0-947B-0B98C69E7443}" destId="{3A088B01-5DE5-4685-8DDC-81E9F7CA82BE}" srcOrd="4" destOrd="0" presId="urn:microsoft.com/office/officeart/2005/8/layout/arrow2"/>
    <dgm:cxn modelId="{3E3E2D4C-1F33-468B-A869-A488DCC45332}" type="presParOf" srcId="{53FDF274-8888-47D0-947B-0B98C69E7443}" destId="{5E529F9B-2C77-4451-A8CE-ABC1F01086F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D90B4-F31E-4B1E-8363-3C721DA8B8D8}" type="doc">
      <dgm:prSet loTypeId="urn:microsoft.com/office/officeart/2005/8/layout/vList6" loCatId="process" qsTypeId="urn:microsoft.com/office/officeart/2005/8/quickstyle/3d2#8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1EB29E1-94C3-4145-A952-8A7E2A09E432}">
      <dgm:prSet phldrT="[Κείμενο]" custT="1"/>
      <dgm:spPr>
        <a:solidFill>
          <a:srgbClr val="00FF0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Rights to survival</a:t>
          </a:r>
          <a:endParaRPr lang="el-GR" sz="1800" b="1" dirty="0">
            <a:solidFill>
              <a:schemeClr val="tx1"/>
            </a:solidFill>
          </a:endParaRPr>
        </a:p>
      </dgm:t>
    </dgm:pt>
    <dgm:pt modelId="{C0369318-F153-4155-8B45-CF3FBA7D1176}" type="parTrans" cxnId="{3A50D30E-740F-47D0-B327-031812AFEE93}">
      <dgm:prSet/>
      <dgm:spPr/>
      <dgm:t>
        <a:bodyPr/>
        <a:lstStyle/>
        <a:p>
          <a:endParaRPr lang="el-GR"/>
        </a:p>
      </dgm:t>
    </dgm:pt>
    <dgm:pt modelId="{FB1B59B7-ABB9-4459-AF3F-76121A9B7812}" type="sibTrans" cxnId="{3A50D30E-740F-47D0-B327-031812AFEE93}">
      <dgm:prSet/>
      <dgm:spPr/>
      <dgm:t>
        <a:bodyPr/>
        <a:lstStyle/>
        <a:p>
          <a:endParaRPr lang="el-GR"/>
        </a:p>
      </dgm:t>
    </dgm:pt>
    <dgm:pt modelId="{ACC9121A-AB60-443B-8231-108282A94BF9}">
      <dgm:prSet phldrT="[Κείμενο]" custT="1"/>
      <dgm:spPr>
        <a:solidFill>
          <a:srgbClr val="A9FB9B">
            <a:alpha val="89804"/>
          </a:srgbClr>
        </a:solidFill>
      </dgm:spPr>
      <dgm:t>
        <a:bodyPr/>
        <a:lstStyle/>
        <a:p>
          <a:pPr algn="just"/>
          <a:r>
            <a:rPr lang="en-GB" sz="1400" b="1" dirty="0"/>
            <a:t>They entail the children's right to life and the needs that are fundamental  to their existence.</a:t>
          </a:r>
          <a:endParaRPr lang="el-GR" sz="1400" b="1" dirty="0"/>
        </a:p>
      </dgm:t>
    </dgm:pt>
    <dgm:pt modelId="{52BD39B6-8242-4A49-91DA-4CD9C0D3B935}" type="parTrans" cxnId="{8600317A-7F3D-49DE-B8ED-E21F6BAACDF7}">
      <dgm:prSet/>
      <dgm:spPr/>
      <dgm:t>
        <a:bodyPr/>
        <a:lstStyle/>
        <a:p>
          <a:endParaRPr lang="el-GR"/>
        </a:p>
      </dgm:t>
    </dgm:pt>
    <dgm:pt modelId="{75077D23-5A58-40A5-B72C-A328104950C4}" type="sibTrans" cxnId="{8600317A-7F3D-49DE-B8ED-E21F6BAACDF7}">
      <dgm:prSet/>
      <dgm:spPr/>
      <dgm:t>
        <a:bodyPr/>
        <a:lstStyle/>
        <a:p>
          <a:endParaRPr lang="el-GR"/>
        </a:p>
      </dgm:t>
    </dgm:pt>
    <dgm:pt modelId="{BC2549A0-76B2-4CFE-AA51-EE357E7A02CD}">
      <dgm:prSet phldrT="[Κείμενο]" custT="1"/>
      <dgm:spPr>
        <a:solidFill>
          <a:srgbClr val="FF33CC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Rights to protection</a:t>
          </a:r>
          <a:endParaRPr lang="el-GR" sz="1800" b="1" dirty="0">
            <a:solidFill>
              <a:schemeClr val="tx1"/>
            </a:solidFill>
          </a:endParaRPr>
        </a:p>
      </dgm:t>
    </dgm:pt>
    <dgm:pt modelId="{65264E74-167B-4B16-84E8-35B314EF17E9}" type="parTrans" cxnId="{36FAF19D-6F4E-4704-8EAC-5701261FEE19}">
      <dgm:prSet/>
      <dgm:spPr/>
      <dgm:t>
        <a:bodyPr/>
        <a:lstStyle/>
        <a:p>
          <a:endParaRPr lang="el-GR"/>
        </a:p>
      </dgm:t>
    </dgm:pt>
    <dgm:pt modelId="{538AAF09-D427-4756-BD7B-186673EB3B0D}" type="sibTrans" cxnId="{36FAF19D-6F4E-4704-8EAC-5701261FEE19}">
      <dgm:prSet/>
      <dgm:spPr/>
      <dgm:t>
        <a:bodyPr/>
        <a:lstStyle/>
        <a:p>
          <a:endParaRPr lang="el-GR"/>
        </a:p>
      </dgm:t>
    </dgm:pt>
    <dgm:pt modelId="{7AD2DA5E-08EA-4FB1-99F4-415604857460}">
      <dgm:prSet custT="1"/>
      <dgm:spPr>
        <a:solidFill>
          <a:srgbClr val="00CCFF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Rights to development</a:t>
          </a:r>
          <a:endParaRPr lang="el-GR" sz="1800" b="1" dirty="0">
            <a:solidFill>
              <a:schemeClr val="tx1"/>
            </a:solidFill>
          </a:endParaRPr>
        </a:p>
      </dgm:t>
    </dgm:pt>
    <dgm:pt modelId="{40DD1875-5B5F-4857-89F0-E6718D187B7E}" type="parTrans" cxnId="{3695D55F-1FCF-496F-8AA7-3F0BDC6BE616}">
      <dgm:prSet/>
      <dgm:spPr/>
      <dgm:t>
        <a:bodyPr/>
        <a:lstStyle/>
        <a:p>
          <a:endParaRPr lang="el-GR"/>
        </a:p>
      </dgm:t>
    </dgm:pt>
    <dgm:pt modelId="{E42687E4-B63C-4BCC-B939-E6BCED7322B0}" type="sibTrans" cxnId="{3695D55F-1FCF-496F-8AA7-3F0BDC6BE616}">
      <dgm:prSet/>
      <dgm:spPr/>
      <dgm:t>
        <a:bodyPr/>
        <a:lstStyle/>
        <a:p>
          <a:endParaRPr lang="el-GR"/>
        </a:p>
      </dgm:t>
    </dgm:pt>
    <dgm:pt modelId="{ABA57C0D-E72C-454F-B4D1-4197C8362C41}">
      <dgm:prSet custT="1"/>
      <dgm:spPr>
        <a:solidFill>
          <a:srgbClr val="FFCCFF">
            <a:alpha val="89804"/>
          </a:srgbClr>
        </a:solidFill>
      </dgm:spPr>
      <dgm:t>
        <a:bodyPr/>
        <a:lstStyle/>
        <a:p>
          <a:pPr algn="just"/>
          <a:r>
            <a:rPr lang="en-GB" sz="1400" b="1" dirty="0"/>
            <a:t>They insist that children be protected from all forms of abuse, negligence and exploitation.</a:t>
          </a:r>
          <a:endParaRPr lang="el-GR" sz="1400" b="1" dirty="0"/>
        </a:p>
      </dgm:t>
    </dgm:pt>
    <dgm:pt modelId="{1AA6A18D-B34A-4F30-A66C-48C09C1390B3}" type="parTrans" cxnId="{C7395D74-C961-4796-9854-3732BABBDFF0}">
      <dgm:prSet/>
      <dgm:spPr/>
      <dgm:t>
        <a:bodyPr/>
        <a:lstStyle/>
        <a:p>
          <a:endParaRPr lang="el-GR"/>
        </a:p>
      </dgm:t>
    </dgm:pt>
    <dgm:pt modelId="{BD11D5CB-171F-4226-AD0E-5CAA1DF6A176}" type="sibTrans" cxnId="{C7395D74-C961-4796-9854-3732BABBDFF0}">
      <dgm:prSet/>
      <dgm:spPr/>
      <dgm:t>
        <a:bodyPr/>
        <a:lstStyle/>
        <a:p>
          <a:endParaRPr lang="el-GR"/>
        </a:p>
      </dgm:t>
    </dgm:pt>
    <dgm:pt modelId="{7D87153F-D304-413F-97EF-AA2EE42CFA69}">
      <dgm:prSet custT="1"/>
      <dgm:spPr>
        <a:solidFill>
          <a:srgbClr val="6DE3FF">
            <a:alpha val="89804"/>
          </a:srgbClr>
        </a:solidFill>
      </dgm:spPr>
      <dgm:t>
        <a:bodyPr/>
        <a:lstStyle/>
        <a:p>
          <a:pPr algn="just"/>
          <a:r>
            <a:rPr lang="en-GB" sz="1400" b="1" dirty="0"/>
            <a:t>They include everything children need to be able to make the most of their potential. For example, the right to education, play and leisure, etc.</a:t>
          </a:r>
          <a:endParaRPr lang="el-GR" sz="1400" b="1" dirty="0">
            <a:solidFill>
              <a:schemeClr val="tx1"/>
            </a:solidFill>
          </a:endParaRPr>
        </a:p>
      </dgm:t>
    </dgm:pt>
    <dgm:pt modelId="{F458EC28-7B68-4682-8164-424A02101AD7}" type="parTrans" cxnId="{8BACD0AB-BD2B-492B-B937-B9E5C927556A}">
      <dgm:prSet/>
      <dgm:spPr/>
      <dgm:t>
        <a:bodyPr/>
        <a:lstStyle/>
        <a:p>
          <a:endParaRPr lang="el-GR"/>
        </a:p>
      </dgm:t>
    </dgm:pt>
    <dgm:pt modelId="{F1EEA81D-0A5E-4FBB-9F6A-5D53A39D9249}" type="sibTrans" cxnId="{8BACD0AB-BD2B-492B-B937-B9E5C927556A}">
      <dgm:prSet/>
      <dgm:spPr/>
      <dgm:t>
        <a:bodyPr/>
        <a:lstStyle/>
        <a:p>
          <a:endParaRPr lang="el-GR"/>
        </a:p>
      </dgm:t>
    </dgm:pt>
    <dgm:pt modelId="{30BC90BC-8032-4836-86CC-E5D6A38B0B9F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GB" sz="1800" b="1" dirty="0">
              <a:solidFill>
                <a:schemeClr val="tx1"/>
              </a:solidFill>
            </a:rPr>
            <a:t>Rights to participation</a:t>
          </a:r>
          <a:endParaRPr lang="el-GR" sz="1800" b="1" dirty="0">
            <a:solidFill>
              <a:schemeClr val="tx1"/>
            </a:solidFill>
          </a:endParaRPr>
        </a:p>
      </dgm:t>
    </dgm:pt>
    <dgm:pt modelId="{E20CF7C9-61B1-4429-81AA-D8B52A26A8AF}" type="parTrans" cxnId="{96053CA6-528B-4105-BB5E-1B95F462AC36}">
      <dgm:prSet/>
      <dgm:spPr/>
      <dgm:t>
        <a:bodyPr/>
        <a:lstStyle/>
        <a:p>
          <a:endParaRPr lang="el-GR"/>
        </a:p>
      </dgm:t>
    </dgm:pt>
    <dgm:pt modelId="{CDAE7321-21FF-48E3-8FEC-80C7D33D70DB}" type="sibTrans" cxnId="{96053CA6-528B-4105-BB5E-1B95F462AC36}">
      <dgm:prSet/>
      <dgm:spPr/>
      <dgm:t>
        <a:bodyPr/>
        <a:lstStyle/>
        <a:p>
          <a:endParaRPr lang="el-GR"/>
        </a:p>
      </dgm:t>
    </dgm:pt>
    <dgm:pt modelId="{07A7369E-471E-4BF9-AEC5-30A82A72A42A}">
      <dgm:prSet custT="1"/>
      <dgm:spPr/>
      <dgm:t>
        <a:bodyPr/>
        <a:lstStyle/>
        <a:p>
          <a:pPr algn="just"/>
          <a:r>
            <a:rPr lang="en-GB" sz="1400" b="1" dirty="0"/>
            <a:t>These include a fair standard of living, housing, food and access to medical services.</a:t>
          </a:r>
          <a:endParaRPr lang="el-GR" sz="1400" dirty="0"/>
        </a:p>
      </dgm:t>
    </dgm:pt>
    <dgm:pt modelId="{C7A0A370-797C-4A35-A2A8-B2AA22526E12}" type="parTrans" cxnId="{737ACF23-CA39-4443-B56D-1729BCDC7501}">
      <dgm:prSet/>
      <dgm:spPr/>
      <dgm:t>
        <a:bodyPr/>
        <a:lstStyle/>
        <a:p>
          <a:endParaRPr lang="el-GR"/>
        </a:p>
      </dgm:t>
    </dgm:pt>
    <dgm:pt modelId="{B1A054D0-493F-4362-888F-67D71B696803}" type="sibTrans" cxnId="{737ACF23-CA39-4443-B56D-1729BCDC7501}">
      <dgm:prSet/>
      <dgm:spPr/>
      <dgm:t>
        <a:bodyPr/>
        <a:lstStyle/>
        <a:p>
          <a:endParaRPr lang="el-GR"/>
        </a:p>
      </dgm:t>
    </dgm:pt>
    <dgm:pt modelId="{0829D52A-19D2-4834-AA9D-6E6A270B7ECA}">
      <dgm:prSet custT="1"/>
      <dgm:spPr/>
      <dgm:t>
        <a:bodyPr/>
        <a:lstStyle/>
        <a:p>
          <a:pPr algn="just"/>
          <a:r>
            <a:rPr lang="en-GB" sz="1400" b="1" dirty="0"/>
            <a:t>They entail issues such as special care for refugee children, torture, involvement in war conflicts, child labour, etc.</a:t>
          </a:r>
          <a:endParaRPr lang="el-GR" sz="1400" dirty="0"/>
        </a:p>
      </dgm:t>
    </dgm:pt>
    <dgm:pt modelId="{822074A9-C007-4265-BE25-019F5A13107E}" type="parTrans" cxnId="{12320758-5C8E-4A09-80B8-6A356E282632}">
      <dgm:prSet/>
      <dgm:spPr/>
      <dgm:t>
        <a:bodyPr/>
        <a:lstStyle/>
        <a:p>
          <a:endParaRPr lang="el-GR"/>
        </a:p>
      </dgm:t>
    </dgm:pt>
    <dgm:pt modelId="{10E7F786-2B98-444C-825C-7D43FA71A16A}" type="sibTrans" cxnId="{12320758-5C8E-4A09-80B8-6A356E282632}">
      <dgm:prSet/>
      <dgm:spPr/>
      <dgm:t>
        <a:bodyPr/>
        <a:lstStyle/>
        <a:p>
          <a:endParaRPr lang="el-GR"/>
        </a:p>
      </dgm:t>
    </dgm:pt>
    <dgm:pt modelId="{39020A69-A183-4BDC-AC85-627422E3C1A8}">
      <dgm:prSet/>
      <dgm:spPr/>
      <dgm:t>
        <a:bodyPr/>
        <a:lstStyle/>
        <a:p>
          <a:endParaRPr lang="el-GR" sz="3600" dirty="0"/>
        </a:p>
      </dgm:t>
    </dgm:pt>
    <dgm:pt modelId="{65F73C31-F8F8-46AC-ABA7-9894EDAEEC36}" type="parTrans" cxnId="{79653944-C10D-493D-BB7D-D5CAEF29C092}">
      <dgm:prSet/>
      <dgm:spPr/>
      <dgm:t>
        <a:bodyPr/>
        <a:lstStyle/>
        <a:p>
          <a:endParaRPr lang="el-GR"/>
        </a:p>
      </dgm:t>
    </dgm:pt>
    <dgm:pt modelId="{115D7955-4A48-4027-903E-0A1234104ABB}" type="sibTrans" cxnId="{79653944-C10D-493D-BB7D-D5CAEF29C092}">
      <dgm:prSet/>
      <dgm:spPr/>
      <dgm:t>
        <a:bodyPr/>
        <a:lstStyle/>
        <a:p>
          <a:endParaRPr lang="el-GR"/>
        </a:p>
      </dgm:t>
    </dgm:pt>
    <dgm:pt modelId="{5264F48A-DBD7-4201-8475-DC1EA40553E9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 algn="just"/>
          <a:r>
            <a:rPr lang="en-GB" sz="1400" b="1" dirty="0"/>
            <a:t>They allow children to play an active role in their societies and nations. These include the freedom to express an opinion, to have a say in matters concerning their lives, to participate in organizations and to assemble peacefully.</a:t>
          </a:r>
          <a:endParaRPr lang="el-GR" sz="1400" dirty="0"/>
        </a:p>
      </dgm:t>
    </dgm:pt>
    <dgm:pt modelId="{B565FE7F-8AAB-4F87-9DFF-FFC79544E475}" type="parTrans" cxnId="{70CC70F1-DBCE-4AC2-8B59-F8081F6984F7}">
      <dgm:prSet/>
      <dgm:spPr/>
      <dgm:t>
        <a:bodyPr/>
        <a:lstStyle/>
        <a:p>
          <a:endParaRPr lang="el-GR"/>
        </a:p>
      </dgm:t>
    </dgm:pt>
    <dgm:pt modelId="{73139981-5769-4AC2-B51B-F1D9318CC263}" type="sibTrans" cxnId="{70CC70F1-DBCE-4AC2-8B59-F8081F6984F7}">
      <dgm:prSet/>
      <dgm:spPr/>
      <dgm:t>
        <a:bodyPr/>
        <a:lstStyle/>
        <a:p>
          <a:endParaRPr lang="el-GR"/>
        </a:p>
      </dgm:t>
    </dgm:pt>
    <dgm:pt modelId="{0A51293C-5F81-45EC-849E-FCF379B0D8D6}">
      <dgm:prSet/>
      <dgm:spPr/>
      <dgm:t>
        <a:bodyPr/>
        <a:lstStyle/>
        <a:p>
          <a:pPr algn="l"/>
          <a:endParaRPr lang="el-GR" sz="1300" dirty="0"/>
        </a:p>
      </dgm:t>
    </dgm:pt>
    <dgm:pt modelId="{C87E993A-B11A-4456-9CC5-C48F472D6AE7}" type="parTrans" cxnId="{BBF32C92-D550-4EB7-9FAF-8AF7585A4A25}">
      <dgm:prSet/>
      <dgm:spPr/>
      <dgm:t>
        <a:bodyPr/>
        <a:lstStyle/>
        <a:p>
          <a:endParaRPr lang="el-GR"/>
        </a:p>
      </dgm:t>
    </dgm:pt>
    <dgm:pt modelId="{5400E55F-5A0E-4FFC-98DE-FDCA342C90A4}" type="sibTrans" cxnId="{BBF32C92-D550-4EB7-9FAF-8AF7585A4A25}">
      <dgm:prSet/>
      <dgm:spPr/>
      <dgm:t>
        <a:bodyPr/>
        <a:lstStyle/>
        <a:p>
          <a:endParaRPr lang="el-GR"/>
        </a:p>
      </dgm:t>
    </dgm:pt>
    <dgm:pt modelId="{95D55040-4BA9-4EEE-96CA-13B80F01FA3F}" type="pres">
      <dgm:prSet presAssocID="{A9ED90B4-F31E-4B1E-8363-3C721DA8B8D8}" presName="Name0" presStyleCnt="0">
        <dgm:presLayoutVars>
          <dgm:dir/>
          <dgm:animLvl val="lvl"/>
          <dgm:resizeHandles/>
        </dgm:presLayoutVars>
      </dgm:prSet>
      <dgm:spPr/>
    </dgm:pt>
    <dgm:pt modelId="{2AAAF493-8E31-4B6F-83F6-A1C697370715}" type="pres">
      <dgm:prSet presAssocID="{31EB29E1-94C3-4145-A952-8A7E2A09E432}" presName="linNode" presStyleCnt="0"/>
      <dgm:spPr/>
    </dgm:pt>
    <dgm:pt modelId="{F9BC24E7-9238-4266-9748-9A923884E54D}" type="pres">
      <dgm:prSet presAssocID="{31EB29E1-94C3-4145-A952-8A7E2A09E432}" presName="parentShp" presStyleLbl="node1" presStyleIdx="0" presStyleCnt="4" custScaleX="70796">
        <dgm:presLayoutVars>
          <dgm:bulletEnabled val="1"/>
        </dgm:presLayoutVars>
      </dgm:prSet>
      <dgm:spPr/>
    </dgm:pt>
    <dgm:pt modelId="{D0893858-4C93-4C5C-A2E6-2B4C1B02CFE7}" type="pres">
      <dgm:prSet presAssocID="{31EB29E1-94C3-4145-A952-8A7E2A09E432}" presName="childShp" presStyleLbl="bgAccFollowNode1" presStyleIdx="0" presStyleCnt="4" custScaleX="130435">
        <dgm:presLayoutVars>
          <dgm:bulletEnabled val="1"/>
        </dgm:presLayoutVars>
      </dgm:prSet>
      <dgm:spPr/>
    </dgm:pt>
    <dgm:pt modelId="{A44ECBE6-E759-4E61-97A3-302776F924C7}" type="pres">
      <dgm:prSet presAssocID="{FB1B59B7-ABB9-4459-AF3F-76121A9B7812}" presName="spacing" presStyleCnt="0"/>
      <dgm:spPr/>
    </dgm:pt>
    <dgm:pt modelId="{4A58EBBB-D9A9-48B3-B6B5-83E1739E1D24}" type="pres">
      <dgm:prSet presAssocID="{BC2549A0-76B2-4CFE-AA51-EE357E7A02CD}" presName="linNode" presStyleCnt="0"/>
      <dgm:spPr/>
    </dgm:pt>
    <dgm:pt modelId="{4003B27F-E8AD-41D1-B0EB-22E64B6A199C}" type="pres">
      <dgm:prSet presAssocID="{BC2549A0-76B2-4CFE-AA51-EE357E7A02CD}" presName="parentShp" presStyleLbl="node1" presStyleIdx="1" presStyleCnt="4" custScaleX="70594">
        <dgm:presLayoutVars>
          <dgm:bulletEnabled val="1"/>
        </dgm:presLayoutVars>
      </dgm:prSet>
      <dgm:spPr/>
    </dgm:pt>
    <dgm:pt modelId="{BEB07B40-ED59-40A5-B1FC-41FF99EB86F7}" type="pres">
      <dgm:prSet presAssocID="{BC2549A0-76B2-4CFE-AA51-EE357E7A02CD}" presName="childShp" presStyleLbl="bgAccFollowNode1" presStyleIdx="1" presStyleCnt="4" custScaleX="129237">
        <dgm:presLayoutVars>
          <dgm:bulletEnabled val="1"/>
        </dgm:presLayoutVars>
      </dgm:prSet>
      <dgm:spPr/>
    </dgm:pt>
    <dgm:pt modelId="{99C9AF7E-6367-476B-BF91-3099EAC2D5C9}" type="pres">
      <dgm:prSet presAssocID="{538AAF09-D427-4756-BD7B-186673EB3B0D}" presName="spacing" presStyleCnt="0"/>
      <dgm:spPr/>
    </dgm:pt>
    <dgm:pt modelId="{2E25204F-A884-4F2C-AABF-443CFCE64EF9}" type="pres">
      <dgm:prSet presAssocID="{7AD2DA5E-08EA-4FB1-99F4-415604857460}" presName="linNode" presStyleCnt="0"/>
      <dgm:spPr/>
    </dgm:pt>
    <dgm:pt modelId="{F4379E7B-93CE-48D7-84A0-F9EE40E1C17F}" type="pres">
      <dgm:prSet presAssocID="{7AD2DA5E-08EA-4FB1-99F4-415604857460}" presName="parentShp" presStyleLbl="node1" presStyleIdx="2" presStyleCnt="4">
        <dgm:presLayoutVars>
          <dgm:bulletEnabled val="1"/>
        </dgm:presLayoutVars>
      </dgm:prSet>
      <dgm:spPr/>
    </dgm:pt>
    <dgm:pt modelId="{DA901B76-D9AB-4379-BBCE-5FC5EED21E44}" type="pres">
      <dgm:prSet presAssocID="{7AD2DA5E-08EA-4FB1-99F4-415604857460}" presName="childShp" presStyleLbl="bgAccFollowNode1" presStyleIdx="2" presStyleCnt="4" custScaleX="180897">
        <dgm:presLayoutVars>
          <dgm:bulletEnabled val="1"/>
        </dgm:presLayoutVars>
      </dgm:prSet>
      <dgm:spPr/>
    </dgm:pt>
    <dgm:pt modelId="{6A56ADE6-074E-46D5-8423-AF99F1437376}" type="pres">
      <dgm:prSet presAssocID="{E42687E4-B63C-4BCC-B939-E6BCED7322B0}" presName="spacing" presStyleCnt="0"/>
      <dgm:spPr/>
    </dgm:pt>
    <dgm:pt modelId="{AD0D02B0-901D-4B4F-9643-663194C9A860}" type="pres">
      <dgm:prSet presAssocID="{30BC90BC-8032-4836-86CC-E5D6A38B0B9F}" presName="linNode" presStyleCnt="0"/>
      <dgm:spPr/>
    </dgm:pt>
    <dgm:pt modelId="{872ECFEB-D154-4AE1-91F8-E292C751C270}" type="pres">
      <dgm:prSet presAssocID="{30BC90BC-8032-4836-86CC-E5D6A38B0B9F}" presName="parentShp" presStyleLbl="node1" presStyleIdx="3" presStyleCnt="4" custScaleX="100000">
        <dgm:presLayoutVars>
          <dgm:bulletEnabled val="1"/>
        </dgm:presLayoutVars>
      </dgm:prSet>
      <dgm:spPr/>
    </dgm:pt>
    <dgm:pt modelId="{9C8B13CA-1B09-44BF-9699-52B4F64A1B4D}" type="pres">
      <dgm:prSet presAssocID="{30BC90BC-8032-4836-86CC-E5D6A38B0B9F}" presName="childShp" presStyleLbl="bgAccFollowNode1" presStyleIdx="3" presStyleCnt="4" custScaleX="180690">
        <dgm:presLayoutVars>
          <dgm:bulletEnabled val="1"/>
        </dgm:presLayoutVars>
      </dgm:prSet>
      <dgm:spPr/>
    </dgm:pt>
  </dgm:ptLst>
  <dgm:cxnLst>
    <dgm:cxn modelId="{3A50D30E-740F-47D0-B327-031812AFEE93}" srcId="{A9ED90B4-F31E-4B1E-8363-3C721DA8B8D8}" destId="{31EB29E1-94C3-4145-A952-8A7E2A09E432}" srcOrd="0" destOrd="0" parTransId="{C0369318-F153-4155-8B45-CF3FBA7D1176}" sibTransId="{FB1B59B7-ABB9-4459-AF3F-76121A9B7812}"/>
    <dgm:cxn modelId="{47D7FF10-53B8-48B9-B503-DA64FC2F1D15}" type="presOf" srcId="{7D87153F-D304-413F-97EF-AA2EE42CFA69}" destId="{DA901B76-D9AB-4379-BBCE-5FC5EED21E44}" srcOrd="0" destOrd="0" presId="urn:microsoft.com/office/officeart/2005/8/layout/vList6"/>
    <dgm:cxn modelId="{83F38312-09AD-468E-BECF-494FE59EE781}" type="presOf" srcId="{A9ED90B4-F31E-4B1E-8363-3C721DA8B8D8}" destId="{95D55040-4BA9-4EEE-96CA-13B80F01FA3F}" srcOrd="0" destOrd="0" presId="urn:microsoft.com/office/officeart/2005/8/layout/vList6"/>
    <dgm:cxn modelId="{737ACF23-CA39-4443-B56D-1729BCDC7501}" srcId="{31EB29E1-94C3-4145-A952-8A7E2A09E432}" destId="{07A7369E-471E-4BF9-AEC5-30A82A72A42A}" srcOrd="1" destOrd="0" parTransId="{C7A0A370-797C-4A35-A2A8-B2AA22526E12}" sibTransId="{B1A054D0-493F-4362-888F-67D71B696803}"/>
    <dgm:cxn modelId="{8DBCA43E-C80B-4DAC-8A8E-AA1E111AED18}" type="presOf" srcId="{07A7369E-471E-4BF9-AEC5-30A82A72A42A}" destId="{D0893858-4C93-4C5C-A2E6-2B4C1B02CFE7}" srcOrd="0" destOrd="1" presId="urn:microsoft.com/office/officeart/2005/8/layout/vList6"/>
    <dgm:cxn modelId="{3695D55F-1FCF-496F-8AA7-3F0BDC6BE616}" srcId="{A9ED90B4-F31E-4B1E-8363-3C721DA8B8D8}" destId="{7AD2DA5E-08EA-4FB1-99F4-415604857460}" srcOrd="2" destOrd="0" parTransId="{40DD1875-5B5F-4857-89F0-E6718D187B7E}" sibTransId="{E42687E4-B63C-4BCC-B939-E6BCED7322B0}"/>
    <dgm:cxn modelId="{EACFA443-6FB0-4083-BE76-BAF2E0054AC2}" type="presOf" srcId="{0829D52A-19D2-4834-AA9D-6E6A270B7ECA}" destId="{BEB07B40-ED59-40A5-B1FC-41FF99EB86F7}" srcOrd="0" destOrd="1" presId="urn:microsoft.com/office/officeart/2005/8/layout/vList6"/>
    <dgm:cxn modelId="{4F55C063-5BE3-48F5-9E49-3F855D6FD26E}" type="presOf" srcId="{BC2549A0-76B2-4CFE-AA51-EE357E7A02CD}" destId="{4003B27F-E8AD-41D1-B0EB-22E64B6A199C}" srcOrd="0" destOrd="0" presId="urn:microsoft.com/office/officeart/2005/8/layout/vList6"/>
    <dgm:cxn modelId="{79653944-C10D-493D-BB7D-D5CAEF29C092}" srcId="{7AD2DA5E-08EA-4FB1-99F4-415604857460}" destId="{39020A69-A183-4BDC-AC85-627422E3C1A8}" srcOrd="1" destOrd="0" parTransId="{65F73C31-F8F8-46AC-ABA7-9894EDAEEC36}" sibTransId="{115D7955-4A48-4027-903E-0A1234104ABB}"/>
    <dgm:cxn modelId="{9002EE50-D66D-477E-B2E0-4700256F7F26}" type="presOf" srcId="{5264F48A-DBD7-4201-8475-DC1EA40553E9}" destId="{9C8B13CA-1B09-44BF-9699-52B4F64A1B4D}" srcOrd="0" destOrd="0" presId="urn:microsoft.com/office/officeart/2005/8/layout/vList6"/>
    <dgm:cxn modelId="{D993C851-E8DB-4E6A-B5CA-EF8F070F3109}" type="presOf" srcId="{ACC9121A-AB60-443B-8231-108282A94BF9}" destId="{D0893858-4C93-4C5C-A2E6-2B4C1B02CFE7}" srcOrd="0" destOrd="0" presId="urn:microsoft.com/office/officeart/2005/8/layout/vList6"/>
    <dgm:cxn modelId="{C7395D74-C961-4796-9854-3732BABBDFF0}" srcId="{BC2549A0-76B2-4CFE-AA51-EE357E7A02CD}" destId="{ABA57C0D-E72C-454F-B4D1-4197C8362C41}" srcOrd="0" destOrd="0" parTransId="{1AA6A18D-B34A-4F30-A66C-48C09C1390B3}" sibTransId="{BD11D5CB-171F-4226-AD0E-5CAA1DF6A176}"/>
    <dgm:cxn modelId="{57427F54-96EF-45B5-9D98-76C2678D2985}" type="presOf" srcId="{39020A69-A183-4BDC-AC85-627422E3C1A8}" destId="{DA901B76-D9AB-4379-BBCE-5FC5EED21E44}" srcOrd="0" destOrd="1" presId="urn:microsoft.com/office/officeart/2005/8/layout/vList6"/>
    <dgm:cxn modelId="{12320758-5C8E-4A09-80B8-6A356E282632}" srcId="{BC2549A0-76B2-4CFE-AA51-EE357E7A02CD}" destId="{0829D52A-19D2-4834-AA9D-6E6A270B7ECA}" srcOrd="1" destOrd="0" parTransId="{822074A9-C007-4265-BE25-019F5A13107E}" sibTransId="{10E7F786-2B98-444C-825C-7D43FA71A16A}"/>
    <dgm:cxn modelId="{8600317A-7F3D-49DE-B8ED-E21F6BAACDF7}" srcId="{31EB29E1-94C3-4145-A952-8A7E2A09E432}" destId="{ACC9121A-AB60-443B-8231-108282A94BF9}" srcOrd="0" destOrd="0" parTransId="{52BD39B6-8242-4A49-91DA-4CD9C0D3B935}" sibTransId="{75077D23-5A58-40A5-B72C-A328104950C4}"/>
    <dgm:cxn modelId="{4BAD768A-25DE-42EB-949C-F85FEF52AA94}" type="presOf" srcId="{ABA57C0D-E72C-454F-B4D1-4197C8362C41}" destId="{BEB07B40-ED59-40A5-B1FC-41FF99EB86F7}" srcOrd="0" destOrd="0" presId="urn:microsoft.com/office/officeart/2005/8/layout/vList6"/>
    <dgm:cxn modelId="{BBF32C92-D550-4EB7-9FAF-8AF7585A4A25}" srcId="{30BC90BC-8032-4836-86CC-E5D6A38B0B9F}" destId="{0A51293C-5F81-45EC-849E-FCF379B0D8D6}" srcOrd="1" destOrd="0" parTransId="{C87E993A-B11A-4456-9CC5-C48F472D6AE7}" sibTransId="{5400E55F-5A0E-4FFC-98DE-FDCA342C90A4}"/>
    <dgm:cxn modelId="{3D288193-3A28-4B2A-94C2-EC5DFF0FE30A}" type="presOf" srcId="{7AD2DA5E-08EA-4FB1-99F4-415604857460}" destId="{F4379E7B-93CE-48D7-84A0-F9EE40E1C17F}" srcOrd="0" destOrd="0" presId="urn:microsoft.com/office/officeart/2005/8/layout/vList6"/>
    <dgm:cxn modelId="{36FAF19D-6F4E-4704-8EAC-5701261FEE19}" srcId="{A9ED90B4-F31E-4B1E-8363-3C721DA8B8D8}" destId="{BC2549A0-76B2-4CFE-AA51-EE357E7A02CD}" srcOrd="1" destOrd="0" parTransId="{65264E74-167B-4B16-84E8-35B314EF17E9}" sibTransId="{538AAF09-D427-4756-BD7B-186673EB3B0D}"/>
    <dgm:cxn modelId="{112461A2-5873-4E0E-B2ED-0004435CF8BF}" type="presOf" srcId="{30BC90BC-8032-4836-86CC-E5D6A38B0B9F}" destId="{872ECFEB-D154-4AE1-91F8-E292C751C270}" srcOrd="0" destOrd="0" presId="urn:microsoft.com/office/officeart/2005/8/layout/vList6"/>
    <dgm:cxn modelId="{96053CA6-528B-4105-BB5E-1B95F462AC36}" srcId="{A9ED90B4-F31E-4B1E-8363-3C721DA8B8D8}" destId="{30BC90BC-8032-4836-86CC-E5D6A38B0B9F}" srcOrd="3" destOrd="0" parTransId="{E20CF7C9-61B1-4429-81AA-D8B52A26A8AF}" sibTransId="{CDAE7321-21FF-48E3-8FEC-80C7D33D70DB}"/>
    <dgm:cxn modelId="{8BACD0AB-BD2B-492B-B937-B9E5C927556A}" srcId="{7AD2DA5E-08EA-4FB1-99F4-415604857460}" destId="{7D87153F-D304-413F-97EF-AA2EE42CFA69}" srcOrd="0" destOrd="0" parTransId="{F458EC28-7B68-4682-8164-424A02101AD7}" sibTransId="{F1EEA81D-0A5E-4FBB-9F6A-5D53A39D9249}"/>
    <dgm:cxn modelId="{DDA91CE1-D329-4CE9-BFAE-186055B90888}" type="presOf" srcId="{31EB29E1-94C3-4145-A952-8A7E2A09E432}" destId="{F9BC24E7-9238-4266-9748-9A923884E54D}" srcOrd="0" destOrd="0" presId="urn:microsoft.com/office/officeart/2005/8/layout/vList6"/>
    <dgm:cxn modelId="{70CC70F1-DBCE-4AC2-8B59-F8081F6984F7}" srcId="{30BC90BC-8032-4836-86CC-E5D6A38B0B9F}" destId="{5264F48A-DBD7-4201-8475-DC1EA40553E9}" srcOrd="0" destOrd="0" parTransId="{B565FE7F-8AAB-4F87-9DFF-FFC79544E475}" sibTransId="{73139981-5769-4AC2-B51B-F1D9318CC263}"/>
    <dgm:cxn modelId="{E7C427F2-337F-4E61-B31D-657892143BAA}" type="presOf" srcId="{0A51293C-5F81-45EC-849E-FCF379B0D8D6}" destId="{9C8B13CA-1B09-44BF-9699-52B4F64A1B4D}" srcOrd="0" destOrd="1" presId="urn:microsoft.com/office/officeart/2005/8/layout/vList6"/>
    <dgm:cxn modelId="{CB46589F-E5B8-49C2-B807-A68ED0486D42}" type="presParOf" srcId="{95D55040-4BA9-4EEE-96CA-13B80F01FA3F}" destId="{2AAAF493-8E31-4B6F-83F6-A1C697370715}" srcOrd="0" destOrd="0" presId="urn:microsoft.com/office/officeart/2005/8/layout/vList6"/>
    <dgm:cxn modelId="{942B3318-8A15-48B7-B985-D9B4EADF92A6}" type="presParOf" srcId="{2AAAF493-8E31-4B6F-83F6-A1C697370715}" destId="{F9BC24E7-9238-4266-9748-9A923884E54D}" srcOrd="0" destOrd="0" presId="urn:microsoft.com/office/officeart/2005/8/layout/vList6"/>
    <dgm:cxn modelId="{1B56ED13-FBC4-4492-8837-81079B5F2D2F}" type="presParOf" srcId="{2AAAF493-8E31-4B6F-83F6-A1C697370715}" destId="{D0893858-4C93-4C5C-A2E6-2B4C1B02CFE7}" srcOrd="1" destOrd="0" presId="urn:microsoft.com/office/officeart/2005/8/layout/vList6"/>
    <dgm:cxn modelId="{C0AACA56-ADAB-4C2A-974E-B0CAA820B2E3}" type="presParOf" srcId="{95D55040-4BA9-4EEE-96CA-13B80F01FA3F}" destId="{A44ECBE6-E759-4E61-97A3-302776F924C7}" srcOrd="1" destOrd="0" presId="urn:microsoft.com/office/officeart/2005/8/layout/vList6"/>
    <dgm:cxn modelId="{89C29ACD-3D10-4781-B9A9-1D739C0882EF}" type="presParOf" srcId="{95D55040-4BA9-4EEE-96CA-13B80F01FA3F}" destId="{4A58EBBB-D9A9-48B3-B6B5-83E1739E1D24}" srcOrd="2" destOrd="0" presId="urn:microsoft.com/office/officeart/2005/8/layout/vList6"/>
    <dgm:cxn modelId="{3EB8E83F-04AD-42A7-A2BA-E2E0B82D32CD}" type="presParOf" srcId="{4A58EBBB-D9A9-48B3-B6B5-83E1739E1D24}" destId="{4003B27F-E8AD-41D1-B0EB-22E64B6A199C}" srcOrd="0" destOrd="0" presId="urn:microsoft.com/office/officeart/2005/8/layout/vList6"/>
    <dgm:cxn modelId="{FC06B640-5A46-4F7F-9485-B58D3AB4FD88}" type="presParOf" srcId="{4A58EBBB-D9A9-48B3-B6B5-83E1739E1D24}" destId="{BEB07B40-ED59-40A5-B1FC-41FF99EB86F7}" srcOrd="1" destOrd="0" presId="urn:microsoft.com/office/officeart/2005/8/layout/vList6"/>
    <dgm:cxn modelId="{C6126ABE-0BD4-42FD-BF2C-55F7470C4EE9}" type="presParOf" srcId="{95D55040-4BA9-4EEE-96CA-13B80F01FA3F}" destId="{99C9AF7E-6367-476B-BF91-3099EAC2D5C9}" srcOrd="3" destOrd="0" presId="urn:microsoft.com/office/officeart/2005/8/layout/vList6"/>
    <dgm:cxn modelId="{14F9C639-C16D-459F-92C2-0C418380A718}" type="presParOf" srcId="{95D55040-4BA9-4EEE-96CA-13B80F01FA3F}" destId="{2E25204F-A884-4F2C-AABF-443CFCE64EF9}" srcOrd="4" destOrd="0" presId="urn:microsoft.com/office/officeart/2005/8/layout/vList6"/>
    <dgm:cxn modelId="{EF44AC46-955D-4CBF-A211-E4234F0AC798}" type="presParOf" srcId="{2E25204F-A884-4F2C-AABF-443CFCE64EF9}" destId="{F4379E7B-93CE-48D7-84A0-F9EE40E1C17F}" srcOrd="0" destOrd="0" presId="urn:microsoft.com/office/officeart/2005/8/layout/vList6"/>
    <dgm:cxn modelId="{C882B873-B6F0-41D5-AC49-10CD0A6F6BE3}" type="presParOf" srcId="{2E25204F-A884-4F2C-AABF-443CFCE64EF9}" destId="{DA901B76-D9AB-4379-BBCE-5FC5EED21E44}" srcOrd="1" destOrd="0" presId="urn:microsoft.com/office/officeart/2005/8/layout/vList6"/>
    <dgm:cxn modelId="{B97FCE9E-B8EF-4287-A0EE-56E123A6A122}" type="presParOf" srcId="{95D55040-4BA9-4EEE-96CA-13B80F01FA3F}" destId="{6A56ADE6-074E-46D5-8423-AF99F1437376}" srcOrd="5" destOrd="0" presId="urn:microsoft.com/office/officeart/2005/8/layout/vList6"/>
    <dgm:cxn modelId="{48431C3A-626E-445B-8603-99264700DC17}" type="presParOf" srcId="{95D55040-4BA9-4EEE-96CA-13B80F01FA3F}" destId="{AD0D02B0-901D-4B4F-9643-663194C9A860}" srcOrd="6" destOrd="0" presId="urn:microsoft.com/office/officeart/2005/8/layout/vList6"/>
    <dgm:cxn modelId="{59573444-5D77-47A1-A574-0697A2F2A755}" type="presParOf" srcId="{AD0D02B0-901D-4B4F-9643-663194C9A860}" destId="{872ECFEB-D154-4AE1-91F8-E292C751C270}" srcOrd="0" destOrd="0" presId="urn:microsoft.com/office/officeart/2005/8/layout/vList6"/>
    <dgm:cxn modelId="{8071DD67-E290-4A75-B8C3-20886425116A}" type="presParOf" srcId="{AD0D02B0-901D-4B4F-9643-663194C9A860}" destId="{9C8B13CA-1B09-44BF-9699-52B4F64A1B4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2356DB-14A0-43CB-97EE-DD0321AB3680}" type="doc">
      <dgm:prSet loTypeId="urn:microsoft.com/office/officeart/2005/8/layout/target1" loCatId="relationship" qsTypeId="urn:microsoft.com/office/officeart/2005/8/quickstyle/3d3" qsCatId="3D" csTypeId="urn:microsoft.com/office/officeart/2005/8/colors/accent1_2" csCatId="accent1" phldr="1"/>
      <dgm:spPr/>
    </dgm:pt>
    <dgm:pt modelId="{708BDEFD-ADD3-48EC-A1E4-59B630679F45}">
      <dgm:prSet phldrT="[Κείμενο]" custT="1"/>
      <dgm:spPr/>
      <dgm:t>
        <a:bodyPr/>
        <a:lstStyle/>
        <a:p>
          <a:pPr algn="ctr"/>
          <a:r>
            <a:rPr lang="en-GB" sz="2000" b="1" dirty="0">
              <a:solidFill>
                <a:srgbClr val="FF3300"/>
              </a:solidFill>
            </a:rPr>
            <a:t>Convention on the Rights of the Child</a:t>
          </a:r>
          <a:endParaRPr lang="el-GR" sz="2000" b="1" dirty="0">
            <a:solidFill>
              <a:srgbClr val="FF3300"/>
            </a:solidFill>
          </a:endParaRPr>
        </a:p>
      </dgm:t>
    </dgm:pt>
    <dgm:pt modelId="{81CDDFB2-6B7A-4031-89FC-E1E1179A3884}" type="parTrans" cxnId="{D8B9C64F-867F-4536-A9C6-F4163460C51F}">
      <dgm:prSet/>
      <dgm:spPr/>
      <dgm:t>
        <a:bodyPr/>
        <a:lstStyle/>
        <a:p>
          <a:endParaRPr lang="el-GR"/>
        </a:p>
      </dgm:t>
    </dgm:pt>
    <dgm:pt modelId="{B1DAF112-DB84-4D48-9A15-C3A5572DAC91}" type="sibTrans" cxnId="{D8B9C64F-867F-4536-A9C6-F4163460C51F}">
      <dgm:prSet/>
      <dgm:spPr/>
      <dgm:t>
        <a:bodyPr/>
        <a:lstStyle/>
        <a:p>
          <a:endParaRPr lang="el-GR"/>
        </a:p>
      </dgm:t>
    </dgm:pt>
    <dgm:pt modelId="{239894C9-F539-42B1-BA89-5AEA5B82D474}">
      <dgm:prSet phldrT="[Κείμενο]" custT="1"/>
      <dgm:spPr/>
      <dgm:t>
        <a:bodyPr/>
        <a:lstStyle/>
        <a:p>
          <a:pPr algn="just"/>
          <a:r>
            <a:rPr lang="en-GB" sz="1400" b="1" dirty="0"/>
            <a:t>It protects all children, regardless of race, colour, sex, language, religion, politics or other beliefs of the child or her/his parents.</a:t>
          </a:r>
          <a:endParaRPr lang="el-GR" sz="1400" b="1" dirty="0"/>
        </a:p>
        <a:p>
          <a:pPr algn="l"/>
          <a:endParaRPr lang="el-GR" sz="1400" dirty="0"/>
        </a:p>
      </dgm:t>
    </dgm:pt>
    <dgm:pt modelId="{6C59AF19-5333-443B-9D11-DCBE99E400C8}" type="parTrans" cxnId="{DA7924E2-897B-44DE-A3F2-FAF011763141}">
      <dgm:prSet/>
      <dgm:spPr/>
      <dgm:t>
        <a:bodyPr/>
        <a:lstStyle/>
        <a:p>
          <a:endParaRPr lang="el-GR"/>
        </a:p>
      </dgm:t>
    </dgm:pt>
    <dgm:pt modelId="{F2FB8EB0-B304-4BED-94E1-C3A2BA75590A}" type="sibTrans" cxnId="{DA7924E2-897B-44DE-A3F2-FAF011763141}">
      <dgm:prSet/>
      <dgm:spPr/>
      <dgm:t>
        <a:bodyPr/>
        <a:lstStyle/>
        <a:p>
          <a:endParaRPr lang="el-GR"/>
        </a:p>
      </dgm:t>
    </dgm:pt>
    <dgm:pt modelId="{384AAD4A-DEA0-4BC5-9C3E-2DB8D114A09F}">
      <dgm:prSet custT="1"/>
      <dgm:spPr/>
      <dgm:t>
        <a:bodyPr/>
        <a:lstStyle/>
        <a:p>
          <a:pPr algn="just"/>
          <a:r>
            <a:rPr lang="en-GB" sz="1400" b="1" dirty="0"/>
            <a:t>"A child means every human being below the age of eighteen years, unless adulthood occurs earlier, in accordance with applicable child law" (UN Convention on the Rights of the Child).</a:t>
          </a:r>
          <a:endParaRPr lang="el-GR" sz="1400" dirty="0"/>
        </a:p>
      </dgm:t>
    </dgm:pt>
    <dgm:pt modelId="{6280E6D8-C7FC-4A20-8711-DFB022D08DE8}" type="parTrans" cxnId="{26B3A17D-B663-45A5-90C5-0DD169AA5810}">
      <dgm:prSet/>
      <dgm:spPr/>
      <dgm:t>
        <a:bodyPr/>
        <a:lstStyle/>
        <a:p>
          <a:endParaRPr lang="el-GR"/>
        </a:p>
      </dgm:t>
    </dgm:pt>
    <dgm:pt modelId="{27D3DA52-3CF4-447C-AE99-D489617813F9}" type="sibTrans" cxnId="{26B3A17D-B663-45A5-90C5-0DD169AA5810}">
      <dgm:prSet/>
      <dgm:spPr/>
      <dgm:t>
        <a:bodyPr/>
        <a:lstStyle/>
        <a:p>
          <a:endParaRPr lang="el-GR"/>
        </a:p>
      </dgm:t>
    </dgm:pt>
    <dgm:pt modelId="{71B96737-E31B-48AF-8827-CCD631C5C8DE}">
      <dgm:prSet custT="1"/>
      <dgm:spPr/>
      <dgm:t>
        <a:bodyPr/>
        <a:lstStyle/>
        <a:p>
          <a:pPr algn="just"/>
          <a:r>
            <a:rPr lang="en-GB" sz="1400" b="1" dirty="0"/>
            <a:t>States take all appropriate measures to ensure that the child is effectively protected against any form of discrimination or exploitation.</a:t>
          </a:r>
          <a:endParaRPr lang="el-GR" sz="1400" dirty="0"/>
        </a:p>
        <a:p>
          <a:pPr algn="just"/>
          <a:endParaRPr lang="el-GR" sz="1400" dirty="0"/>
        </a:p>
      </dgm:t>
    </dgm:pt>
    <dgm:pt modelId="{B75A8059-5F1B-4062-8701-1919249A9085}" type="parTrans" cxnId="{84F74711-02A0-4243-8C48-A46AD338896C}">
      <dgm:prSet/>
      <dgm:spPr/>
      <dgm:t>
        <a:bodyPr/>
        <a:lstStyle/>
        <a:p>
          <a:endParaRPr lang="el-GR"/>
        </a:p>
      </dgm:t>
    </dgm:pt>
    <dgm:pt modelId="{A17299A4-DB96-44BA-99A1-DDEE68E1DC0F}" type="sibTrans" cxnId="{84F74711-02A0-4243-8C48-A46AD338896C}">
      <dgm:prSet/>
      <dgm:spPr/>
      <dgm:t>
        <a:bodyPr/>
        <a:lstStyle/>
        <a:p>
          <a:endParaRPr lang="el-GR"/>
        </a:p>
      </dgm:t>
    </dgm:pt>
    <dgm:pt modelId="{DD620D6E-61C1-49AE-A8FA-FA1DCB3BA5CA}" type="pres">
      <dgm:prSet presAssocID="{172356DB-14A0-43CB-97EE-DD0321AB3680}" presName="composite" presStyleCnt="0">
        <dgm:presLayoutVars>
          <dgm:chMax val="5"/>
          <dgm:dir/>
          <dgm:resizeHandles val="exact"/>
        </dgm:presLayoutVars>
      </dgm:prSet>
      <dgm:spPr/>
    </dgm:pt>
    <dgm:pt modelId="{FE3CA401-CB34-4460-9BB0-D984CABF319B}" type="pres">
      <dgm:prSet presAssocID="{708BDEFD-ADD3-48EC-A1E4-59B630679F45}" presName="circle1" presStyleLbl="lnNode1" presStyleIdx="0" presStyleCnt="4"/>
      <dgm:spPr>
        <a:solidFill>
          <a:srgbClr val="FF3300"/>
        </a:solidFill>
      </dgm:spPr>
    </dgm:pt>
    <dgm:pt modelId="{DBD5A95E-048B-45E3-B700-CB2C220CA6F7}" type="pres">
      <dgm:prSet presAssocID="{708BDEFD-ADD3-48EC-A1E4-59B630679F45}" presName="text1" presStyleLbl="revTx" presStyleIdx="0" presStyleCnt="4" custScaleX="144594" custScaleY="13823" custLinFactNeighborX="30573" custLinFactNeighborY="1390">
        <dgm:presLayoutVars>
          <dgm:bulletEnabled val="1"/>
        </dgm:presLayoutVars>
      </dgm:prSet>
      <dgm:spPr/>
    </dgm:pt>
    <dgm:pt modelId="{0BCE7E36-D5D7-42EC-B6AB-076FAAF32AA0}" type="pres">
      <dgm:prSet presAssocID="{708BDEFD-ADD3-48EC-A1E4-59B630679F45}" presName="line1" presStyleLbl="callout" presStyleIdx="0" presStyleCnt="8" custLinFactNeighborX="-2633" custLinFactNeighborY="-50300"/>
      <dgm:spPr/>
    </dgm:pt>
    <dgm:pt modelId="{B283F38C-FED9-489D-8068-422C1A9D4D63}" type="pres">
      <dgm:prSet presAssocID="{708BDEFD-ADD3-48EC-A1E4-59B630679F45}" presName="d1" presStyleLbl="callout" presStyleIdx="1" presStyleCnt="8"/>
      <dgm:spPr/>
    </dgm:pt>
    <dgm:pt modelId="{3B5DD441-A344-408D-A6CB-C3D748F5AA2C}" type="pres">
      <dgm:prSet presAssocID="{239894C9-F539-42B1-BA89-5AEA5B82D474}" presName="circle2" presStyleLbl="lnNode1" presStyleIdx="1" presStyleCnt="4"/>
      <dgm:spPr>
        <a:solidFill>
          <a:srgbClr val="CCFF33"/>
        </a:solidFill>
      </dgm:spPr>
    </dgm:pt>
    <dgm:pt modelId="{C19CD31B-C224-4D16-8E44-D8F7F9BE6187}" type="pres">
      <dgm:prSet presAssocID="{239894C9-F539-42B1-BA89-5AEA5B82D474}" presName="text2" presStyleLbl="revTx" presStyleIdx="1" presStyleCnt="4" custScaleX="160722" custScaleY="54623" custLinFactNeighborX="37832" custLinFactNeighborY="25402">
        <dgm:presLayoutVars>
          <dgm:bulletEnabled val="1"/>
        </dgm:presLayoutVars>
      </dgm:prSet>
      <dgm:spPr/>
    </dgm:pt>
    <dgm:pt modelId="{1315597F-D3BD-4856-ADC6-0D95A50057D8}" type="pres">
      <dgm:prSet presAssocID="{239894C9-F539-42B1-BA89-5AEA5B82D474}" presName="line2" presStyleLbl="callout" presStyleIdx="2" presStyleCnt="8"/>
      <dgm:spPr/>
    </dgm:pt>
    <dgm:pt modelId="{F712C48F-5B9D-4978-ADB5-972DABBD254F}" type="pres">
      <dgm:prSet presAssocID="{239894C9-F539-42B1-BA89-5AEA5B82D474}" presName="d2" presStyleLbl="callout" presStyleIdx="3" presStyleCnt="8"/>
      <dgm:spPr/>
    </dgm:pt>
    <dgm:pt modelId="{D2E82C90-37C9-4574-8F9D-7B133FF41C59}" type="pres">
      <dgm:prSet presAssocID="{384AAD4A-DEA0-4BC5-9C3E-2DB8D114A09F}" presName="circle3" presStyleLbl="lnNode1" presStyleIdx="2" presStyleCnt="4"/>
      <dgm:spPr>
        <a:solidFill>
          <a:srgbClr val="0066FF"/>
        </a:solidFill>
      </dgm:spPr>
    </dgm:pt>
    <dgm:pt modelId="{71752D32-073E-4294-A3E0-1F46AD433A04}" type="pres">
      <dgm:prSet presAssocID="{384AAD4A-DEA0-4BC5-9C3E-2DB8D114A09F}" presName="text3" presStyleLbl="revTx" presStyleIdx="2" presStyleCnt="4" custScaleX="168328" custScaleY="15979" custLinFactNeighborX="39794" custLinFactNeighborY="59989">
        <dgm:presLayoutVars>
          <dgm:bulletEnabled val="1"/>
        </dgm:presLayoutVars>
      </dgm:prSet>
      <dgm:spPr/>
    </dgm:pt>
    <dgm:pt modelId="{008971F6-257F-4035-AD9C-95FAECB2CFB8}" type="pres">
      <dgm:prSet presAssocID="{384AAD4A-DEA0-4BC5-9C3E-2DB8D114A09F}" presName="line3" presStyleLbl="callout" presStyleIdx="4" presStyleCnt="8"/>
      <dgm:spPr/>
    </dgm:pt>
    <dgm:pt modelId="{9EE87074-92ED-49FF-9CA5-66E13DD402FA}" type="pres">
      <dgm:prSet presAssocID="{384AAD4A-DEA0-4BC5-9C3E-2DB8D114A09F}" presName="d3" presStyleLbl="callout" presStyleIdx="5" presStyleCnt="8"/>
      <dgm:spPr/>
    </dgm:pt>
    <dgm:pt modelId="{28E2E929-719F-4310-B4A3-08902E3C6AA4}" type="pres">
      <dgm:prSet presAssocID="{71B96737-E31B-48AF-8827-CCD631C5C8DE}" presName="circle4" presStyleLbl="lnNode1" presStyleIdx="3" presStyleCnt="4"/>
      <dgm:spPr>
        <a:solidFill>
          <a:srgbClr val="FF3300"/>
        </a:solidFill>
      </dgm:spPr>
    </dgm:pt>
    <dgm:pt modelId="{5243B929-7A5D-4AF9-8D40-71795F2DE6A5}" type="pres">
      <dgm:prSet presAssocID="{71B96737-E31B-48AF-8827-CCD631C5C8DE}" presName="text4" presStyleLbl="revTx" presStyleIdx="3" presStyleCnt="4" custScaleX="165032" custLinFactY="2040" custLinFactNeighborX="43668" custLinFactNeighborY="100000">
        <dgm:presLayoutVars>
          <dgm:bulletEnabled val="1"/>
        </dgm:presLayoutVars>
      </dgm:prSet>
      <dgm:spPr/>
    </dgm:pt>
    <dgm:pt modelId="{3828FFC0-644A-4B5A-944E-488E5E636214}" type="pres">
      <dgm:prSet presAssocID="{71B96737-E31B-48AF-8827-CCD631C5C8DE}" presName="line4" presStyleLbl="callout" presStyleIdx="6" presStyleCnt="8"/>
      <dgm:spPr/>
    </dgm:pt>
    <dgm:pt modelId="{9349AE02-E2C3-4BB5-B886-04681179CD4B}" type="pres">
      <dgm:prSet presAssocID="{71B96737-E31B-48AF-8827-CCD631C5C8DE}" presName="d4" presStyleLbl="callout" presStyleIdx="7" presStyleCnt="8"/>
      <dgm:spPr/>
    </dgm:pt>
  </dgm:ptLst>
  <dgm:cxnLst>
    <dgm:cxn modelId="{84F74711-02A0-4243-8C48-A46AD338896C}" srcId="{172356DB-14A0-43CB-97EE-DD0321AB3680}" destId="{71B96737-E31B-48AF-8827-CCD631C5C8DE}" srcOrd="3" destOrd="0" parTransId="{B75A8059-5F1B-4062-8701-1919249A9085}" sibTransId="{A17299A4-DB96-44BA-99A1-DDEE68E1DC0F}"/>
    <dgm:cxn modelId="{2701825C-E31F-44C5-89EC-E851931F773B}" type="presOf" srcId="{172356DB-14A0-43CB-97EE-DD0321AB3680}" destId="{DD620D6E-61C1-49AE-A8FA-FA1DCB3BA5CA}" srcOrd="0" destOrd="0" presId="urn:microsoft.com/office/officeart/2005/8/layout/target1"/>
    <dgm:cxn modelId="{9BC63249-901D-4CD4-BC55-D58E124A8BDE}" type="presOf" srcId="{71B96737-E31B-48AF-8827-CCD631C5C8DE}" destId="{5243B929-7A5D-4AF9-8D40-71795F2DE6A5}" srcOrd="0" destOrd="0" presId="urn:microsoft.com/office/officeart/2005/8/layout/target1"/>
    <dgm:cxn modelId="{D8B9C64F-867F-4536-A9C6-F4163460C51F}" srcId="{172356DB-14A0-43CB-97EE-DD0321AB3680}" destId="{708BDEFD-ADD3-48EC-A1E4-59B630679F45}" srcOrd="0" destOrd="0" parTransId="{81CDDFB2-6B7A-4031-89FC-E1E1179A3884}" sibTransId="{B1DAF112-DB84-4D48-9A15-C3A5572DAC91}"/>
    <dgm:cxn modelId="{51838953-3DE4-467B-91DE-5CCBEEC8BFAB}" type="presOf" srcId="{708BDEFD-ADD3-48EC-A1E4-59B630679F45}" destId="{DBD5A95E-048B-45E3-B700-CB2C220CA6F7}" srcOrd="0" destOrd="0" presId="urn:microsoft.com/office/officeart/2005/8/layout/target1"/>
    <dgm:cxn modelId="{26B3A17D-B663-45A5-90C5-0DD169AA5810}" srcId="{172356DB-14A0-43CB-97EE-DD0321AB3680}" destId="{384AAD4A-DEA0-4BC5-9C3E-2DB8D114A09F}" srcOrd="2" destOrd="0" parTransId="{6280E6D8-C7FC-4A20-8711-DFB022D08DE8}" sibTransId="{27D3DA52-3CF4-447C-AE99-D489617813F9}"/>
    <dgm:cxn modelId="{C9191E90-D5C8-4167-BCE6-A61AB63CA4B2}" type="presOf" srcId="{384AAD4A-DEA0-4BC5-9C3E-2DB8D114A09F}" destId="{71752D32-073E-4294-A3E0-1F46AD433A04}" srcOrd="0" destOrd="0" presId="urn:microsoft.com/office/officeart/2005/8/layout/target1"/>
    <dgm:cxn modelId="{A8299ACB-308D-4283-8B85-890BCDFAA0FC}" type="presOf" srcId="{239894C9-F539-42B1-BA89-5AEA5B82D474}" destId="{C19CD31B-C224-4D16-8E44-D8F7F9BE6187}" srcOrd="0" destOrd="0" presId="urn:microsoft.com/office/officeart/2005/8/layout/target1"/>
    <dgm:cxn modelId="{DA7924E2-897B-44DE-A3F2-FAF011763141}" srcId="{172356DB-14A0-43CB-97EE-DD0321AB3680}" destId="{239894C9-F539-42B1-BA89-5AEA5B82D474}" srcOrd="1" destOrd="0" parTransId="{6C59AF19-5333-443B-9D11-DCBE99E400C8}" sibTransId="{F2FB8EB0-B304-4BED-94E1-C3A2BA75590A}"/>
    <dgm:cxn modelId="{17148FF2-A37A-4615-A5DD-1ABCC60E6A50}" type="presParOf" srcId="{DD620D6E-61C1-49AE-A8FA-FA1DCB3BA5CA}" destId="{FE3CA401-CB34-4460-9BB0-D984CABF319B}" srcOrd="0" destOrd="0" presId="urn:microsoft.com/office/officeart/2005/8/layout/target1"/>
    <dgm:cxn modelId="{1C8726CC-CD21-4898-BA4F-F91DCCE49E53}" type="presParOf" srcId="{DD620D6E-61C1-49AE-A8FA-FA1DCB3BA5CA}" destId="{DBD5A95E-048B-45E3-B700-CB2C220CA6F7}" srcOrd="1" destOrd="0" presId="urn:microsoft.com/office/officeart/2005/8/layout/target1"/>
    <dgm:cxn modelId="{68338618-7826-4B87-A6B8-4016BAF95EB6}" type="presParOf" srcId="{DD620D6E-61C1-49AE-A8FA-FA1DCB3BA5CA}" destId="{0BCE7E36-D5D7-42EC-B6AB-076FAAF32AA0}" srcOrd="2" destOrd="0" presId="urn:microsoft.com/office/officeart/2005/8/layout/target1"/>
    <dgm:cxn modelId="{3079EB3C-E2BE-4489-A153-FB1A68D900F3}" type="presParOf" srcId="{DD620D6E-61C1-49AE-A8FA-FA1DCB3BA5CA}" destId="{B283F38C-FED9-489D-8068-422C1A9D4D63}" srcOrd="3" destOrd="0" presId="urn:microsoft.com/office/officeart/2005/8/layout/target1"/>
    <dgm:cxn modelId="{744A398B-A745-48AA-BC90-24E087EEC436}" type="presParOf" srcId="{DD620D6E-61C1-49AE-A8FA-FA1DCB3BA5CA}" destId="{3B5DD441-A344-408D-A6CB-C3D748F5AA2C}" srcOrd="4" destOrd="0" presId="urn:microsoft.com/office/officeart/2005/8/layout/target1"/>
    <dgm:cxn modelId="{E41DB983-FC67-4DCD-B6CF-7928D4A2DEA5}" type="presParOf" srcId="{DD620D6E-61C1-49AE-A8FA-FA1DCB3BA5CA}" destId="{C19CD31B-C224-4D16-8E44-D8F7F9BE6187}" srcOrd="5" destOrd="0" presId="urn:microsoft.com/office/officeart/2005/8/layout/target1"/>
    <dgm:cxn modelId="{3A9B6962-7B71-4E11-B93C-074D411BF1D2}" type="presParOf" srcId="{DD620D6E-61C1-49AE-A8FA-FA1DCB3BA5CA}" destId="{1315597F-D3BD-4856-ADC6-0D95A50057D8}" srcOrd="6" destOrd="0" presId="urn:microsoft.com/office/officeart/2005/8/layout/target1"/>
    <dgm:cxn modelId="{CECEF423-EA6C-430E-B23A-EC2DA3025274}" type="presParOf" srcId="{DD620D6E-61C1-49AE-A8FA-FA1DCB3BA5CA}" destId="{F712C48F-5B9D-4978-ADB5-972DABBD254F}" srcOrd="7" destOrd="0" presId="urn:microsoft.com/office/officeart/2005/8/layout/target1"/>
    <dgm:cxn modelId="{361C9667-7AD9-458F-8577-D4898B949795}" type="presParOf" srcId="{DD620D6E-61C1-49AE-A8FA-FA1DCB3BA5CA}" destId="{D2E82C90-37C9-4574-8F9D-7B133FF41C59}" srcOrd="8" destOrd="0" presId="urn:microsoft.com/office/officeart/2005/8/layout/target1"/>
    <dgm:cxn modelId="{039503AB-65DD-47A2-A440-3E50EB1D921E}" type="presParOf" srcId="{DD620D6E-61C1-49AE-A8FA-FA1DCB3BA5CA}" destId="{71752D32-073E-4294-A3E0-1F46AD433A04}" srcOrd="9" destOrd="0" presId="urn:microsoft.com/office/officeart/2005/8/layout/target1"/>
    <dgm:cxn modelId="{26A14B17-0A82-46BE-88C5-D314E96A862C}" type="presParOf" srcId="{DD620D6E-61C1-49AE-A8FA-FA1DCB3BA5CA}" destId="{008971F6-257F-4035-AD9C-95FAECB2CFB8}" srcOrd="10" destOrd="0" presId="urn:microsoft.com/office/officeart/2005/8/layout/target1"/>
    <dgm:cxn modelId="{85F0EC79-1AB5-4536-85C7-4E6687C1C5A4}" type="presParOf" srcId="{DD620D6E-61C1-49AE-A8FA-FA1DCB3BA5CA}" destId="{9EE87074-92ED-49FF-9CA5-66E13DD402FA}" srcOrd="11" destOrd="0" presId="urn:microsoft.com/office/officeart/2005/8/layout/target1"/>
    <dgm:cxn modelId="{724D1BBC-4C39-40F5-916E-BC5E1E086D8F}" type="presParOf" srcId="{DD620D6E-61C1-49AE-A8FA-FA1DCB3BA5CA}" destId="{28E2E929-719F-4310-B4A3-08902E3C6AA4}" srcOrd="12" destOrd="0" presId="urn:microsoft.com/office/officeart/2005/8/layout/target1"/>
    <dgm:cxn modelId="{2B481A99-7BCF-4729-A62F-590ABBC3FC23}" type="presParOf" srcId="{DD620D6E-61C1-49AE-A8FA-FA1DCB3BA5CA}" destId="{5243B929-7A5D-4AF9-8D40-71795F2DE6A5}" srcOrd="13" destOrd="0" presId="urn:microsoft.com/office/officeart/2005/8/layout/target1"/>
    <dgm:cxn modelId="{B60ED6F6-58A4-4EB3-BA1C-D079D0574172}" type="presParOf" srcId="{DD620D6E-61C1-49AE-A8FA-FA1DCB3BA5CA}" destId="{3828FFC0-644A-4B5A-944E-488E5E636214}" srcOrd="14" destOrd="0" presId="urn:microsoft.com/office/officeart/2005/8/layout/target1"/>
    <dgm:cxn modelId="{5925DBA5-40BF-4DA9-A3CC-0774C99D743B}" type="presParOf" srcId="{DD620D6E-61C1-49AE-A8FA-FA1DCB3BA5CA}" destId="{9349AE02-E2C3-4BB5-B886-04681179CD4B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FFBAB-08F0-4DC2-BD5A-5164D03FFFCF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F3B9FF4-EC44-44CB-BF1C-2064B85BC6EC}">
      <dgm:prSet phldrT="[Κείμενο]" custT="1"/>
      <dgm:spPr>
        <a:solidFill>
          <a:srgbClr val="B3B3FF"/>
        </a:solidFill>
      </dgm:spPr>
      <dgm:t>
        <a:bodyPr/>
        <a:lstStyle/>
        <a:p>
          <a:pPr algn="just"/>
          <a:r>
            <a:rPr lang="en-GB" sz="1700" b="1" dirty="0">
              <a:solidFill>
                <a:schemeClr val="tx1"/>
              </a:solidFill>
            </a:rPr>
            <a:t>The United Nations (UN) has established December 3 as the World Day of Persons with Disabilities.</a:t>
          </a:r>
          <a:endParaRPr lang="el-GR" sz="1700" b="1" dirty="0">
            <a:solidFill>
              <a:schemeClr val="tx1"/>
            </a:solidFill>
          </a:endParaRPr>
        </a:p>
      </dgm:t>
    </dgm:pt>
    <dgm:pt modelId="{51348982-5E53-4FE9-8A94-33BD5430BB2C}" type="parTrans" cxnId="{C5E08B77-E5A1-4458-8FA3-4BFC61E1DBFB}">
      <dgm:prSet/>
      <dgm:spPr/>
      <dgm:t>
        <a:bodyPr/>
        <a:lstStyle/>
        <a:p>
          <a:endParaRPr lang="el-GR"/>
        </a:p>
      </dgm:t>
    </dgm:pt>
    <dgm:pt modelId="{608A58D4-5D9E-4F03-8842-F59520A5ECA7}" type="sibTrans" cxnId="{C5E08B77-E5A1-4458-8FA3-4BFC61E1DBFB}">
      <dgm:prSet/>
      <dgm:spPr/>
      <dgm:t>
        <a:bodyPr/>
        <a:lstStyle/>
        <a:p>
          <a:endParaRPr lang="el-GR"/>
        </a:p>
      </dgm:t>
    </dgm:pt>
    <dgm:pt modelId="{DC3DC850-D6C6-4DF7-89B1-A76FDEE68C15}">
      <dgm:prSet phldrT="[Κείμενο]" custT="1"/>
      <dgm:spPr>
        <a:solidFill>
          <a:srgbClr val="FFFF00"/>
        </a:solidFill>
      </dgm:spPr>
      <dgm:t>
        <a:bodyPr/>
        <a:lstStyle/>
        <a:p>
          <a:pPr algn="just"/>
          <a:r>
            <a:rPr lang="en-GB" sz="1700" b="1" dirty="0">
              <a:solidFill>
                <a:schemeClr val="tx1"/>
              </a:solidFill>
            </a:rPr>
            <a:t>It is celebrated with the aim of understanding the relevant issues and mobilizing people for the rights of dignity &amp; well-being of people with disabilities.</a:t>
          </a:r>
          <a:endParaRPr lang="el-GR" sz="1700" b="1" dirty="0">
            <a:solidFill>
              <a:schemeClr val="tx1"/>
            </a:solidFill>
          </a:endParaRPr>
        </a:p>
      </dgm:t>
    </dgm:pt>
    <dgm:pt modelId="{0D72CB80-8592-48B2-9A5D-C5021064A949}" type="parTrans" cxnId="{0B618B33-DF35-4099-B3FF-C2F0424DA745}">
      <dgm:prSet/>
      <dgm:spPr/>
      <dgm:t>
        <a:bodyPr/>
        <a:lstStyle/>
        <a:p>
          <a:endParaRPr lang="el-GR"/>
        </a:p>
      </dgm:t>
    </dgm:pt>
    <dgm:pt modelId="{FA350EEE-D37C-46B5-8F45-94AC89236CA6}" type="sibTrans" cxnId="{0B618B33-DF35-4099-B3FF-C2F0424DA745}">
      <dgm:prSet/>
      <dgm:spPr/>
      <dgm:t>
        <a:bodyPr/>
        <a:lstStyle/>
        <a:p>
          <a:endParaRPr lang="el-GR"/>
        </a:p>
      </dgm:t>
    </dgm:pt>
    <dgm:pt modelId="{9E7A4EFD-AE90-4F4B-B16F-2E67039CB731}">
      <dgm:prSet phldrT="[Κείμενο]" custT="1"/>
      <dgm:spPr>
        <a:solidFill>
          <a:srgbClr val="00FFFF"/>
        </a:solidFill>
      </dgm:spPr>
      <dgm:t>
        <a:bodyPr/>
        <a:lstStyle/>
        <a:p>
          <a:pPr algn="just"/>
          <a:r>
            <a:rPr lang="en-GB" sz="1700" b="1" dirty="0">
              <a:solidFill>
                <a:schemeClr val="tx1"/>
              </a:solidFill>
            </a:rPr>
            <a:t>It seeks to increase the degree of integration of people with disabilities in every aspect of political, social, economic &amp; cultural life.</a:t>
          </a:r>
          <a:endParaRPr lang="el-GR" sz="1700" b="1" dirty="0">
            <a:solidFill>
              <a:schemeClr val="tx1"/>
            </a:solidFill>
          </a:endParaRPr>
        </a:p>
      </dgm:t>
    </dgm:pt>
    <dgm:pt modelId="{7B48C25E-7940-4B49-98B8-E184C211C7A5}" type="parTrans" cxnId="{50059E39-FE30-466C-A18F-9CB95676A52C}">
      <dgm:prSet/>
      <dgm:spPr/>
      <dgm:t>
        <a:bodyPr/>
        <a:lstStyle/>
        <a:p>
          <a:endParaRPr lang="el-GR"/>
        </a:p>
      </dgm:t>
    </dgm:pt>
    <dgm:pt modelId="{EBE8FAE2-AE23-41E4-8D5B-834D21A34EB2}" type="sibTrans" cxnId="{50059E39-FE30-466C-A18F-9CB95676A52C}">
      <dgm:prSet/>
      <dgm:spPr/>
      <dgm:t>
        <a:bodyPr/>
        <a:lstStyle/>
        <a:p>
          <a:endParaRPr lang="el-GR"/>
        </a:p>
      </dgm:t>
    </dgm:pt>
    <dgm:pt modelId="{93A977C8-5194-4E4F-AC05-EE6B7731A669}">
      <dgm:prSet custT="1"/>
      <dgm:spPr>
        <a:solidFill>
          <a:srgbClr val="FF99FF"/>
        </a:solidFill>
      </dgm:spPr>
      <dgm:t>
        <a:bodyPr/>
        <a:lstStyle/>
        <a:p>
          <a:pPr algn="just"/>
          <a:r>
            <a:rPr lang="en-GB" sz="1700" b="1" dirty="0">
              <a:solidFill>
                <a:schemeClr val="tx1"/>
              </a:solidFill>
            </a:rPr>
            <a:t>So, education is of utmost importance for these people. Education is a social good and at the same time a fundamental right for everyone.</a:t>
          </a:r>
          <a:endParaRPr lang="el-GR" sz="1700" b="1" dirty="0">
            <a:solidFill>
              <a:schemeClr val="tx1"/>
            </a:solidFill>
          </a:endParaRPr>
        </a:p>
      </dgm:t>
    </dgm:pt>
    <dgm:pt modelId="{DA6BD1CA-6148-4C60-A673-E5EE6E319C67}" type="parTrans" cxnId="{2FD6A177-E16D-4193-B71B-C161486A6D91}">
      <dgm:prSet/>
      <dgm:spPr/>
      <dgm:t>
        <a:bodyPr/>
        <a:lstStyle/>
        <a:p>
          <a:endParaRPr lang="el-GR"/>
        </a:p>
      </dgm:t>
    </dgm:pt>
    <dgm:pt modelId="{7EF82A48-14D7-4A07-A166-EC81FA91D480}" type="sibTrans" cxnId="{2FD6A177-E16D-4193-B71B-C161486A6D91}">
      <dgm:prSet/>
      <dgm:spPr/>
      <dgm:t>
        <a:bodyPr/>
        <a:lstStyle/>
        <a:p>
          <a:endParaRPr lang="el-GR"/>
        </a:p>
      </dgm:t>
    </dgm:pt>
    <dgm:pt modelId="{03E854CD-C8F5-4571-AA84-1219DE1471CA}" type="pres">
      <dgm:prSet presAssocID="{0F5FFBAB-08F0-4DC2-BD5A-5164D03FFFCF}" presName="linear" presStyleCnt="0">
        <dgm:presLayoutVars>
          <dgm:dir/>
          <dgm:animLvl val="lvl"/>
          <dgm:resizeHandles val="exact"/>
        </dgm:presLayoutVars>
      </dgm:prSet>
      <dgm:spPr/>
    </dgm:pt>
    <dgm:pt modelId="{8DDADB78-8213-4AED-AF86-737B4D8B071D}" type="pres">
      <dgm:prSet presAssocID="{8F3B9FF4-EC44-44CB-BF1C-2064B85BC6EC}" presName="parentLin" presStyleCnt="0"/>
      <dgm:spPr/>
    </dgm:pt>
    <dgm:pt modelId="{FA98E936-BC46-4535-9787-9528023B02F4}" type="pres">
      <dgm:prSet presAssocID="{8F3B9FF4-EC44-44CB-BF1C-2064B85BC6EC}" presName="parentLeftMargin" presStyleLbl="node1" presStyleIdx="0" presStyleCnt="4"/>
      <dgm:spPr/>
    </dgm:pt>
    <dgm:pt modelId="{88E89E1C-1E5A-4273-BA4E-A1EF355AEB79}" type="pres">
      <dgm:prSet presAssocID="{8F3B9FF4-EC44-44CB-BF1C-2064B85BC6E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1C85837-33BB-4D8E-907D-3EDAD230F2BF}" type="pres">
      <dgm:prSet presAssocID="{8F3B9FF4-EC44-44CB-BF1C-2064B85BC6EC}" presName="negativeSpace" presStyleCnt="0"/>
      <dgm:spPr/>
    </dgm:pt>
    <dgm:pt modelId="{F8D166F5-648C-4FC1-B96F-0D7DBBCFC7DB}" type="pres">
      <dgm:prSet presAssocID="{8F3B9FF4-EC44-44CB-BF1C-2064B85BC6EC}" presName="childText" presStyleLbl="conFgAcc1" presStyleIdx="0" presStyleCnt="4">
        <dgm:presLayoutVars>
          <dgm:bulletEnabled val="1"/>
        </dgm:presLayoutVars>
      </dgm:prSet>
      <dgm:spPr/>
    </dgm:pt>
    <dgm:pt modelId="{37081E36-7BA8-4CB8-874A-02E391EE872D}" type="pres">
      <dgm:prSet presAssocID="{608A58D4-5D9E-4F03-8842-F59520A5ECA7}" presName="spaceBetweenRectangles" presStyleCnt="0"/>
      <dgm:spPr/>
    </dgm:pt>
    <dgm:pt modelId="{2C456EAA-7F8E-4C3C-98AC-5E34481D1B51}" type="pres">
      <dgm:prSet presAssocID="{DC3DC850-D6C6-4DF7-89B1-A76FDEE68C15}" presName="parentLin" presStyleCnt="0"/>
      <dgm:spPr/>
    </dgm:pt>
    <dgm:pt modelId="{C7AD6898-C1B4-481B-B38D-493F8B1F04AD}" type="pres">
      <dgm:prSet presAssocID="{DC3DC850-D6C6-4DF7-89B1-A76FDEE68C15}" presName="parentLeftMargin" presStyleLbl="node1" presStyleIdx="0" presStyleCnt="4"/>
      <dgm:spPr/>
    </dgm:pt>
    <dgm:pt modelId="{A6D069B2-D03B-493F-B892-E7AFEA317016}" type="pres">
      <dgm:prSet presAssocID="{DC3DC850-D6C6-4DF7-89B1-A76FDEE68C1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23CD882-7F4A-40BD-A0BF-67ED8F7DCE95}" type="pres">
      <dgm:prSet presAssocID="{DC3DC850-D6C6-4DF7-89B1-A76FDEE68C15}" presName="negativeSpace" presStyleCnt="0"/>
      <dgm:spPr/>
    </dgm:pt>
    <dgm:pt modelId="{B3E23154-3122-44F5-BE67-33FF6025EA94}" type="pres">
      <dgm:prSet presAssocID="{DC3DC850-D6C6-4DF7-89B1-A76FDEE68C15}" presName="childText" presStyleLbl="conFgAcc1" presStyleIdx="1" presStyleCnt="4">
        <dgm:presLayoutVars>
          <dgm:bulletEnabled val="1"/>
        </dgm:presLayoutVars>
      </dgm:prSet>
      <dgm:spPr/>
    </dgm:pt>
    <dgm:pt modelId="{C704AE52-CC01-4E93-AD2C-27B5AE61B750}" type="pres">
      <dgm:prSet presAssocID="{FA350EEE-D37C-46B5-8F45-94AC89236CA6}" presName="spaceBetweenRectangles" presStyleCnt="0"/>
      <dgm:spPr/>
    </dgm:pt>
    <dgm:pt modelId="{4076262F-E2C7-4681-91E0-76F5A17EEB1E}" type="pres">
      <dgm:prSet presAssocID="{9E7A4EFD-AE90-4F4B-B16F-2E67039CB731}" presName="parentLin" presStyleCnt="0"/>
      <dgm:spPr/>
    </dgm:pt>
    <dgm:pt modelId="{4AA4022A-4EE6-4852-84CB-2A4199067CB8}" type="pres">
      <dgm:prSet presAssocID="{9E7A4EFD-AE90-4F4B-B16F-2E67039CB731}" presName="parentLeftMargin" presStyleLbl="node1" presStyleIdx="1" presStyleCnt="4"/>
      <dgm:spPr/>
    </dgm:pt>
    <dgm:pt modelId="{4CFAED64-51C1-4460-9432-76C071C03317}" type="pres">
      <dgm:prSet presAssocID="{9E7A4EFD-AE90-4F4B-B16F-2E67039CB73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4308569-7AF0-429A-A41B-AE27827F0C4D}" type="pres">
      <dgm:prSet presAssocID="{9E7A4EFD-AE90-4F4B-B16F-2E67039CB731}" presName="negativeSpace" presStyleCnt="0"/>
      <dgm:spPr/>
    </dgm:pt>
    <dgm:pt modelId="{917BB123-9290-4D72-8D76-62E5B08F389E}" type="pres">
      <dgm:prSet presAssocID="{9E7A4EFD-AE90-4F4B-B16F-2E67039CB731}" presName="childText" presStyleLbl="conFgAcc1" presStyleIdx="2" presStyleCnt="4">
        <dgm:presLayoutVars>
          <dgm:bulletEnabled val="1"/>
        </dgm:presLayoutVars>
      </dgm:prSet>
      <dgm:spPr/>
    </dgm:pt>
    <dgm:pt modelId="{8EC02C48-6D61-4F9F-9EA6-154851E9D5C3}" type="pres">
      <dgm:prSet presAssocID="{EBE8FAE2-AE23-41E4-8D5B-834D21A34EB2}" presName="spaceBetweenRectangles" presStyleCnt="0"/>
      <dgm:spPr/>
    </dgm:pt>
    <dgm:pt modelId="{79777690-B5E3-47C0-892D-2B642B6321C8}" type="pres">
      <dgm:prSet presAssocID="{93A977C8-5194-4E4F-AC05-EE6B7731A669}" presName="parentLin" presStyleCnt="0"/>
      <dgm:spPr/>
    </dgm:pt>
    <dgm:pt modelId="{15E4A139-D431-46F5-8CD6-91F97F42A095}" type="pres">
      <dgm:prSet presAssocID="{93A977C8-5194-4E4F-AC05-EE6B7731A669}" presName="parentLeftMargin" presStyleLbl="node1" presStyleIdx="2" presStyleCnt="4"/>
      <dgm:spPr/>
    </dgm:pt>
    <dgm:pt modelId="{36E08800-CA19-4DB2-A9DF-C1528A726C69}" type="pres">
      <dgm:prSet presAssocID="{93A977C8-5194-4E4F-AC05-EE6B7731A66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710826C-C3C3-4ED5-BAF1-8362CFAFB86F}" type="pres">
      <dgm:prSet presAssocID="{93A977C8-5194-4E4F-AC05-EE6B7731A669}" presName="negativeSpace" presStyleCnt="0"/>
      <dgm:spPr/>
    </dgm:pt>
    <dgm:pt modelId="{99DF8269-4302-4B00-8F1F-59D3333D3B98}" type="pres">
      <dgm:prSet presAssocID="{93A977C8-5194-4E4F-AC05-EE6B7731A66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069A01B-43DC-42D3-A55D-CC2FA32CBB9B}" type="presOf" srcId="{DC3DC850-D6C6-4DF7-89B1-A76FDEE68C15}" destId="{A6D069B2-D03B-493F-B892-E7AFEA317016}" srcOrd="1" destOrd="0" presId="urn:microsoft.com/office/officeart/2005/8/layout/list1"/>
    <dgm:cxn modelId="{7A1B6230-1B12-42BC-BBED-6F2EE7AAE304}" type="presOf" srcId="{8F3B9FF4-EC44-44CB-BF1C-2064B85BC6EC}" destId="{FA98E936-BC46-4535-9787-9528023B02F4}" srcOrd="0" destOrd="0" presId="urn:microsoft.com/office/officeart/2005/8/layout/list1"/>
    <dgm:cxn modelId="{7251C232-263E-4C33-9EF1-97E66B7C26B8}" type="presOf" srcId="{93A977C8-5194-4E4F-AC05-EE6B7731A669}" destId="{15E4A139-D431-46F5-8CD6-91F97F42A095}" srcOrd="0" destOrd="0" presId="urn:microsoft.com/office/officeart/2005/8/layout/list1"/>
    <dgm:cxn modelId="{0B618B33-DF35-4099-B3FF-C2F0424DA745}" srcId="{0F5FFBAB-08F0-4DC2-BD5A-5164D03FFFCF}" destId="{DC3DC850-D6C6-4DF7-89B1-A76FDEE68C15}" srcOrd="1" destOrd="0" parTransId="{0D72CB80-8592-48B2-9A5D-C5021064A949}" sibTransId="{FA350EEE-D37C-46B5-8F45-94AC89236CA6}"/>
    <dgm:cxn modelId="{50059E39-FE30-466C-A18F-9CB95676A52C}" srcId="{0F5FFBAB-08F0-4DC2-BD5A-5164D03FFFCF}" destId="{9E7A4EFD-AE90-4F4B-B16F-2E67039CB731}" srcOrd="2" destOrd="0" parTransId="{7B48C25E-7940-4B49-98B8-E184C211C7A5}" sibTransId="{EBE8FAE2-AE23-41E4-8D5B-834D21A34EB2}"/>
    <dgm:cxn modelId="{92958D5C-8218-4D99-9680-BD10C4B05BB8}" type="presOf" srcId="{0F5FFBAB-08F0-4DC2-BD5A-5164D03FFFCF}" destId="{03E854CD-C8F5-4571-AA84-1219DE1471CA}" srcOrd="0" destOrd="0" presId="urn:microsoft.com/office/officeart/2005/8/layout/list1"/>
    <dgm:cxn modelId="{C5E08B77-E5A1-4458-8FA3-4BFC61E1DBFB}" srcId="{0F5FFBAB-08F0-4DC2-BD5A-5164D03FFFCF}" destId="{8F3B9FF4-EC44-44CB-BF1C-2064B85BC6EC}" srcOrd="0" destOrd="0" parTransId="{51348982-5E53-4FE9-8A94-33BD5430BB2C}" sibTransId="{608A58D4-5D9E-4F03-8842-F59520A5ECA7}"/>
    <dgm:cxn modelId="{2FD6A177-E16D-4193-B71B-C161486A6D91}" srcId="{0F5FFBAB-08F0-4DC2-BD5A-5164D03FFFCF}" destId="{93A977C8-5194-4E4F-AC05-EE6B7731A669}" srcOrd="3" destOrd="0" parTransId="{DA6BD1CA-6148-4C60-A673-E5EE6E319C67}" sibTransId="{7EF82A48-14D7-4A07-A166-EC81FA91D480}"/>
    <dgm:cxn modelId="{C189117F-0885-4C91-87DB-DBB919EA811D}" type="presOf" srcId="{8F3B9FF4-EC44-44CB-BF1C-2064B85BC6EC}" destId="{88E89E1C-1E5A-4273-BA4E-A1EF355AEB79}" srcOrd="1" destOrd="0" presId="urn:microsoft.com/office/officeart/2005/8/layout/list1"/>
    <dgm:cxn modelId="{08422288-86D5-472B-8A90-512A4449E6F1}" type="presOf" srcId="{DC3DC850-D6C6-4DF7-89B1-A76FDEE68C15}" destId="{C7AD6898-C1B4-481B-B38D-493F8B1F04AD}" srcOrd="0" destOrd="0" presId="urn:microsoft.com/office/officeart/2005/8/layout/list1"/>
    <dgm:cxn modelId="{590B37BE-3A19-4664-8151-E8B33B84C06D}" type="presOf" srcId="{9E7A4EFD-AE90-4F4B-B16F-2E67039CB731}" destId="{4AA4022A-4EE6-4852-84CB-2A4199067CB8}" srcOrd="0" destOrd="0" presId="urn:microsoft.com/office/officeart/2005/8/layout/list1"/>
    <dgm:cxn modelId="{76E2D6E9-1814-4BB0-A2E4-AD1270CEE245}" type="presOf" srcId="{9E7A4EFD-AE90-4F4B-B16F-2E67039CB731}" destId="{4CFAED64-51C1-4460-9432-76C071C03317}" srcOrd="1" destOrd="0" presId="urn:microsoft.com/office/officeart/2005/8/layout/list1"/>
    <dgm:cxn modelId="{D3BA94F8-22D9-4C80-B5FE-0DA7FE82A41C}" type="presOf" srcId="{93A977C8-5194-4E4F-AC05-EE6B7731A669}" destId="{36E08800-CA19-4DB2-A9DF-C1528A726C69}" srcOrd="1" destOrd="0" presId="urn:microsoft.com/office/officeart/2005/8/layout/list1"/>
    <dgm:cxn modelId="{4CF9D5AC-93B8-4F7E-A37D-1C925B1D025A}" type="presParOf" srcId="{03E854CD-C8F5-4571-AA84-1219DE1471CA}" destId="{8DDADB78-8213-4AED-AF86-737B4D8B071D}" srcOrd="0" destOrd="0" presId="urn:microsoft.com/office/officeart/2005/8/layout/list1"/>
    <dgm:cxn modelId="{DA1B62D8-DF9D-47E9-9ADB-8FF525F89FC6}" type="presParOf" srcId="{8DDADB78-8213-4AED-AF86-737B4D8B071D}" destId="{FA98E936-BC46-4535-9787-9528023B02F4}" srcOrd="0" destOrd="0" presId="urn:microsoft.com/office/officeart/2005/8/layout/list1"/>
    <dgm:cxn modelId="{507EDF74-66AC-43DB-9E75-40BF1E3F518E}" type="presParOf" srcId="{8DDADB78-8213-4AED-AF86-737B4D8B071D}" destId="{88E89E1C-1E5A-4273-BA4E-A1EF355AEB79}" srcOrd="1" destOrd="0" presId="urn:microsoft.com/office/officeart/2005/8/layout/list1"/>
    <dgm:cxn modelId="{8CD7811A-811B-4095-B034-4835A9FF5808}" type="presParOf" srcId="{03E854CD-C8F5-4571-AA84-1219DE1471CA}" destId="{F1C85837-33BB-4D8E-907D-3EDAD230F2BF}" srcOrd="1" destOrd="0" presId="urn:microsoft.com/office/officeart/2005/8/layout/list1"/>
    <dgm:cxn modelId="{E4912594-C1AE-49CE-A2C6-1B3E2A18EB57}" type="presParOf" srcId="{03E854CD-C8F5-4571-AA84-1219DE1471CA}" destId="{F8D166F5-648C-4FC1-B96F-0D7DBBCFC7DB}" srcOrd="2" destOrd="0" presId="urn:microsoft.com/office/officeart/2005/8/layout/list1"/>
    <dgm:cxn modelId="{F01A9476-E6C0-4EBA-B9A4-4F8F3CA47848}" type="presParOf" srcId="{03E854CD-C8F5-4571-AA84-1219DE1471CA}" destId="{37081E36-7BA8-4CB8-874A-02E391EE872D}" srcOrd="3" destOrd="0" presId="urn:microsoft.com/office/officeart/2005/8/layout/list1"/>
    <dgm:cxn modelId="{1D095CB8-097F-4819-8AAC-A90293229365}" type="presParOf" srcId="{03E854CD-C8F5-4571-AA84-1219DE1471CA}" destId="{2C456EAA-7F8E-4C3C-98AC-5E34481D1B51}" srcOrd="4" destOrd="0" presId="urn:microsoft.com/office/officeart/2005/8/layout/list1"/>
    <dgm:cxn modelId="{5CF77A42-7679-42FA-98A3-4736457843C9}" type="presParOf" srcId="{2C456EAA-7F8E-4C3C-98AC-5E34481D1B51}" destId="{C7AD6898-C1B4-481B-B38D-493F8B1F04AD}" srcOrd="0" destOrd="0" presId="urn:microsoft.com/office/officeart/2005/8/layout/list1"/>
    <dgm:cxn modelId="{B12D7298-F359-4D21-99B8-4FF964624BF1}" type="presParOf" srcId="{2C456EAA-7F8E-4C3C-98AC-5E34481D1B51}" destId="{A6D069B2-D03B-493F-B892-E7AFEA317016}" srcOrd="1" destOrd="0" presId="urn:microsoft.com/office/officeart/2005/8/layout/list1"/>
    <dgm:cxn modelId="{31E7B5B3-AADB-4B75-84A9-7E91206CE901}" type="presParOf" srcId="{03E854CD-C8F5-4571-AA84-1219DE1471CA}" destId="{023CD882-7F4A-40BD-A0BF-67ED8F7DCE95}" srcOrd="5" destOrd="0" presId="urn:microsoft.com/office/officeart/2005/8/layout/list1"/>
    <dgm:cxn modelId="{DDB4AC41-42DD-46B4-93A3-185A4299F36B}" type="presParOf" srcId="{03E854CD-C8F5-4571-AA84-1219DE1471CA}" destId="{B3E23154-3122-44F5-BE67-33FF6025EA94}" srcOrd="6" destOrd="0" presId="urn:microsoft.com/office/officeart/2005/8/layout/list1"/>
    <dgm:cxn modelId="{770589E8-1AE0-4F32-A241-552795EDCCEB}" type="presParOf" srcId="{03E854CD-C8F5-4571-AA84-1219DE1471CA}" destId="{C704AE52-CC01-4E93-AD2C-27B5AE61B750}" srcOrd="7" destOrd="0" presId="urn:microsoft.com/office/officeart/2005/8/layout/list1"/>
    <dgm:cxn modelId="{75372A19-FC5C-4075-AD4B-8887E7425A27}" type="presParOf" srcId="{03E854CD-C8F5-4571-AA84-1219DE1471CA}" destId="{4076262F-E2C7-4681-91E0-76F5A17EEB1E}" srcOrd="8" destOrd="0" presId="urn:microsoft.com/office/officeart/2005/8/layout/list1"/>
    <dgm:cxn modelId="{5A95A469-6BF9-4E59-852B-D78B6EEFD54D}" type="presParOf" srcId="{4076262F-E2C7-4681-91E0-76F5A17EEB1E}" destId="{4AA4022A-4EE6-4852-84CB-2A4199067CB8}" srcOrd="0" destOrd="0" presId="urn:microsoft.com/office/officeart/2005/8/layout/list1"/>
    <dgm:cxn modelId="{844246E7-4550-4F5E-B586-E042A9631056}" type="presParOf" srcId="{4076262F-E2C7-4681-91E0-76F5A17EEB1E}" destId="{4CFAED64-51C1-4460-9432-76C071C03317}" srcOrd="1" destOrd="0" presId="urn:microsoft.com/office/officeart/2005/8/layout/list1"/>
    <dgm:cxn modelId="{E4F4807C-9D7B-405E-B252-FC9782042D61}" type="presParOf" srcId="{03E854CD-C8F5-4571-AA84-1219DE1471CA}" destId="{94308569-7AF0-429A-A41B-AE27827F0C4D}" srcOrd="9" destOrd="0" presId="urn:microsoft.com/office/officeart/2005/8/layout/list1"/>
    <dgm:cxn modelId="{678E3F51-521E-4FCE-9504-DEA8B9BAA8C5}" type="presParOf" srcId="{03E854CD-C8F5-4571-AA84-1219DE1471CA}" destId="{917BB123-9290-4D72-8D76-62E5B08F389E}" srcOrd="10" destOrd="0" presId="urn:microsoft.com/office/officeart/2005/8/layout/list1"/>
    <dgm:cxn modelId="{6F9B9FF6-B12E-4168-B8C1-D45F1158FF41}" type="presParOf" srcId="{03E854CD-C8F5-4571-AA84-1219DE1471CA}" destId="{8EC02C48-6D61-4F9F-9EA6-154851E9D5C3}" srcOrd="11" destOrd="0" presId="urn:microsoft.com/office/officeart/2005/8/layout/list1"/>
    <dgm:cxn modelId="{12D34DA1-9261-4850-831A-3AA889606EC7}" type="presParOf" srcId="{03E854CD-C8F5-4571-AA84-1219DE1471CA}" destId="{79777690-B5E3-47C0-892D-2B642B6321C8}" srcOrd="12" destOrd="0" presId="urn:microsoft.com/office/officeart/2005/8/layout/list1"/>
    <dgm:cxn modelId="{82E76A60-FECB-4734-B30A-7F031C840790}" type="presParOf" srcId="{79777690-B5E3-47C0-892D-2B642B6321C8}" destId="{15E4A139-D431-46F5-8CD6-91F97F42A095}" srcOrd="0" destOrd="0" presId="urn:microsoft.com/office/officeart/2005/8/layout/list1"/>
    <dgm:cxn modelId="{7C3E08A9-CF42-4A8B-9EE6-CA7816C5EFCE}" type="presParOf" srcId="{79777690-B5E3-47C0-892D-2B642B6321C8}" destId="{36E08800-CA19-4DB2-A9DF-C1528A726C69}" srcOrd="1" destOrd="0" presId="urn:microsoft.com/office/officeart/2005/8/layout/list1"/>
    <dgm:cxn modelId="{7A0F7D8B-15FA-4112-A315-1E3F8DF2F7E6}" type="presParOf" srcId="{03E854CD-C8F5-4571-AA84-1219DE1471CA}" destId="{F710826C-C3C3-4ED5-BAF1-8362CFAFB86F}" srcOrd="13" destOrd="0" presId="urn:microsoft.com/office/officeart/2005/8/layout/list1"/>
    <dgm:cxn modelId="{4B86138A-D37D-412A-8469-75608500998E}" type="presParOf" srcId="{03E854CD-C8F5-4571-AA84-1219DE1471CA}" destId="{99DF8269-4302-4B00-8F1F-59D3333D3B9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A87701-D423-4E3C-AE28-4751275FE1D9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465759D-6412-44AC-B65C-6E3DCAC488F5}">
      <dgm:prSet phldrT="[Κείμενο]" custT="1"/>
      <dgm:spPr>
        <a:solidFill>
          <a:srgbClr val="FF6600"/>
        </a:solidFill>
      </dgm:spPr>
      <dgm:t>
        <a:bodyPr/>
        <a:lstStyle/>
        <a:p>
          <a:pPr algn="ctr"/>
          <a:r>
            <a:rPr lang="en-GB" sz="2000" b="1" dirty="0">
              <a:solidFill>
                <a:schemeClr val="tx1"/>
              </a:solidFill>
              <a:latin typeface="+mn-lt"/>
            </a:rPr>
            <a:t>Volunteerism</a:t>
          </a:r>
          <a:endParaRPr lang="el-GR" sz="20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l-GR" sz="2000" b="1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algn="ctr"/>
          <a:r>
            <a:rPr lang="en-GB" sz="1700" b="1" dirty="0">
              <a:solidFill>
                <a:schemeClr val="tx1"/>
              </a:solidFill>
              <a:latin typeface="+mn-lt"/>
            </a:rPr>
            <a:t>offering services to the community, in various sectors, without getting something in return.</a:t>
          </a:r>
          <a:endParaRPr lang="el-GR" sz="1700" b="1" dirty="0">
            <a:solidFill>
              <a:schemeClr val="tx1"/>
            </a:solidFill>
            <a:latin typeface="+mn-lt"/>
          </a:endParaRPr>
        </a:p>
      </dgm:t>
    </dgm:pt>
    <dgm:pt modelId="{B9C39977-CA1E-43BE-87B7-D81C306DAE3D}" type="parTrans" cxnId="{AEEFCF4D-3E42-47AF-B9C0-A89355F45527}">
      <dgm:prSet/>
      <dgm:spPr/>
      <dgm:t>
        <a:bodyPr/>
        <a:lstStyle/>
        <a:p>
          <a:endParaRPr lang="el-GR"/>
        </a:p>
      </dgm:t>
    </dgm:pt>
    <dgm:pt modelId="{EC9A4F71-88E1-4536-B233-AEF81976A1E3}" type="sibTrans" cxnId="{AEEFCF4D-3E42-47AF-B9C0-A89355F45527}">
      <dgm:prSet/>
      <dgm:spPr/>
      <dgm:t>
        <a:bodyPr/>
        <a:lstStyle/>
        <a:p>
          <a:endParaRPr lang="el-GR"/>
        </a:p>
      </dgm:t>
    </dgm:pt>
    <dgm:pt modelId="{FF849119-4552-4A08-8E6F-FAE1B10D41D7}">
      <dgm:prSet custT="1"/>
      <dgm:spPr>
        <a:solidFill>
          <a:srgbClr val="33CCFF"/>
        </a:solidFill>
      </dgm:spPr>
      <dgm:t>
        <a:bodyPr/>
        <a:lstStyle/>
        <a:p>
          <a:pPr algn="ctr"/>
          <a:r>
            <a:rPr lang="en-GB" sz="1800" b="1" dirty="0">
              <a:solidFill>
                <a:schemeClr val="tx1"/>
              </a:solidFill>
            </a:rPr>
            <a:t>Blood donation</a:t>
          </a:r>
          <a:endParaRPr lang="el-GR" sz="1800" b="1" dirty="0">
            <a:solidFill>
              <a:schemeClr val="tx1"/>
            </a:solidFill>
          </a:endParaRPr>
        </a:p>
      </dgm:t>
    </dgm:pt>
    <dgm:pt modelId="{2BB1A8E7-6AC7-4421-A987-4B1547627B1B}" type="parTrans" cxnId="{FDE8B0FD-F361-4122-BCB3-E06E55152856}">
      <dgm:prSet/>
      <dgm:spPr>
        <a:solidFill>
          <a:srgbClr val="00B0F0"/>
        </a:solidFill>
      </dgm:spPr>
      <dgm:t>
        <a:bodyPr/>
        <a:lstStyle/>
        <a:p>
          <a:endParaRPr lang="el-GR"/>
        </a:p>
      </dgm:t>
    </dgm:pt>
    <dgm:pt modelId="{4153E054-59AF-4833-ADD9-5E51842F5465}" type="sibTrans" cxnId="{FDE8B0FD-F361-4122-BCB3-E06E55152856}">
      <dgm:prSet/>
      <dgm:spPr/>
      <dgm:t>
        <a:bodyPr/>
        <a:lstStyle/>
        <a:p>
          <a:endParaRPr lang="el-GR"/>
        </a:p>
      </dgm:t>
    </dgm:pt>
    <dgm:pt modelId="{7E5BE6A5-AEA2-44B5-9135-12C65A692706}">
      <dgm:prSet custT="1"/>
      <dgm:spPr>
        <a:solidFill>
          <a:srgbClr val="FFFF00"/>
        </a:solidFill>
      </dgm:spPr>
      <dgm:t>
        <a:bodyPr/>
        <a:lstStyle/>
        <a:p>
          <a:pPr algn="ctr"/>
          <a:endParaRPr lang="el-GR" sz="1500" b="1" dirty="0">
            <a:solidFill>
              <a:schemeClr val="tx1"/>
            </a:solidFill>
          </a:endParaRPr>
        </a:p>
        <a:p>
          <a:pPr algn="ctr"/>
          <a:r>
            <a:rPr lang="en-GB" sz="1600" b="1" dirty="0">
              <a:solidFill>
                <a:schemeClr val="tx1"/>
              </a:solidFill>
            </a:rPr>
            <a:t>Active citizenship         e.g. voluntary tree planting, cleaning up shores etc.</a:t>
          </a:r>
          <a:endParaRPr lang="el-GR" sz="1600" b="1" dirty="0">
            <a:solidFill>
              <a:schemeClr val="tx1"/>
            </a:solidFill>
          </a:endParaRPr>
        </a:p>
      </dgm:t>
    </dgm:pt>
    <dgm:pt modelId="{5D8D1232-D02E-43AC-B692-7AEA1B6AE02C}" type="parTrans" cxnId="{B83DF519-F4A4-400E-95FA-9FA29210F708}">
      <dgm:prSet/>
      <dgm:spPr>
        <a:solidFill>
          <a:srgbClr val="FFFF00"/>
        </a:solidFill>
      </dgm:spPr>
      <dgm:t>
        <a:bodyPr/>
        <a:lstStyle/>
        <a:p>
          <a:endParaRPr lang="el-GR"/>
        </a:p>
      </dgm:t>
    </dgm:pt>
    <dgm:pt modelId="{F681F7D5-34D5-4AEB-8916-81F00DFEBFCD}" type="sibTrans" cxnId="{B83DF519-F4A4-400E-95FA-9FA29210F708}">
      <dgm:prSet/>
      <dgm:spPr/>
      <dgm:t>
        <a:bodyPr/>
        <a:lstStyle/>
        <a:p>
          <a:endParaRPr lang="el-GR"/>
        </a:p>
      </dgm:t>
    </dgm:pt>
    <dgm:pt modelId="{8FDAB67B-3A31-462A-AD8B-FEC3028D7BB4}">
      <dgm:prSet/>
      <dgm:spPr/>
      <dgm:t>
        <a:bodyPr/>
        <a:lstStyle/>
        <a:p>
          <a:pPr algn="just"/>
          <a:endParaRPr lang="el-GR" sz="1500" b="1" dirty="0">
            <a:solidFill>
              <a:schemeClr val="tx1"/>
            </a:solidFill>
          </a:endParaRPr>
        </a:p>
      </dgm:t>
    </dgm:pt>
    <dgm:pt modelId="{09384D17-B88C-4DD6-9582-9AB1A8F894C1}" type="parTrans" cxnId="{A37D8407-CA5C-4927-A4C3-87C4EDCC1E3F}">
      <dgm:prSet/>
      <dgm:spPr/>
      <dgm:t>
        <a:bodyPr/>
        <a:lstStyle/>
        <a:p>
          <a:endParaRPr lang="el-GR"/>
        </a:p>
      </dgm:t>
    </dgm:pt>
    <dgm:pt modelId="{86971FB3-9B9F-4CBD-847F-BD4A0A0D043D}" type="sibTrans" cxnId="{A37D8407-CA5C-4927-A4C3-87C4EDCC1E3F}">
      <dgm:prSet/>
      <dgm:spPr/>
      <dgm:t>
        <a:bodyPr/>
        <a:lstStyle/>
        <a:p>
          <a:endParaRPr lang="el-GR"/>
        </a:p>
      </dgm:t>
    </dgm:pt>
    <dgm:pt modelId="{3FB73092-1979-4DC9-A8C6-07DAF413C2B2}">
      <dgm:prSet/>
      <dgm:spPr/>
      <dgm:t>
        <a:bodyPr/>
        <a:lstStyle/>
        <a:p>
          <a:pPr algn="just"/>
          <a:endParaRPr lang="el-GR" sz="1500" b="1" dirty="0">
            <a:solidFill>
              <a:schemeClr val="tx1"/>
            </a:solidFill>
          </a:endParaRPr>
        </a:p>
      </dgm:t>
    </dgm:pt>
    <dgm:pt modelId="{B17FECD1-FDEC-41E7-9519-12E79B416E7B}" type="parTrans" cxnId="{5FC9C735-EC6A-4AA2-8C2B-790A9A9E446C}">
      <dgm:prSet/>
      <dgm:spPr/>
      <dgm:t>
        <a:bodyPr/>
        <a:lstStyle/>
        <a:p>
          <a:endParaRPr lang="el-GR"/>
        </a:p>
      </dgm:t>
    </dgm:pt>
    <dgm:pt modelId="{4CC8B353-9DF6-46B9-9CA9-69F33323EBF5}" type="sibTrans" cxnId="{5FC9C735-EC6A-4AA2-8C2B-790A9A9E446C}">
      <dgm:prSet/>
      <dgm:spPr/>
      <dgm:t>
        <a:bodyPr/>
        <a:lstStyle/>
        <a:p>
          <a:endParaRPr lang="el-GR"/>
        </a:p>
      </dgm:t>
    </dgm:pt>
    <dgm:pt modelId="{305348A9-333B-409B-BCFD-078C48C2C8FD}">
      <dgm:prSet custT="1"/>
      <dgm:spPr>
        <a:solidFill>
          <a:srgbClr val="99FF66"/>
        </a:solidFill>
      </dgm:spPr>
      <dgm:t>
        <a:bodyPr/>
        <a:lstStyle/>
        <a:p>
          <a:pPr algn="ctr"/>
          <a:r>
            <a:rPr lang="en-GB" sz="1600" b="1" dirty="0">
              <a:solidFill>
                <a:schemeClr val="tx1"/>
              </a:solidFill>
            </a:rPr>
            <a:t>Voluntary work            e.g. doctors who treat patients for free, teachers who teach free to needy children, etc.</a:t>
          </a:r>
          <a:endParaRPr lang="el-GR" sz="1600" b="1" dirty="0">
            <a:solidFill>
              <a:schemeClr val="tx1"/>
            </a:solidFill>
          </a:endParaRPr>
        </a:p>
      </dgm:t>
    </dgm:pt>
    <dgm:pt modelId="{F0E2BA67-58F0-41E1-B68B-42EB4F3413F0}" type="sibTrans" cxnId="{BDF9F6F7-7900-4705-BAFB-7C97E259925B}">
      <dgm:prSet/>
      <dgm:spPr/>
      <dgm:t>
        <a:bodyPr/>
        <a:lstStyle/>
        <a:p>
          <a:endParaRPr lang="el-GR"/>
        </a:p>
      </dgm:t>
    </dgm:pt>
    <dgm:pt modelId="{B4966015-1647-46EA-8F16-36477CD4A26B}" type="parTrans" cxnId="{BDF9F6F7-7900-4705-BAFB-7C97E259925B}">
      <dgm:prSet/>
      <dgm:spPr>
        <a:solidFill>
          <a:srgbClr val="99FF66"/>
        </a:solidFill>
      </dgm:spPr>
      <dgm:t>
        <a:bodyPr/>
        <a:lstStyle/>
        <a:p>
          <a:endParaRPr lang="el-GR"/>
        </a:p>
      </dgm:t>
    </dgm:pt>
    <dgm:pt modelId="{0968439B-A7D5-4237-88F2-345E618D0338}" type="pres">
      <dgm:prSet presAssocID="{14A87701-D423-4E3C-AE28-4751275FE1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C58503E-A62D-415D-A69C-878399AF578D}" type="pres">
      <dgm:prSet presAssocID="{B465759D-6412-44AC-B65C-6E3DCAC488F5}" presName="centerShape" presStyleLbl="node0" presStyleIdx="0" presStyleCnt="1" custScaleX="129630"/>
      <dgm:spPr/>
    </dgm:pt>
    <dgm:pt modelId="{1C01907E-0826-470D-BBD3-E1C909C35ABF}" type="pres">
      <dgm:prSet presAssocID="{2BB1A8E7-6AC7-4421-A987-4B1547627B1B}" presName="parTrans" presStyleLbl="bgSibTrans2D1" presStyleIdx="0" presStyleCnt="3"/>
      <dgm:spPr/>
    </dgm:pt>
    <dgm:pt modelId="{AB30FA7A-BF6A-4EFE-85D1-CC1C88C44653}" type="pres">
      <dgm:prSet presAssocID="{FF849119-4552-4A08-8E6F-FAE1B10D41D7}" presName="node" presStyleLbl="node1" presStyleIdx="0" presStyleCnt="3">
        <dgm:presLayoutVars>
          <dgm:bulletEnabled val="1"/>
        </dgm:presLayoutVars>
      </dgm:prSet>
      <dgm:spPr/>
    </dgm:pt>
    <dgm:pt modelId="{00DC0794-6F83-45BC-90EB-90ACA51DB18A}" type="pres">
      <dgm:prSet presAssocID="{B4966015-1647-46EA-8F16-36477CD4A26B}" presName="parTrans" presStyleLbl="bgSibTrans2D1" presStyleIdx="1" presStyleCnt="3"/>
      <dgm:spPr/>
    </dgm:pt>
    <dgm:pt modelId="{914BF399-5746-48EB-A773-7FAD83A0649E}" type="pres">
      <dgm:prSet presAssocID="{305348A9-333B-409B-BCFD-078C48C2C8FD}" presName="node" presStyleLbl="node1" presStyleIdx="1" presStyleCnt="3">
        <dgm:presLayoutVars>
          <dgm:bulletEnabled val="1"/>
        </dgm:presLayoutVars>
      </dgm:prSet>
      <dgm:spPr/>
    </dgm:pt>
    <dgm:pt modelId="{02CD5704-37D7-4B74-A481-9AD7897B6C1F}" type="pres">
      <dgm:prSet presAssocID="{5D8D1232-D02E-43AC-B692-7AEA1B6AE02C}" presName="parTrans" presStyleLbl="bgSibTrans2D1" presStyleIdx="2" presStyleCnt="3"/>
      <dgm:spPr/>
    </dgm:pt>
    <dgm:pt modelId="{67422B28-7883-4ABF-B7DB-E15CB912BB39}" type="pres">
      <dgm:prSet presAssocID="{7E5BE6A5-AEA2-44B5-9135-12C65A692706}" presName="node" presStyleLbl="node1" presStyleIdx="2" presStyleCnt="3">
        <dgm:presLayoutVars>
          <dgm:bulletEnabled val="1"/>
        </dgm:presLayoutVars>
      </dgm:prSet>
      <dgm:spPr/>
    </dgm:pt>
  </dgm:ptLst>
  <dgm:cxnLst>
    <dgm:cxn modelId="{A37D8407-CA5C-4927-A4C3-87C4EDCC1E3F}" srcId="{14A87701-D423-4E3C-AE28-4751275FE1D9}" destId="{8FDAB67B-3A31-462A-AD8B-FEC3028D7BB4}" srcOrd="1" destOrd="0" parTransId="{09384D17-B88C-4DD6-9582-9AB1A8F894C1}" sibTransId="{86971FB3-9B9F-4CBD-847F-BD4A0A0D043D}"/>
    <dgm:cxn modelId="{5AEC1A08-CBAD-447E-A942-E1D13CEF1B6F}" type="presOf" srcId="{2BB1A8E7-6AC7-4421-A987-4B1547627B1B}" destId="{1C01907E-0826-470D-BBD3-E1C909C35ABF}" srcOrd="0" destOrd="0" presId="urn:microsoft.com/office/officeart/2005/8/layout/radial4"/>
    <dgm:cxn modelId="{B83DF519-F4A4-400E-95FA-9FA29210F708}" srcId="{B465759D-6412-44AC-B65C-6E3DCAC488F5}" destId="{7E5BE6A5-AEA2-44B5-9135-12C65A692706}" srcOrd="2" destOrd="0" parTransId="{5D8D1232-D02E-43AC-B692-7AEA1B6AE02C}" sibTransId="{F681F7D5-34D5-4AEB-8916-81F00DFEBFCD}"/>
    <dgm:cxn modelId="{5FC9C735-EC6A-4AA2-8C2B-790A9A9E446C}" srcId="{8FDAB67B-3A31-462A-AD8B-FEC3028D7BB4}" destId="{3FB73092-1979-4DC9-A8C6-07DAF413C2B2}" srcOrd="0" destOrd="0" parTransId="{B17FECD1-FDEC-41E7-9519-12E79B416E7B}" sibTransId="{4CC8B353-9DF6-46B9-9CA9-69F33323EBF5}"/>
    <dgm:cxn modelId="{AEEFCF4D-3E42-47AF-B9C0-A89355F45527}" srcId="{14A87701-D423-4E3C-AE28-4751275FE1D9}" destId="{B465759D-6412-44AC-B65C-6E3DCAC488F5}" srcOrd="0" destOrd="0" parTransId="{B9C39977-CA1E-43BE-87B7-D81C306DAE3D}" sibTransId="{EC9A4F71-88E1-4536-B233-AEF81976A1E3}"/>
    <dgm:cxn modelId="{C53C344F-CA6F-473A-A099-2D88AC6B79A2}" type="presOf" srcId="{5D8D1232-D02E-43AC-B692-7AEA1B6AE02C}" destId="{02CD5704-37D7-4B74-A481-9AD7897B6C1F}" srcOrd="0" destOrd="0" presId="urn:microsoft.com/office/officeart/2005/8/layout/radial4"/>
    <dgm:cxn modelId="{B0DD2D74-8A00-4348-809C-F94626B272D8}" type="presOf" srcId="{FF849119-4552-4A08-8E6F-FAE1B10D41D7}" destId="{AB30FA7A-BF6A-4EFE-85D1-CC1C88C44653}" srcOrd="0" destOrd="0" presId="urn:microsoft.com/office/officeart/2005/8/layout/radial4"/>
    <dgm:cxn modelId="{CD097282-6F6C-493F-815D-0E0EB8581EE5}" type="presOf" srcId="{14A87701-D423-4E3C-AE28-4751275FE1D9}" destId="{0968439B-A7D5-4237-88F2-345E618D0338}" srcOrd="0" destOrd="0" presId="urn:microsoft.com/office/officeart/2005/8/layout/radial4"/>
    <dgm:cxn modelId="{9BC16E9A-6715-4E43-BF2C-C13D33083225}" type="presOf" srcId="{B4966015-1647-46EA-8F16-36477CD4A26B}" destId="{00DC0794-6F83-45BC-90EB-90ACA51DB18A}" srcOrd="0" destOrd="0" presId="urn:microsoft.com/office/officeart/2005/8/layout/radial4"/>
    <dgm:cxn modelId="{E350AEB0-9294-4CB0-AE6D-BEE5C9409091}" type="presOf" srcId="{305348A9-333B-409B-BCFD-078C48C2C8FD}" destId="{914BF399-5746-48EB-A773-7FAD83A0649E}" srcOrd="0" destOrd="0" presId="urn:microsoft.com/office/officeart/2005/8/layout/radial4"/>
    <dgm:cxn modelId="{BDF9F6F7-7900-4705-BAFB-7C97E259925B}" srcId="{B465759D-6412-44AC-B65C-6E3DCAC488F5}" destId="{305348A9-333B-409B-BCFD-078C48C2C8FD}" srcOrd="1" destOrd="0" parTransId="{B4966015-1647-46EA-8F16-36477CD4A26B}" sibTransId="{F0E2BA67-58F0-41E1-B68B-42EB4F3413F0}"/>
    <dgm:cxn modelId="{918EC9F9-436F-4D9F-B31C-4F3EBC9F41C6}" type="presOf" srcId="{B465759D-6412-44AC-B65C-6E3DCAC488F5}" destId="{4C58503E-A62D-415D-A69C-878399AF578D}" srcOrd="0" destOrd="0" presId="urn:microsoft.com/office/officeart/2005/8/layout/radial4"/>
    <dgm:cxn modelId="{FDE8B0FD-F361-4122-BCB3-E06E55152856}" srcId="{B465759D-6412-44AC-B65C-6E3DCAC488F5}" destId="{FF849119-4552-4A08-8E6F-FAE1B10D41D7}" srcOrd="0" destOrd="0" parTransId="{2BB1A8E7-6AC7-4421-A987-4B1547627B1B}" sibTransId="{4153E054-59AF-4833-ADD9-5E51842F5465}"/>
    <dgm:cxn modelId="{72DE85FE-E520-44E6-8EF0-3CB6330B970F}" type="presOf" srcId="{7E5BE6A5-AEA2-44B5-9135-12C65A692706}" destId="{67422B28-7883-4ABF-B7DB-E15CB912BB39}" srcOrd="0" destOrd="0" presId="urn:microsoft.com/office/officeart/2005/8/layout/radial4"/>
    <dgm:cxn modelId="{60B9BB44-EE73-4BD9-A134-A3A13BDE011A}" type="presParOf" srcId="{0968439B-A7D5-4237-88F2-345E618D0338}" destId="{4C58503E-A62D-415D-A69C-878399AF578D}" srcOrd="0" destOrd="0" presId="urn:microsoft.com/office/officeart/2005/8/layout/radial4"/>
    <dgm:cxn modelId="{6909B25A-B2CD-4434-9292-F163112CFF79}" type="presParOf" srcId="{0968439B-A7D5-4237-88F2-345E618D0338}" destId="{1C01907E-0826-470D-BBD3-E1C909C35ABF}" srcOrd="1" destOrd="0" presId="urn:microsoft.com/office/officeart/2005/8/layout/radial4"/>
    <dgm:cxn modelId="{5C212DDA-765E-4848-8216-A41CA7AAAB11}" type="presParOf" srcId="{0968439B-A7D5-4237-88F2-345E618D0338}" destId="{AB30FA7A-BF6A-4EFE-85D1-CC1C88C44653}" srcOrd="2" destOrd="0" presId="urn:microsoft.com/office/officeart/2005/8/layout/radial4"/>
    <dgm:cxn modelId="{26E00457-6136-47CA-9454-9AB163D6F354}" type="presParOf" srcId="{0968439B-A7D5-4237-88F2-345E618D0338}" destId="{00DC0794-6F83-45BC-90EB-90ACA51DB18A}" srcOrd="3" destOrd="0" presId="urn:microsoft.com/office/officeart/2005/8/layout/radial4"/>
    <dgm:cxn modelId="{E15B65B3-7F79-4020-A8E6-9ADDDF8BE48D}" type="presParOf" srcId="{0968439B-A7D5-4237-88F2-345E618D0338}" destId="{914BF399-5746-48EB-A773-7FAD83A0649E}" srcOrd="4" destOrd="0" presId="urn:microsoft.com/office/officeart/2005/8/layout/radial4"/>
    <dgm:cxn modelId="{7C3E71FB-6FB0-46F8-8777-DAF09CC2E39D}" type="presParOf" srcId="{0968439B-A7D5-4237-88F2-345E618D0338}" destId="{02CD5704-37D7-4B74-A481-9AD7897B6C1F}" srcOrd="5" destOrd="0" presId="urn:microsoft.com/office/officeart/2005/8/layout/radial4"/>
    <dgm:cxn modelId="{5F4ED0E1-F2F5-44AF-AF62-BF5CC9B4AD37}" type="presParOf" srcId="{0968439B-A7D5-4237-88F2-345E618D0338}" destId="{67422B28-7883-4ABF-B7DB-E15CB912BB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56FAD-6334-4113-89BA-C90966EA0C94}">
      <dsp:nvSpPr>
        <dsp:cNvPr id="0" name=""/>
        <dsp:cNvSpPr/>
      </dsp:nvSpPr>
      <dsp:spPr>
        <a:xfrm>
          <a:off x="185738" y="0"/>
          <a:ext cx="8343958" cy="5214973"/>
        </a:xfrm>
        <a:prstGeom prst="swooshArrow">
          <a:avLst>
            <a:gd name="adj1" fmla="val 25000"/>
            <a:gd name="adj2" fmla="val 25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C207ACE-D616-456C-8330-608639EB543C}">
      <dsp:nvSpPr>
        <dsp:cNvPr id="0" name=""/>
        <dsp:cNvSpPr/>
      </dsp:nvSpPr>
      <dsp:spPr>
        <a:xfrm>
          <a:off x="1245421" y="3599375"/>
          <a:ext cx="216942" cy="216942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86504A-CC9E-4214-AC75-3C866C4E691C}">
      <dsp:nvSpPr>
        <dsp:cNvPr id="0" name=""/>
        <dsp:cNvSpPr/>
      </dsp:nvSpPr>
      <dsp:spPr>
        <a:xfrm>
          <a:off x="1277439" y="4071968"/>
          <a:ext cx="2508779" cy="921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954" tIns="0" rIns="0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The Convention on the Rights of the Child is the first global legally binding Convention on the Rights of the Child.</a:t>
          </a:r>
          <a:endParaRPr lang="el-GR" sz="1600" b="1" kern="1200" dirty="0"/>
        </a:p>
      </dsp:txBody>
      <dsp:txXfrm>
        <a:off x="1277439" y="4071968"/>
        <a:ext cx="2508779" cy="921759"/>
      </dsp:txXfrm>
    </dsp:sp>
    <dsp:sp modelId="{130A60BB-1FA7-4EEC-ADF1-08ED2AF0BA5F}">
      <dsp:nvSpPr>
        <dsp:cNvPr id="0" name=""/>
        <dsp:cNvSpPr/>
      </dsp:nvSpPr>
      <dsp:spPr>
        <a:xfrm>
          <a:off x="3160359" y="2181945"/>
          <a:ext cx="392166" cy="392166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D5A439-1CE2-4713-BE0F-1C9C5A93C1F8}">
      <dsp:nvSpPr>
        <dsp:cNvPr id="0" name=""/>
        <dsp:cNvSpPr/>
      </dsp:nvSpPr>
      <dsp:spPr>
        <a:xfrm>
          <a:off x="3452505" y="2786080"/>
          <a:ext cx="2548284" cy="1794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801" tIns="0" rIns="0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It sets fundamental principles for the well-being of children at various stages of their development.</a:t>
          </a:r>
          <a:endParaRPr lang="el-GR" sz="1600" b="1" kern="1200" dirty="0"/>
        </a:p>
      </dsp:txBody>
      <dsp:txXfrm>
        <a:off x="3452505" y="2786080"/>
        <a:ext cx="2548284" cy="1794283"/>
      </dsp:txXfrm>
    </dsp:sp>
    <dsp:sp modelId="{3A088B01-5DE5-4685-8DDC-81E9F7CA82BE}">
      <dsp:nvSpPr>
        <dsp:cNvPr id="0" name=""/>
        <dsp:cNvSpPr/>
      </dsp:nvSpPr>
      <dsp:spPr>
        <a:xfrm>
          <a:off x="5463292" y="1319388"/>
          <a:ext cx="542357" cy="542357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529F9B-2C77-4451-A8CE-ABC1F01086F2}">
      <dsp:nvSpPr>
        <dsp:cNvPr id="0" name=""/>
        <dsp:cNvSpPr/>
      </dsp:nvSpPr>
      <dsp:spPr>
        <a:xfrm>
          <a:off x="6215103" y="2571766"/>
          <a:ext cx="2101956" cy="1174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384" tIns="0" rIns="0" bIns="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It</a:t>
          </a:r>
          <a:r>
            <a:rPr lang="el-GR" sz="1600" b="1" kern="1200" dirty="0"/>
            <a:t> </a:t>
          </a:r>
          <a:r>
            <a:rPr lang="en-GB" sz="1600" b="1" kern="1200" dirty="0"/>
            <a:t>is in effect in almost all countries of the world (contains 54 articles).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6215103" y="2571766"/>
        <a:ext cx="2101956" cy="1174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93858-4C93-4C5C-A2E6-2B4C1B02CFE7}">
      <dsp:nvSpPr>
        <dsp:cNvPr id="0" name=""/>
        <dsp:cNvSpPr/>
      </dsp:nvSpPr>
      <dsp:spPr>
        <a:xfrm>
          <a:off x="2431335" y="1569"/>
          <a:ext cx="6708924" cy="1245275"/>
        </a:xfrm>
        <a:prstGeom prst="rightArrow">
          <a:avLst>
            <a:gd name="adj1" fmla="val 75000"/>
            <a:gd name="adj2" fmla="val 50000"/>
          </a:avLst>
        </a:prstGeom>
        <a:solidFill>
          <a:srgbClr val="A9FB9B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They entail the children's right to life and the needs that are fundamental  to their existence.</a:t>
          </a:r>
          <a:endParaRPr lang="el-GR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These include a fair standard of living, housing, food and access to medical services.</a:t>
          </a:r>
          <a:endParaRPr lang="el-GR" sz="1400" kern="1200" dirty="0"/>
        </a:p>
      </dsp:txBody>
      <dsp:txXfrm>
        <a:off x="2431335" y="157228"/>
        <a:ext cx="6241946" cy="933957"/>
      </dsp:txXfrm>
    </dsp:sp>
    <dsp:sp modelId="{F9BC24E7-9238-4266-9748-9A923884E54D}">
      <dsp:nvSpPr>
        <dsp:cNvPr id="0" name=""/>
        <dsp:cNvSpPr/>
      </dsp:nvSpPr>
      <dsp:spPr>
        <a:xfrm>
          <a:off x="3740" y="1569"/>
          <a:ext cx="2427594" cy="1245275"/>
        </a:xfrm>
        <a:prstGeom prst="round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Rights to survival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64529" y="62358"/>
        <a:ext cx="2306016" cy="1123697"/>
      </dsp:txXfrm>
    </dsp:sp>
    <dsp:sp modelId="{BEB07B40-ED59-40A5-B1FC-41FF99EB86F7}">
      <dsp:nvSpPr>
        <dsp:cNvPr id="0" name=""/>
        <dsp:cNvSpPr/>
      </dsp:nvSpPr>
      <dsp:spPr>
        <a:xfrm>
          <a:off x="2441070" y="1371373"/>
          <a:ext cx="6702699" cy="1245275"/>
        </a:xfrm>
        <a:prstGeom prst="rightArrow">
          <a:avLst>
            <a:gd name="adj1" fmla="val 75000"/>
            <a:gd name="adj2" fmla="val 50000"/>
          </a:avLst>
        </a:prstGeom>
        <a:solidFill>
          <a:srgbClr val="FFCCFF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They insist that children be protected from all forms of abuse, negligence and exploitation.</a:t>
          </a:r>
          <a:endParaRPr lang="el-GR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They entail issues such as special care for refugee children, torture, involvement in war conflicts, child labour, etc.</a:t>
          </a:r>
          <a:endParaRPr lang="el-GR" sz="1400" kern="1200" dirty="0"/>
        </a:p>
      </dsp:txBody>
      <dsp:txXfrm>
        <a:off x="2441070" y="1527032"/>
        <a:ext cx="6235721" cy="933957"/>
      </dsp:txXfrm>
    </dsp:sp>
    <dsp:sp modelId="{4003B27F-E8AD-41D1-B0EB-22E64B6A199C}">
      <dsp:nvSpPr>
        <dsp:cNvPr id="0" name=""/>
        <dsp:cNvSpPr/>
      </dsp:nvSpPr>
      <dsp:spPr>
        <a:xfrm>
          <a:off x="230" y="1371373"/>
          <a:ext cx="2440840" cy="1245275"/>
        </a:xfrm>
        <a:prstGeom prst="roundRect">
          <a:avLst/>
        </a:prstGeom>
        <a:solidFill>
          <a:srgbClr val="FF33CC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Rights to protection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61019" y="1432162"/>
        <a:ext cx="2319262" cy="1123697"/>
      </dsp:txXfrm>
    </dsp:sp>
    <dsp:sp modelId="{DA901B76-D9AB-4379-BBCE-5FC5EED21E44}">
      <dsp:nvSpPr>
        <dsp:cNvPr id="0" name=""/>
        <dsp:cNvSpPr/>
      </dsp:nvSpPr>
      <dsp:spPr>
        <a:xfrm>
          <a:off x="2463574" y="2741176"/>
          <a:ext cx="6677872" cy="1245275"/>
        </a:xfrm>
        <a:prstGeom prst="rightArrow">
          <a:avLst>
            <a:gd name="adj1" fmla="val 75000"/>
            <a:gd name="adj2" fmla="val 50000"/>
          </a:avLst>
        </a:prstGeom>
        <a:solidFill>
          <a:srgbClr val="6DE3FF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They include everything children need to be able to make the most of their potential. For example, the right to education, play and leisure, etc.</a:t>
          </a:r>
          <a:endParaRPr lang="el-GR" sz="1400" b="1" kern="1200" dirty="0">
            <a:solidFill>
              <a:schemeClr val="tx1"/>
            </a:solidFill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l-GR" sz="3600" kern="1200" dirty="0"/>
        </a:p>
      </dsp:txBody>
      <dsp:txXfrm>
        <a:off x="2463574" y="2896835"/>
        <a:ext cx="6210894" cy="933957"/>
      </dsp:txXfrm>
    </dsp:sp>
    <dsp:sp modelId="{F4379E7B-93CE-48D7-84A0-F9EE40E1C17F}">
      <dsp:nvSpPr>
        <dsp:cNvPr id="0" name=""/>
        <dsp:cNvSpPr/>
      </dsp:nvSpPr>
      <dsp:spPr>
        <a:xfrm>
          <a:off x="2553" y="2741176"/>
          <a:ext cx="2461021" cy="1245275"/>
        </a:xfrm>
        <a:prstGeom prst="roundRect">
          <a:avLst/>
        </a:prstGeom>
        <a:solidFill>
          <a:srgbClr val="00CC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Rights to development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63342" y="2801965"/>
        <a:ext cx="2339443" cy="1123697"/>
      </dsp:txXfrm>
    </dsp:sp>
    <dsp:sp modelId="{9C8B13CA-1B09-44BF-9699-52B4F64A1B4D}">
      <dsp:nvSpPr>
        <dsp:cNvPr id="0" name=""/>
        <dsp:cNvSpPr/>
      </dsp:nvSpPr>
      <dsp:spPr>
        <a:xfrm>
          <a:off x="2467395" y="4110980"/>
          <a:ext cx="6670230" cy="1245275"/>
        </a:xfrm>
        <a:prstGeom prst="rightArrow">
          <a:avLst>
            <a:gd name="adj1" fmla="val 75000"/>
            <a:gd name="adj2" fmla="val 50000"/>
          </a:avLst>
        </a:prstGeom>
        <a:solidFill>
          <a:srgbClr val="FFFF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They allow children to play an active role in their societies and nations. These include the freedom to express an opinion, to have a say in matters concerning their lives, to participate in organizations and to assemble peacefully.</a:t>
          </a:r>
          <a:endParaRPr lang="el-GR" sz="14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l-GR" sz="1300" kern="1200" dirty="0"/>
        </a:p>
      </dsp:txBody>
      <dsp:txXfrm>
        <a:off x="2467395" y="4266639"/>
        <a:ext cx="6203252" cy="933957"/>
      </dsp:txXfrm>
    </dsp:sp>
    <dsp:sp modelId="{872ECFEB-D154-4AE1-91F8-E292C751C270}">
      <dsp:nvSpPr>
        <dsp:cNvPr id="0" name=""/>
        <dsp:cNvSpPr/>
      </dsp:nvSpPr>
      <dsp:spPr>
        <a:xfrm>
          <a:off x="6373" y="4110980"/>
          <a:ext cx="2461021" cy="1245275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Rights to participation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67162" y="4171769"/>
        <a:ext cx="2339443" cy="1123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2E929-719F-4310-B4A3-08902E3C6AA4}">
      <dsp:nvSpPr>
        <dsp:cNvPr id="0" name=""/>
        <dsp:cNvSpPr/>
      </dsp:nvSpPr>
      <dsp:spPr>
        <a:xfrm>
          <a:off x="755939" y="1093819"/>
          <a:ext cx="3881454" cy="3881454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E82C90-37C9-4574-8F9D-7B133FF41C59}">
      <dsp:nvSpPr>
        <dsp:cNvPr id="0" name=""/>
        <dsp:cNvSpPr/>
      </dsp:nvSpPr>
      <dsp:spPr>
        <a:xfrm>
          <a:off x="1310663" y="1648544"/>
          <a:ext cx="2772005" cy="2772005"/>
        </a:xfrm>
        <a:prstGeom prst="ellipse">
          <a:avLst/>
        </a:prstGeom>
        <a:solidFill>
          <a:srgbClr val="00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5DD441-A344-408D-A6CB-C3D748F5AA2C}">
      <dsp:nvSpPr>
        <dsp:cNvPr id="0" name=""/>
        <dsp:cNvSpPr/>
      </dsp:nvSpPr>
      <dsp:spPr>
        <a:xfrm>
          <a:off x="1865064" y="2202945"/>
          <a:ext cx="1663203" cy="1663203"/>
        </a:xfrm>
        <a:prstGeom prst="ellipse">
          <a:avLst/>
        </a:prstGeom>
        <a:solidFill>
          <a:srgbClr val="CC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3CA401-CB34-4460-9BB0-D984CABF319B}">
      <dsp:nvSpPr>
        <dsp:cNvPr id="0" name=""/>
        <dsp:cNvSpPr/>
      </dsp:nvSpPr>
      <dsp:spPr>
        <a:xfrm>
          <a:off x="2419465" y="2757346"/>
          <a:ext cx="554401" cy="554401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D5A95E-048B-45E3-B700-CB2C220CA6F7}">
      <dsp:nvSpPr>
        <dsp:cNvPr id="0" name=""/>
        <dsp:cNvSpPr/>
      </dsp:nvSpPr>
      <dsp:spPr>
        <a:xfrm>
          <a:off x="5444916" y="212901"/>
          <a:ext cx="2806174" cy="12832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FF3300"/>
              </a:solidFill>
            </a:rPr>
            <a:t>Convention on the Rights of the Child</a:t>
          </a:r>
          <a:endParaRPr lang="el-GR" sz="2000" b="1" kern="1200" dirty="0">
            <a:solidFill>
              <a:srgbClr val="FF3300"/>
            </a:solidFill>
          </a:endParaRPr>
        </a:p>
      </dsp:txBody>
      <dsp:txXfrm>
        <a:off x="5444916" y="212901"/>
        <a:ext cx="2806174" cy="128320"/>
      </dsp:txXfrm>
    </dsp:sp>
    <dsp:sp modelId="{0BCE7E36-D5D7-42EC-B6AB-076FAAF32AA0}">
      <dsp:nvSpPr>
        <dsp:cNvPr id="0" name=""/>
        <dsp:cNvSpPr/>
      </dsp:nvSpPr>
      <dsp:spPr>
        <a:xfrm>
          <a:off x="4786345" y="246050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3F38C-FED9-489D-8068-422C1A9D4D63}">
      <dsp:nvSpPr>
        <dsp:cNvPr id="0" name=""/>
        <dsp:cNvSpPr/>
      </dsp:nvSpPr>
      <dsp:spPr>
        <a:xfrm rot="5400000">
          <a:off x="2360273" y="569823"/>
          <a:ext cx="2742894" cy="2134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CD31B-C224-4D16-8E44-D8F7F9BE6187}">
      <dsp:nvSpPr>
        <dsp:cNvPr id="0" name=""/>
        <dsp:cNvSpPr/>
      </dsp:nvSpPr>
      <dsp:spPr>
        <a:xfrm>
          <a:off x="5429293" y="1174747"/>
          <a:ext cx="3119175" cy="507073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It protects all children, regardless of race, colour, sex, language, religion, politics or other beliefs of the child or her/his parents.</a:t>
          </a:r>
          <a:endParaRPr lang="el-GR" sz="1400" b="1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 dirty="0"/>
        </a:p>
      </dsp:txBody>
      <dsp:txXfrm>
        <a:off x="5429293" y="1174747"/>
        <a:ext cx="3119175" cy="507073"/>
      </dsp:txXfrm>
    </dsp:sp>
    <dsp:sp modelId="{1315597F-D3BD-4856-ADC6-0D95A50057D8}">
      <dsp:nvSpPr>
        <dsp:cNvPr id="0" name=""/>
        <dsp:cNvSpPr/>
      </dsp:nvSpPr>
      <dsp:spPr>
        <a:xfrm>
          <a:off x="4799120" y="1192473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2C48F-5B9D-4978-ADB5-972DABBD254F}">
      <dsp:nvSpPr>
        <dsp:cNvPr id="0" name=""/>
        <dsp:cNvSpPr/>
      </dsp:nvSpPr>
      <dsp:spPr>
        <a:xfrm rot="5400000">
          <a:off x="2835104" y="1482935"/>
          <a:ext cx="2252537" cy="167225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52D32-073E-4294-A3E0-1F46AD433A04}">
      <dsp:nvSpPr>
        <dsp:cNvPr id="0" name=""/>
        <dsp:cNvSpPr/>
      </dsp:nvSpPr>
      <dsp:spPr>
        <a:xfrm>
          <a:off x="5377211" y="2603506"/>
          <a:ext cx="3266786" cy="14833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"A child means every human being below the age of eighteen years, unless adulthood occurs earlier, in accordance with applicable child law" (UN Convention on the Rights of the Child).</a:t>
          </a:r>
          <a:endParaRPr lang="el-GR" sz="1400" kern="1200" dirty="0"/>
        </a:p>
      </dsp:txBody>
      <dsp:txXfrm>
        <a:off x="5377211" y="2603506"/>
        <a:ext cx="3266786" cy="148335"/>
      </dsp:txXfrm>
    </dsp:sp>
    <dsp:sp modelId="{008971F6-257F-4035-AD9C-95FAECB2CFB8}">
      <dsp:nvSpPr>
        <dsp:cNvPr id="0" name=""/>
        <dsp:cNvSpPr/>
      </dsp:nvSpPr>
      <dsp:spPr>
        <a:xfrm>
          <a:off x="4799120" y="2120787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87074-92ED-49FF-9CA5-66E13DD402FA}">
      <dsp:nvSpPr>
        <dsp:cNvPr id="0" name=""/>
        <dsp:cNvSpPr/>
      </dsp:nvSpPr>
      <dsp:spPr>
        <a:xfrm rot="5400000">
          <a:off x="3294733" y="2333944"/>
          <a:ext cx="1718190" cy="12905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3B929-7A5D-4AF9-8D40-71795F2DE6A5}">
      <dsp:nvSpPr>
        <dsp:cNvPr id="0" name=""/>
        <dsp:cNvSpPr/>
      </dsp:nvSpPr>
      <dsp:spPr>
        <a:xfrm>
          <a:off x="5441177" y="3532196"/>
          <a:ext cx="3202820" cy="92831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States take all appropriate measures to ensure that the child is effectively protected against any form of discrimination or exploitation.</a:t>
          </a:r>
          <a:endParaRPr lang="el-GR" sz="1400" kern="1200" dirty="0"/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 dirty="0"/>
        </a:p>
      </dsp:txBody>
      <dsp:txXfrm>
        <a:off x="5441177" y="3532196"/>
        <a:ext cx="3202820" cy="928314"/>
      </dsp:txXfrm>
    </dsp:sp>
    <dsp:sp modelId="{3828FFC0-644A-4B5A-944E-488E5E636214}">
      <dsp:nvSpPr>
        <dsp:cNvPr id="0" name=""/>
        <dsp:cNvSpPr/>
      </dsp:nvSpPr>
      <dsp:spPr>
        <a:xfrm>
          <a:off x="4799120" y="3049102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9AE02-E2C3-4BB5-B886-04681179CD4B}">
      <dsp:nvSpPr>
        <dsp:cNvPr id="0" name=""/>
        <dsp:cNvSpPr/>
      </dsp:nvSpPr>
      <dsp:spPr>
        <a:xfrm rot="5400000">
          <a:off x="3755461" y="3188316"/>
          <a:ext cx="1180997" cy="90179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166F5-648C-4FC1-B96F-0D7DBBCFC7DB}">
      <dsp:nvSpPr>
        <dsp:cNvPr id="0" name=""/>
        <dsp:cNvSpPr/>
      </dsp:nvSpPr>
      <dsp:spPr>
        <a:xfrm>
          <a:off x="0" y="450871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89E1C-1E5A-4273-BA4E-A1EF355AEB79}">
      <dsp:nvSpPr>
        <dsp:cNvPr id="0" name=""/>
        <dsp:cNvSpPr/>
      </dsp:nvSpPr>
      <dsp:spPr>
        <a:xfrm>
          <a:off x="428628" y="52351"/>
          <a:ext cx="6000792" cy="797040"/>
        </a:xfrm>
        <a:prstGeom prst="roundRect">
          <a:avLst/>
        </a:prstGeom>
        <a:solidFill>
          <a:srgbClr val="B3B3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The United Nations (UN) has established December 3 as the World Day of Persons with Disabilities.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467536" y="91259"/>
        <a:ext cx="5922976" cy="719224"/>
      </dsp:txXfrm>
    </dsp:sp>
    <dsp:sp modelId="{B3E23154-3122-44F5-BE67-33FF6025EA94}">
      <dsp:nvSpPr>
        <dsp:cNvPr id="0" name=""/>
        <dsp:cNvSpPr/>
      </dsp:nvSpPr>
      <dsp:spPr>
        <a:xfrm>
          <a:off x="0" y="1675591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069B2-D03B-493F-B892-E7AFEA317016}">
      <dsp:nvSpPr>
        <dsp:cNvPr id="0" name=""/>
        <dsp:cNvSpPr/>
      </dsp:nvSpPr>
      <dsp:spPr>
        <a:xfrm>
          <a:off x="428628" y="1277071"/>
          <a:ext cx="6000792" cy="79704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It is celebrated with the aim of understanding the relevant issues and mobilizing people for the rights of dignity &amp; well-being of people with disabilities.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467536" y="1315979"/>
        <a:ext cx="5922976" cy="719224"/>
      </dsp:txXfrm>
    </dsp:sp>
    <dsp:sp modelId="{917BB123-9290-4D72-8D76-62E5B08F389E}">
      <dsp:nvSpPr>
        <dsp:cNvPr id="0" name=""/>
        <dsp:cNvSpPr/>
      </dsp:nvSpPr>
      <dsp:spPr>
        <a:xfrm>
          <a:off x="0" y="2900312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AED64-51C1-4460-9432-76C071C03317}">
      <dsp:nvSpPr>
        <dsp:cNvPr id="0" name=""/>
        <dsp:cNvSpPr/>
      </dsp:nvSpPr>
      <dsp:spPr>
        <a:xfrm>
          <a:off x="428628" y="2501792"/>
          <a:ext cx="6000792" cy="797040"/>
        </a:xfrm>
        <a:prstGeom prst="roundRect">
          <a:avLst/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It seeks to increase the degree of integration of people with disabilities in every aspect of political, social, economic &amp; cultural life.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467536" y="2540700"/>
        <a:ext cx="5922976" cy="719224"/>
      </dsp:txXfrm>
    </dsp:sp>
    <dsp:sp modelId="{99DF8269-4302-4B00-8F1F-59D3333D3B98}">
      <dsp:nvSpPr>
        <dsp:cNvPr id="0" name=""/>
        <dsp:cNvSpPr/>
      </dsp:nvSpPr>
      <dsp:spPr>
        <a:xfrm>
          <a:off x="0" y="4125032"/>
          <a:ext cx="85725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08800-CA19-4DB2-A9DF-C1528A726C69}">
      <dsp:nvSpPr>
        <dsp:cNvPr id="0" name=""/>
        <dsp:cNvSpPr/>
      </dsp:nvSpPr>
      <dsp:spPr>
        <a:xfrm>
          <a:off x="428628" y="3726512"/>
          <a:ext cx="6000792" cy="797040"/>
        </a:xfrm>
        <a:prstGeom prst="roundRect">
          <a:avLst/>
        </a:prstGeom>
        <a:solidFill>
          <a:srgbClr val="FF99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So, education is of utmost importance for these people. Education is a social good and at the same time a fundamental right for everyone.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467536" y="3765420"/>
        <a:ext cx="5922976" cy="719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8503E-A62D-415D-A69C-878399AF578D}">
      <dsp:nvSpPr>
        <dsp:cNvPr id="0" name=""/>
        <dsp:cNvSpPr/>
      </dsp:nvSpPr>
      <dsp:spPr>
        <a:xfrm>
          <a:off x="2836980" y="2796416"/>
          <a:ext cx="3041474" cy="2346273"/>
        </a:xfrm>
        <a:prstGeom prst="ellipse">
          <a:avLst/>
        </a:prstGeom>
        <a:solidFill>
          <a:srgbClr val="FF66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+mn-lt"/>
            </a:rPr>
            <a:t>Volunteerism</a:t>
          </a:r>
          <a:endParaRPr lang="el-GR" sz="2000" b="1" kern="1200" dirty="0">
            <a:solidFill>
              <a:schemeClr val="tx1"/>
            </a:solidFill>
            <a:latin typeface="+mn-lt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+mn-lt"/>
            </a:rPr>
            <a:t>offering services to the community, in various sectors, without getting something in return.</a:t>
          </a:r>
          <a:endParaRPr lang="el-GR" sz="1700" b="1" kern="1200" dirty="0">
            <a:solidFill>
              <a:schemeClr val="tx1"/>
            </a:solidFill>
            <a:latin typeface="+mn-lt"/>
          </a:endParaRPr>
        </a:p>
      </dsp:txBody>
      <dsp:txXfrm>
        <a:off x="3282394" y="3140020"/>
        <a:ext cx="2150646" cy="1659065"/>
      </dsp:txXfrm>
    </dsp:sp>
    <dsp:sp modelId="{1C01907E-0826-470D-BBD3-E1C909C35ABF}">
      <dsp:nvSpPr>
        <dsp:cNvPr id="0" name=""/>
        <dsp:cNvSpPr/>
      </dsp:nvSpPr>
      <dsp:spPr>
        <a:xfrm rot="12900000">
          <a:off x="1691607" y="2331640"/>
          <a:ext cx="1608840" cy="668687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30FA7A-BF6A-4EFE-85D1-CC1C88C44653}">
      <dsp:nvSpPr>
        <dsp:cNvPr id="0" name=""/>
        <dsp:cNvSpPr/>
      </dsp:nvSpPr>
      <dsp:spPr>
        <a:xfrm>
          <a:off x="722605" y="1313003"/>
          <a:ext cx="2228959" cy="1783167"/>
        </a:xfrm>
        <a:prstGeom prst="roundRect">
          <a:avLst>
            <a:gd name="adj" fmla="val 10000"/>
          </a:avLst>
        </a:prstGeom>
        <a:solidFill>
          <a:srgbClr val="33C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Blood donation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774832" y="1365230"/>
        <a:ext cx="2124505" cy="1678713"/>
      </dsp:txXfrm>
    </dsp:sp>
    <dsp:sp modelId="{00DC0794-6F83-45BC-90EB-90ACA51DB18A}">
      <dsp:nvSpPr>
        <dsp:cNvPr id="0" name=""/>
        <dsp:cNvSpPr/>
      </dsp:nvSpPr>
      <dsp:spPr>
        <a:xfrm rot="16200000">
          <a:off x="3458083" y="1457719"/>
          <a:ext cx="1799268" cy="668687"/>
        </a:xfrm>
        <a:prstGeom prst="leftArrow">
          <a:avLst>
            <a:gd name="adj1" fmla="val 60000"/>
            <a:gd name="adj2" fmla="val 50000"/>
          </a:avLst>
        </a:prstGeom>
        <a:solidFill>
          <a:srgbClr val="99FF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BF399-5746-48EB-A773-7FAD83A0649E}">
      <dsp:nvSpPr>
        <dsp:cNvPr id="0" name=""/>
        <dsp:cNvSpPr/>
      </dsp:nvSpPr>
      <dsp:spPr>
        <a:xfrm>
          <a:off x="3243238" y="845"/>
          <a:ext cx="2228959" cy="1783167"/>
        </a:xfrm>
        <a:prstGeom prst="roundRect">
          <a:avLst>
            <a:gd name="adj" fmla="val 10000"/>
          </a:avLst>
        </a:prstGeom>
        <a:solidFill>
          <a:srgbClr val="99FF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Voluntary work            e.g. doctors who treat patients for free, teachers who teach free to needy children, etc.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3295465" y="53072"/>
        <a:ext cx="2124505" cy="1678713"/>
      </dsp:txXfrm>
    </dsp:sp>
    <dsp:sp modelId="{02CD5704-37D7-4B74-A481-9AD7897B6C1F}">
      <dsp:nvSpPr>
        <dsp:cNvPr id="0" name=""/>
        <dsp:cNvSpPr/>
      </dsp:nvSpPr>
      <dsp:spPr>
        <a:xfrm rot="19500000">
          <a:off x="5414987" y="2331640"/>
          <a:ext cx="1608840" cy="668687"/>
        </a:xfrm>
        <a:prstGeom prst="lef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22B28-7883-4ABF-B7DB-E15CB912BB39}">
      <dsp:nvSpPr>
        <dsp:cNvPr id="0" name=""/>
        <dsp:cNvSpPr/>
      </dsp:nvSpPr>
      <dsp:spPr>
        <a:xfrm>
          <a:off x="5763870" y="1313003"/>
          <a:ext cx="2228959" cy="178316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500" b="1" kern="1200" dirty="0">
            <a:solidFill>
              <a:schemeClr val="tx1"/>
            </a:solidFill>
          </a:endParaRP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Active citizenship         e.g. voluntary tree planting, cleaning up shores etc.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5816097" y="1365230"/>
        <a:ext cx="2124505" cy="1678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7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8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82DC-A533-4B9E-960C-EC5C60D47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A9D5B-85CF-477E-B181-C390D0AB3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EB554-2B9E-4D0F-8AA2-7B8B891E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811CD-7760-4D43-B4A9-FF13992F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4C34-1C33-4DAA-A9DF-0E044B17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80DF-5CF0-427E-8714-5EEE649C2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F6EFC-F357-4DBB-AD5B-9ED231C1D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65C21-A2F5-433F-B97A-799B65E11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33AC0-5A73-4E46-9C50-E4C0D013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C4352-FF79-4272-AC59-213435AB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2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B4F1E-1F71-4604-9241-7F01C2F65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5D295-D942-4D61-B4DE-3057AD8EA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A02E8-DC06-42E8-8818-BB468B49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ED26E-DF6C-45C8-859F-5A0EEE8A2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102C1-2C07-4AED-AF7B-9626601B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7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3563-810E-4170-82E8-F31E0566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36FC-BA43-4D46-828F-C38A02C59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48A88-DB28-4B78-9D64-36847064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2C1F0-44F9-4E03-AEB5-56740D1E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10532-2DAC-4864-AC94-BEDB77D7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9983-E833-41B3-B3C0-C5C11B92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33BA2-42AE-47EF-B583-E7766822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B99C-8C32-4858-968D-96DF6F4D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2359E-18A9-4993-8156-D0324DDF4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3D77B-557F-49C6-A0BD-529879E6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1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2A95-A6EE-4289-A57E-9BDCB65DF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49C89-73A7-4587-9796-55C1128AB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18A37-0CD9-40B4-9122-41CFD00EF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CF03E-4951-4DA7-8A74-563D6DC8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380BF-5A3C-4684-A666-457C7887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8E4A1-022A-46E4-855C-825EB7DC5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8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F440-A41B-4CB3-837F-E389E5F16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59B92-10F6-4674-B898-FCE252BFD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3B25F-0B4C-4E02-AF60-3C56EE4ED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51E74-C7BF-4531-9325-036A21AA9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F060C-5D16-4CD4-A05C-B5D655BC5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94AE61-C77E-4110-8983-E617605F7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4EA34-BE38-4987-B581-551DE8AC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58DEE7-DB07-4760-B8A2-F3CAAB34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26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9A2-FE7C-4C77-A508-DE209771E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3F726-E830-4C6F-9E89-C260D709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0DA75F-9B1D-440A-94BB-5CEC357F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D447EF-6B3B-4C0A-A1BB-8ABA4276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7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DB4AB-6817-49E1-9681-80592FE2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617D17-8643-43DC-B901-7368EAF4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EBDB3-4A18-41DF-919E-181CD4C0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7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10486-7501-438F-988E-0DD110F02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FF07D-921B-4104-905F-581A6D5C6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BBFD2-7077-4A8F-9AF7-237608E91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566DE-D7C3-41D9-8CFB-FD2D30D9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D2BA1-9075-4359-B96E-8E01CF95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28977-4A95-420F-8BAE-F47FE8A0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6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F7D18-F428-429E-A18B-59FD7D145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47CEC-2F73-4499-992A-5165A48A5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0F6ED-35D5-4DE0-B745-199BBE92D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A267B-BC13-4B1D-9BEA-052FEBE0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5DCFD-1844-4E89-B121-12F4FF12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F8586-5BCD-40E1-8F5A-33B6FB79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7DAC12-D89E-4212-BC70-FCD0D7C1B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778AE-746F-4D5E-86B4-B281B126A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55D66-6E0C-4DB0-B858-3F14E68AB9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7F9E-E366-4234-86ED-DCEB0F9B410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79DC-DB8D-4236-AFA6-EFEE49E60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0DC09-92A0-45B2-9354-500D09A93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7FA95-A2A0-42BA-8CDA-49C11E883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1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Α) </a:t>
            </a:r>
            <a:r>
              <a:rPr lang="en-GB" sz="2000" b="1" dirty="0">
                <a:solidFill>
                  <a:srgbClr val="00B050"/>
                </a:solidFill>
              </a:rPr>
              <a:t>Children’s rights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738282" y="1428736"/>
          <a:ext cx="871543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racture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Α) </a:t>
            </a:r>
            <a:r>
              <a:rPr lang="en-GB" sz="2000" b="1" dirty="0">
                <a:solidFill>
                  <a:srgbClr val="00B050"/>
                </a:solidFill>
              </a:rPr>
              <a:t>Children’s rights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DE531E-6C8D-4DF9-A129-ECB514E42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667" y="1480838"/>
            <a:ext cx="7100104" cy="501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50181"/>
      </p:ext>
    </p:extLst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Α) </a:t>
            </a:r>
            <a:r>
              <a:rPr lang="en-GB" sz="2000" b="1" dirty="0">
                <a:solidFill>
                  <a:srgbClr val="00B050"/>
                </a:solidFill>
              </a:rPr>
              <a:t>Children’s rights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7 - Διάγραμμα"/>
          <p:cNvGraphicFramePr/>
          <p:nvPr/>
        </p:nvGraphicFramePr>
        <p:xfrm>
          <a:off x="1524000" y="1500174"/>
          <a:ext cx="9144000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Α) </a:t>
            </a:r>
            <a:r>
              <a:rPr lang="en-GB" sz="2000" b="1" dirty="0">
                <a:solidFill>
                  <a:srgbClr val="00B050"/>
                </a:solidFill>
              </a:rPr>
              <a:t>Children’s rights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809720" y="1397000"/>
          <a:ext cx="8643998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Α) </a:t>
            </a:r>
            <a:r>
              <a:rPr lang="en-GB" sz="2000" b="1" dirty="0">
                <a:solidFill>
                  <a:srgbClr val="00B050"/>
                </a:solidFill>
              </a:rPr>
              <a:t>Children’s rights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D833D7-6677-4BFF-9786-D7C76A2E0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58" y="1114466"/>
            <a:ext cx="5232239" cy="566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46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origami"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1.3. </a:t>
            </a:r>
            <a:r>
              <a:rPr lang="en-GB" sz="2100" b="1" dirty="0">
                <a:solidFill>
                  <a:srgbClr val="0000FF"/>
                </a:solidFill>
              </a:rPr>
              <a:t>Social sensitivity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524000" y="71435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rgbClr val="00B050"/>
                </a:solidFill>
              </a:rPr>
              <a:t>Β) </a:t>
            </a:r>
            <a:r>
              <a:rPr lang="en-GB" sz="2000" b="1" dirty="0">
                <a:solidFill>
                  <a:srgbClr val="00B050"/>
                </a:solidFill>
              </a:rPr>
              <a:t>The rights of persons with disabilities</a:t>
            </a:r>
            <a:endParaRPr lang="el-GR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809720" y="1714488"/>
          <a:ext cx="857256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glitter pattern="hexagon"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Ο ΕΛΕΥΘΕΡΟΣ, ΥΠΕΥΘΥΝΟΣ &amp; ΕΝΕΡΓΟΣ ΠΟΛΙΤΗΣ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1.4. </a:t>
            </a:r>
            <a:r>
              <a:rPr lang="en-GB" sz="2100" b="1" dirty="0">
                <a:solidFill>
                  <a:srgbClr val="0000FF"/>
                </a:solidFill>
              </a:rPr>
              <a:t>Volunteerism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7" name="6 - Διάγραμμα"/>
          <p:cNvGraphicFramePr/>
          <p:nvPr/>
        </p:nvGraphicFramePr>
        <p:xfrm>
          <a:off x="1738282" y="1500174"/>
          <a:ext cx="871543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wind"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1.4. Ο εθελοντισμός</a:t>
            </a: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0BCDB5-1A6A-4440-8252-26C8CF4E9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817" y="451262"/>
            <a:ext cx="3066343" cy="63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70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drape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5573</dc:creator>
  <cp:lastModifiedBy>5573</cp:lastModifiedBy>
  <cp:revision>1</cp:revision>
  <dcterms:created xsi:type="dcterms:W3CDTF">2021-04-27T11:29:09Z</dcterms:created>
  <dcterms:modified xsi:type="dcterms:W3CDTF">2021-04-27T11:29:42Z</dcterms:modified>
</cp:coreProperties>
</file>