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7" r:id="rId3"/>
    <p:sldId id="268" r:id="rId4"/>
    <p:sldId id="26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83" d="100"/>
          <a:sy n="83" d="100"/>
        </p:scale>
        <p:origin x="21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image" Target="../media/image2.jpg"/><Relationship Id="rId4" Type="http://schemas.openxmlformats.org/officeDocument/2006/relationships/image" Target="../media/image5.jpg"/></Relationships>
</file>

<file path=ppt/diagrams/_rels/data2.xml.rels><?xml version="1.0" encoding="UTF-8" standalone="yes"?>
<Relationships xmlns="http://schemas.openxmlformats.org/package/2006/relationships"><Relationship Id="rId1" Type="http://schemas.openxmlformats.org/officeDocument/2006/relationships/image" Target="../media/image6.jpg"/></Relationships>
</file>

<file path=ppt/diagrams/_rels/data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image" Target="../media/image7.jpg"/></Relationships>
</file>

<file path=ppt/diagrams/_rels/drawing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image" Target="../media/image2.jpg"/><Relationship Id="rId4" Type="http://schemas.openxmlformats.org/officeDocument/2006/relationships/image" Target="../media/image5.jpg"/></Relationships>
</file>

<file path=ppt/diagrams/_rels/drawing2.xml.rels><?xml version="1.0" encoding="UTF-8" standalone="yes"?>
<Relationships xmlns="http://schemas.openxmlformats.org/package/2006/relationships"><Relationship Id="rId1" Type="http://schemas.openxmlformats.org/officeDocument/2006/relationships/image" Target="../media/image6.jpg"/></Relationships>
</file>

<file path=ppt/diagrams/_rels/drawing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image" Target="../media/image7.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537421-B113-4492-898F-9E1CF4B25A22}" type="doc">
      <dgm:prSet loTypeId="urn:microsoft.com/office/officeart/2008/layout/PictureAccentList" loCatId="picture" qsTypeId="urn:microsoft.com/office/officeart/2005/8/quickstyle/3d1" qsCatId="3D" csTypeId="urn:microsoft.com/office/officeart/2005/8/colors/accent1_2" csCatId="accent1" phldr="1"/>
      <dgm:spPr/>
      <dgm:t>
        <a:bodyPr/>
        <a:lstStyle/>
        <a:p>
          <a:endParaRPr lang="en-US"/>
        </a:p>
      </dgm:t>
    </dgm:pt>
    <dgm:pt modelId="{B3A8FF46-85B3-4C47-A8E1-55944F4689A9}">
      <dgm:prSet phldrT="[Text]" custT="1"/>
      <dgm:spPr>
        <a:solidFill>
          <a:srgbClr val="00B0F0"/>
        </a:solidFill>
      </dgm:spPr>
      <dgm:t>
        <a:bodyPr/>
        <a:lstStyle/>
        <a:p>
          <a:r>
            <a:rPr lang="en-GB" sz="1200" b="1" dirty="0">
              <a:solidFill>
                <a:schemeClr val="tx1"/>
              </a:solidFill>
            </a:rPr>
            <a:t>Water pollution is any change in the physical, chemical and biological parameters of water, due to the presence of substances in it, in an amount that exceeds normal limits. This change can have a negative impact on humans, other animal or plant organisms and generally upset the balance of ecosystems on a small or large geographical scale.</a:t>
          </a:r>
          <a:r>
            <a:rPr lang="el-GR" sz="1200" b="1" dirty="0">
              <a:solidFill>
                <a:schemeClr val="tx1"/>
              </a:solidFill>
            </a:rPr>
            <a:t> </a:t>
          </a:r>
          <a:endParaRPr lang="en-US" sz="1200" dirty="0">
            <a:solidFill>
              <a:schemeClr val="tx1"/>
            </a:solidFill>
          </a:endParaRPr>
        </a:p>
      </dgm:t>
    </dgm:pt>
    <dgm:pt modelId="{690C7AE1-5D0D-43F5-8F37-32B1EB293D44}" type="parTrans" cxnId="{C8451C3A-BA03-4AB2-BCE3-568EC259D1A1}">
      <dgm:prSet/>
      <dgm:spPr/>
      <dgm:t>
        <a:bodyPr/>
        <a:lstStyle/>
        <a:p>
          <a:endParaRPr lang="en-US"/>
        </a:p>
      </dgm:t>
    </dgm:pt>
    <dgm:pt modelId="{EF449D83-485C-47A8-B350-80B2AB788CA5}" type="sibTrans" cxnId="{C8451C3A-BA03-4AB2-BCE3-568EC259D1A1}">
      <dgm:prSet/>
      <dgm:spPr/>
      <dgm:t>
        <a:bodyPr/>
        <a:lstStyle/>
        <a:p>
          <a:endParaRPr lang="en-US"/>
        </a:p>
      </dgm:t>
    </dgm:pt>
    <dgm:pt modelId="{94491A93-8004-4272-A949-02FF4C3B64D8}">
      <dgm:prSet phldrT="[Text]" custT="1"/>
      <dgm:spPr>
        <a:solidFill>
          <a:srgbClr val="D7D200"/>
        </a:solidFill>
      </dgm:spPr>
      <dgm:t>
        <a:bodyPr/>
        <a:lstStyle/>
        <a:p>
          <a:r>
            <a:rPr lang="en-GB" sz="1200" b="1" dirty="0">
              <a:solidFill>
                <a:schemeClr val="tx1"/>
              </a:solidFill>
            </a:rPr>
            <a:t>Sewage
Wastewater of cities and settlements coming from homes and various other activities (schools &amp; universities, public enterprises, workplaces, tourist units, hospitals, laboratories and medical centres, craft industry, etc.</a:t>
          </a:r>
          <a:r>
            <a:rPr lang="el-GR" sz="1200" b="1" dirty="0">
              <a:solidFill>
                <a:schemeClr val="tx1"/>
              </a:solidFill>
            </a:rPr>
            <a:t>)</a:t>
          </a:r>
          <a:endParaRPr lang="en-US" sz="1200" dirty="0">
            <a:solidFill>
              <a:schemeClr val="tx1"/>
            </a:solidFill>
          </a:endParaRPr>
        </a:p>
      </dgm:t>
    </dgm:pt>
    <dgm:pt modelId="{7177CE50-8210-4A52-8F85-A64F8764C29E}" type="parTrans" cxnId="{F430933D-9D3E-45FA-AD12-6B936018829E}">
      <dgm:prSet/>
      <dgm:spPr/>
      <dgm:t>
        <a:bodyPr/>
        <a:lstStyle/>
        <a:p>
          <a:endParaRPr lang="en-US"/>
        </a:p>
      </dgm:t>
    </dgm:pt>
    <dgm:pt modelId="{1B96AF2B-4FF9-4610-9594-1F600BBEC1EA}" type="sibTrans" cxnId="{F430933D-9D3E-45FA-AD12-6B936018829E}">
      <dgm:prSet/>
      <dgm:spPr/>
      <dgm:t>
        <a:bodyPr/>
        <a:lstStyle/>
        <a:p>
          <a:endParaRPr lang="en-US"/>
        </a:p>
      </dgm:t>
    </dgm:pt>
    <dgm:pt modelId="{467E0560-A5BB-486D-93C9-FD8E840E05E3}">
      <dgm:prSet phldrT="[Text]" custT="1"/>
      <dgm:spPr>
        <a:solidFill>
          <a:srgbClr val="8585FF"/>
        </a:solidFill>
      </dgm:spPr>
      <dgm:t>
        <a:bodyPr/>
        <a:lstStyle/>
        <a:p>
          <a:r>
            <a:rPr lang="en-GB" sz="1200" b="1" dirty="0">
              <a:solidFill>
                <a:schemeClr val="tx1"/>
              </a:solidFill>
            </a:rPr>
            <a:t>Acid rain, due to air pollution or precipitation of gaseous pollutants through rain, snow, wind or due to gravity.</a:t>
          </a:r>
          <a:endParaRPr lang="en-US" sz="1200" b="1" dirty="0">
            <a:solidFill>
              <a:schemeClr val="tx1"/>
            </a:solidFill>
          </a:endParaRPr>
        </a:p>
      </dgm:t>
    </dgm:pt>
    <dgm:pt modelId="{126B4369-3A08-4A36-885B-B3E5699D1833}" type="parTrans" cxnId="{03E504CF-EDB8-4BB0-B9F9-2C1E5EFFE9CC}">
      <dgm:prSet/>
      <dgm:spPr/>
      <dgm:t>
        <a:bodyPr/>
        <a:lstStyle/>
        <a:p>
          <a:endParaRPr lang="en-US"/>
        </a:p>
      </dgm:t>
    </dgm:pt>
    <dgm:pt modelId="{7ACE3442-4B04-43EF-834F-EB6F8CDE65B8}" type="sibTrans" cxnId="{03E504CF-EDB8-4BB0-B9F9-2C1E5EFFE9CC}">
      <dgm:prSet/>
      <dgm:spPr/>
      <dgm:t>
        <a:bodyPr/>
        <a:lstStyle/>
        <a:p>
          <a:endParaRPr lang="en-US"/>
        </a:p>
      </dgm:t>
    </dgm:pt>
    <dgm:pt modelId="{EE2FAB13-4CFA-4C4F-B0A2-A9E2996D6367}">
      <dgm:prSet custT="1"/>
      <dgm:spPr>
        <a:solidFill>
          <a:srgbClr val="FF6600"/>
        </a:solidFill>
      </dgm:spPr>
      <dgm:t>
        <a:bodyPr/>
        <a:lstStyle/>
        <a:p>
          <a:r>
            <a:rPr lang="en-GB" sz="1200" b="1" dirty="0">
              <a:solidFill>
                <a:schemeClr val="tx1"/>
              </a:solidFill>
            </a:rPr>
            <a:t>Agricultural activities
Agricultural holding carries pesticides and fertilizers used in the cultivated areas, through irrigation. Similarly, livestock wastewater from large or smaller livestock farms</a:t>
          </a:r>
          <a:r>
            <a:rPr lang="el-GR" sz="1200" b="1" dirty="0">
              <a:solidFill>
                <a:schemeClr val="tx1"/>
              </a:solidFill>
            </a:rPr>
            <a:t>.</a:t>
          </a:r>
          <a:endParaRPr lang="en-US" sz="1200" b="1" dirty="0">
            <a:solidFill>
              <a:schemeClr val="tx1"/>
            </a:solidFill>
          </a:endParaRPr>
        </a:p>
      </dgm:t>
    </dgm:pt>
    <dgm:pt modelId="{A22AC9DE-2771-4091-B5CC-3C2B0889A383}" type="parTrans" cxnId="{24DA7FFD-2463-4A7E-968A-4612805786F1}">
      <dgm:prSet/>
      <dgm:spPr/>
      <dgm:t>
        <a:bodyPr/>
        <a:lstStyle/>
        <a:p>
          <a:endParaRPr lang="en-US"/>
        </a:p>
      </dgm:t>
    </dgm:pt>
    <dgm:pt modelId="{0CB90E89-0E38-453D-BC7F-48226330A26D}" type="sibTrans" cxnId="{24DA7FFD-2463-4A7E-968A-4612805786F1}">
      <dgm:prSet/>
      <dgm:spPr/>
      <dgm:t>
        <a:bodyPr/>
        <a:lstStyle/>
        <a:p>
          <a:endParaRPr lang="en-US"/>
        </a:p>
      </dgm:t>
    </dgm:pt>
    <dgm:pt modelId="{4633DE53-0C48-45BB-933A-D188D77BFB6A}">
      <dgm:prSet custT="1"/>
      <dgm:spPr>
        <a:solidFill>
          <a:srgbClr val="88B800"/>
        </a:solidFill>
      </dgm:spPr>
      <dgm:t>
        <a:bodyPr/>
        <a:lstStyle/>
        <a:p>
          <a:r>
            <a:rPr lang="en-GB" sz="1200" b="1" dirty="0">
              <a:solidFill>
                <a:schemeClr val="tx1"/>
              </a:solidFill>
            </a:rPr>
            <a:t>Industrial waste
Industrial waste, which may be municipal wastewater and contain hazardous or toxic elements</a:t>
          </a:r>
          <a:r>
            <a:rPr lang="el-GR" sz="1200" b="1" dirty="0">
              <a:solidFill>
                <a:schemeClr val="tx1"/>
              </a:solidFill>
            </a:rPr>
            <a:t>.</a:t>
          </a:r>
          <a:endParaRPr lang="en-US" sz="1200" b="1" dirty="0">
            <a:solidFill>
              <a:schemeClr val="tx1"/>
            </a:solidFill>
          </a:endParaRPr>
        </a:p>
      </dgm:t>
    </dgm:pt>
    <dgm:pt modelId="{BC72D5ED-7735-4BD3-914F-32A4FD275E54}" type="parTrans" cxnId="{37A046CE-901F-4594-B0A0-DB90F14F4F60}">
      <dgm:prSet/>
      <dgm:spPr/>
      <dgm:t>
        <a:bodyPr/>
        <a:lstStyle/>
        <a:p>
          <a:endParaRPr lang="en-US"/>
        </a:p>
      </dgm:t>
    </dgm:pt>
    <dgm:pt modelId="{7FF94D3B-BF8D-408D-8A37-09E0D7969F8B}" type="sibTrans" cxnId="{37A046CE-901F-4594-B0A0-DB90F14F4F60}">
      <dgm:prSet/>
      <dgm:spPr/>
      <dgm:t>
        <a:bodyPr/>
        <a:lstStyle/>
        <a:p>
          <a:endParaRPr lang="en-US"/>
        </a:p>
      </dgm:t>
    </dgm:pt>
    <dgm:pt modelId="{0D1BBC00-031B-4255-A41F-66BDD07B8840}" type="pres">
      <dgm:prSet presAssocID="{0F537421-B113-4492-898F-9E1CF4B25A22}" presName="layout" presStyleCnt="0">
        <dgm:presLayoutVars>
          <dgm:chMax/>
          <dgm:chPref/>
          <dgm:dir/>
          <dgm:animOne val="branch"/>
          <dgm:animLvl val="lvl"/>
          <dgm:resizeHandles/>
        </dgm:presLayoutVars>
      </dgm:prSet>
      <dgm:spPr/>
    </dgm:pt>
    <dgm:pt modelId="{4A997BFA-A276-4EC3-86FA-9861F3A32AF9}" type="pres">
      <dgm:prSet presAssocID="{B3A8FF46-85B3-4C47-A8E1-55944F4689A9}" presName="root" presStyleCnt="0">
        <dgm:presLayoutVars>
          <dgm:chMax/>
          <dgm:chPref val="4"/>
        </dgm:presLayoutVars>
      </dgm:prSet>
      <dgm:spPr/>
    </dgm:pt>
    <dgm:pt modelId="{C739FA6D-BA1F-439F-A087-38F0B7B9091E}" type="pres">
      <dgm:prSet presAssocID="{B3A8FF46-85B3-4C47-A8E1-55944F4689A9}" presName="rootComposite" presStyleCnt="0">
        <dgm:presLayoutVars/>
      </dgm:prSet>
      <dgm:spPr/>
    </dgm:pt>
    <dgm:pt modelId="{2BF8B6E4-219D-472F-9BC1-D1DE9D52CE0F}" type="pres">
      <dgm:prSet presAssocID="{B3A8FF46-85B3-4C47-A8E1-55944F4689A9}" presName="rootText" presStyleLbl="node0" presStyleIdx="0" presStyleCnt="1">
        <dgm:presLayoutVars>
          <dgm:chMax/>
          <dgm:chPref val="4"/>
        </dgm:presLayoutVars>
      </dgm:prSet>
      <dgm:spPr/>
    </dgm:pt>
    <dgm:pt modelId="{4900C7C7-CF52-4558-86A7-E20BCC66AB85}" type="pres">
      <dgm:prSet presAssocID="{B3A8FF46-85B3-4C47-A8E1-55944F4689A9}" presName="childShape" presStyleCnt="0">
        <dgm:presLayoutVars>
          <dgm:chMax val="0"/>
          <dgm:chPref val="0"/>
        </dgm:presLayoutVars>
      </dgm:prSet>
      <dgm:spPr/>
    </dgm:pt>
    <dgm:pt modelId="{3D5E2593-5B5C-41BD-8DFD-AE47DEF55BB8}" type="pres">
      <dgm:prSet presAssocID="{94491A93-8004-4272-A949-02FF4C3B64D8}" presName="childComposite" presStyleCnt="0">
        <dgm:presLayoutVars>
          <dgm:chMax val="0"/>
          <dgm:chPref val="0"/>
        </dgm:presLayoutVars>
      </dgm:prSet>
      <dgm:spPr/>
    </dgm:pt>
    <dgm:pt modelId="{1B086241-433C-4F03-9D2B-6FAEC359D1FB}" type="pres">
      <dgm:prSet presAssocID="{94491A93-8004-4272-A949-02FF4C3B64D8}" presName="Image" presStyleLbl="node1" presStyleIdx="0" presStyleCnt="4"/>
      <dgm:spPr>
        <a:blipFill>
          <a:blip xmlns:r="http://schemas.openxmlformats.org/officeDocument/2006/relationships" r:embed="rId1"/>
          <a:stretch>
            <a:fillRect l="-39000" r="-39000"/>
          </a:stretch>
        </a:blipFill>
      </dgm:spPr>
    </dgm:pt>
    <dgm:pt modelId="{FEE4B6C8-0804-4787-BB5D-DA3C03DE3F55}" type="pres">
      <dgm:prSet presAssocID="{94491A93-8004-4272-A949-02FF4C3B64D8}" presName="childText" presStyleLbl="lnNode1" presStyleIdx="0" presStyleCnt="4">
        <dgm:presLayoutVars>
          <dgm:chMax val="0"/>
          <dgm:chPref val="0"/>
          <dgm:bulletEnabled val="1"/>
        </dgm:presLayoutVars>
      </dgm:prSet>
      <dgm:spPr/>
    </dgm:pt>
    <dgm:pt modelId="{8C7C3DCD-130C-406A-8AAD-79C79FDD24F0}" type="pres">
      <dgm:prSet presAssocID="{4633DE53-0C48-45BB-933A-D188D77BFB6A}" presName="childComposite" presStyleCnt="0">
        <dgm:presLayoutVars>
          <dgm:chMax val="0"/>
          <dgm:chPref val="0"/>
        </dgm:presLayoutVars>
      </dgm:prSet>
      <dgm:spPr/>
    </dgm:pt>
    <dgm:pt modelId="{C2FB0A5D-6DFB-40E1-A323-1CD5D7169EFF}" type="pres">
      <dgm:prSet presAssocID="{4633DE53-0C48-45BB-933A-D188D77BFB6A}" presName="Image" presStyleLbl="node1" presStyleIdx="1" presStyleCnt="4"/>
      <dgm:spPr>
        <a:blipFill>
          <a:blip xmlns:r="http://schemas.openxmlformats.org/officeDocument/2006/relationships" r:embed="rId2"/>
          <a:srcRect/>
          <a:stretch>
            <a:fillRect l="-39000" r="-39000"/>
          </a:stretch>
        </a:blipFill>
      </dgm:spPr>
    </dgm:pt>
    <dgm:pt modelId="{0B6338E6-B6FE-42F1-8BAB-ACE090BD8290}" type="pres">
      <dgm:prSet presAssocID="{4633DE53-0C48-45BB-933A-D188D77BFB6A}" presName="childText" presStyleLbl="lnNode1" presStyleIdx="1" presStyleCnt="4">
        <dgm:presLayoutVars>
          <dgm:chMax val="0"/>
          <dgm:chPref val="0"/>
          <dgm:bulletEnabled val="1"/>
        </dgm:presLayoutVars>
      </dgm:prSet>
      <dgm:spPr/>
    </dgm:pt>
    <dgm:pt modelId="{14FDF6AD-0C51-4CC8-BF5F-C386F2BA8021}" type="pres">
      <dgm:prSet presAssocID="{EE2FAB13-4CFA-4C4F-B0A2-A9E2996D6367}" presName="childComposite" presStyleCnt="0">
        <dgm:presLayoutVars>
          <dgm:chMax val="0"/>
          <dgm:chPref val="0"/>
        </dgm:presLayoutVars>
      </dgm:prSet>
      <dgm:spPr/>
    </dgm:pt>
    <dgm:pt modelId="{650AE0AE-BD15-4002-9E72-98B954ACBD70}" type="pres">
      <dgm:prSet presAssocID="{EE2FAB13-4CFA-4C4F-B0A2-A9E2996D6367}" presName="Image" presStyleLbl="node1" presStyleIdx="2" presStyleCnt="4"/>
      <dgm:spPr>
        <a:blipFill>
          <a:blip xmlns:r="http://schemas.openxmlformats.org/officeDocument/2006/relationships" r:embed="rId3"/>
          <a:stretch>
            <a:fillRect l="-39000" r="-39000"/>
          </a:stretch>
        </a:blipFill>
      </dgm:spPr>
    </dgm:pt>
    <dgm:pt modelId="{6A146AB4-9526-4A10-B183-1ABD8C6BC5EA}" type="pres">
      <dgm:prSet presAssocID="{EE2FAB13-4CFA-4C4F-B0A2-A9E2996D6367}" presName="childText" presStyleLbl="lnNode1" presStyleIdx="2" presStyleCnt="4">
        <dgm:presLayoutVars>
          <dgm:chMax val="0"/>
          <dgm:chPref val="0"/>
          <dgm:bulletEnabled val="1"/>
        </dgm:presLayoutVars>
      </dgm:prSet>
      <dgm:spPr/>
    </dgm:pt>
    <dgm:pt modelId="{BCA1F36C-B342-4C41-9200-AD849543C0E1}" type="pres">
      <dgm:prSet presAssocID="{467E0560-A5BB-486D-93C9-FD8E840E05E3}" presName="childComposite" presStyleCnt="0">
        <dgm:presLayoutVars>
          <dgm:chMax val="0"/>
          <dgm:chPref val="0"/>
        </dgm:presLayoutVars>
      </dgm:prSet>
      <dgm:spPr/>
    </dgm:pt>
    <dgm:pt modelId="{3925AE0D-BA11-4ED8-9EAF-6289F7473A05}" type="pres">
      <dgm:prSet presAssocID="{467E0560-A5BB-486D-93C9-FD8E840E05E3}" presName="Image" presStyleLbl="node1" presStyleIdx="3" presStyleCnt="4"/>
      <dgm:spPr>
        <a:blipFill>
          <a:blip xmlns:r="http://schemas.openxmlformats.org/officeDocument/2006/relationships" r:embed="rId4">
            <a:extLst>
              <a:ext uri="{28A0092B-C50C-407E-A947-70E740481C1C}">
                <a14:useLocalDpi xmlns:a14="http://schemas.microsoft.com/office/drawing/2010/main" val="0"/>
              </a:ext>
            </a:extLst>
          </a:blip>
          <a:srcRect/>
          <a:stretch>
            <a:fillRect l="-39000" r="-39000"/>
          </a:stretch>
        </a:blipFill>
      </dgm:spPr>
    </dgm:pt>
    <dgm:pt modelId="{0298CF78-E4A8-4B04-A345-AE12F6C44C7C}" type="pres">
      <dgm:prSet presAssocID="{467E0560-A5BB-486D-93C9-FD8E840E05E3}" presName="childText" presStyleLbl="lnNode1" presStyleIdx="3" presStyleCnt="4">
        <dgm:presLayoutVars>
          <dgm:chMax val="0"/>
          <dgm:chPref val="0"/>
          <dgm:bulletEnabled val="1"/>
        </dgm:presLayoutVars>
      </dgm:prSet>
      <dgm:spPr/>
    </dgm:pt>
  </dgm:ptLst>
  <dgm:cxnLst>
    <dgm:cxn modelId="{AA17BA10-D279-46D9-9145-A3F76BE70FB2}" type="presOf" srcId="{EE2FAB13-4CFA-4C4F-B0A2-A9E2996D6367}" destId="{6A146AB4-9526-4A10-B183-1ABD8C6BC5EA}" srcOrd="0" destOrd="0" presId="urn:microsoft.com/office/officeart/2008/layout/PictureAccentList"/>
    <dgm:cxn modelId="{A6F6AC31-731E-4318-A06B-8A89096E27AB}" type="presOf" srcId="{B3A8FF46-85B3-4C47-A8E1-55944F4689A9}" destId="{2BF8B6E4-219D-472F-9BC1-D1DE9D52CE0F}" srcOrd="0" destOrd="0" presId="urn:microsoft.com/office/officeart/2008/layout/PictureAccentList"/>
    <dgm:cxn modelId="{C8451C3A-BA03-4AB2-BCE3-568EC259D1A1}" srcId="{0F537421-B113-4492-898F-9E1CF4B25A22}" destId="{B3A8FF46-85B3-4C47-A8E1-55944F4689A9}" srcOrd="0" destOrd="0" parTransId="{690C7AE1-5D0D-43F5-8F37-32B1EB293D44}" sibTransId="{EF449D83-485C-47A8-B350-80B2AB788CA5}"/>
    <dgm:cxn modelId="{F430933D-9D3E-45FA-AD12-6B936018829E}" srcId="{B3A8FF46-85B3-4C47-A8E1-55944F4689A9}" destId="{94491A93-8004-4272-A949-02FF4C3B64D8}" srcOrd="0" destOrd="0" parTransId="{7177CE50-8210-4A52-8F85-A64F8764C29E}" sibTransId="{1B96AF2B-4FF9-4610-9594-1F600BBEC1EA}"/>
    <dgm:cxn modelId="{6CC6B052-0E9C-4FA4-AB54-5889FE668FE3}" type="presOf" srcId="{4633DE53-0C48-45BB-933A-D188D77BFB6A}" destId="{0B6338E6-B6FE-42F1-8BAB-ACE090BD8290}" srcOrd="0" destOrd="0" presId="urn:microsoft.com/office/officeart/2008/layout/PictureAccentList"/>
    <dgm:cxn modelId="{C6036C8C-46BA-4D24-81E5-52B88B2AD20B}" type="presOf" srcId="{467E0560-A5BB-486D-93C9-FD8E840E05E3}" destId="{0298CF78-E4A8-4B04-A345-AE12F6C44C7C}" srcOrd="0" destOrd="0" presId="urn:microsoft.com/office/officeart/2008/layout/PictureAccentList"/>
    <dgm:cxn modelId="{6066F4AC-75D9-454D-B993-C639C0FE79AE}" type="presOf" srcId="{0F537421-B113-4492-898F-9E1CF4B25A22}" destId="{0D1BBC00-031B-4255-A41F-66BDD07B8840}" srcOrd="0" destOrd="0" presId="urn:microsoft.com/office/officeart/2008/layout/PictureAccentList"/>
    <dgm:cxn modelId="{37A046CE-901F-4594-B0A0-DB90F14F4F60}" srcId="{B3A8FF46-85B3-4C47-A8E1-55944F4689A9}" destId="{4633DE53-0C48-45BB-933A-D188D77BFB6A}" srcOrd="1" destOrd="0" parTransId="{BC72D5ED-7735-4BD3-914F-32A4FD275E54}" sibTransId="{7FF94D3B-BF8D-408D-8A37-09E0D7969F8B}"/>
    <dgm:cxn modelId="{03E504CF-EDB8-4BB0-B9F9-2C1E5EFFE9CC}" srcId="{B3A8FF46-85B3-4C47-A8E1-55944F4689A9}" destId="{467E0560-A5BB-486D-93C9-FD8E840E05E3}" srcOrd="3" destOrd="0" parTransId="{126B4369-3A08-4A36-885B-B3E5699D1833}" sibTransId="{7ACE3442-4B04-43EF-834F-EB6F8CDE65B8}"/>
    <dgm:cxn modelId="{24DA7FFD-2463-4A7E-968A-4612805786F1}" srcId="{B3A8FF46-85B3-4C47-A8E1-55944F4689A9}" destId="{EE2FAB13-4CFA-4C4F-B0A2-A9E2996D6367}" srcOrd="2" destOrd="0" parTransId="{A22AC9DE-2771-4091-B5CC-3C2B0889A383}" sibTransId="{0CB90E89-0E38-453D-BC7F-48226330A26D}"/>
    <dgm:cxn modelId="{BE2A89FE-8C28-471B-8A3B-46D1A9C371DB}" type="presOf" srcId="{94491A93-8004-4272-A949-02FF4C3B64D8}" destId="{FEE4B6C8-0804-4787-BB5D-DA3C03DE3F55}" srcOrd="0" destOrd="0" presId="urn:microsoft.com/office/officeart/2008/layout/PictureAccentList"/>
    <dgm:cxn modelId="{01143085-1F8E-4EC9-87AA-68278E6F2DE6}" type="presParOf" srcId="{0D1BBC00-031B-4255-A41F-66BDD07B8840}" destId="{4A997BFA-A276-4EC3-86FA-9861F3A32AF9}" srcOrd="0" destOrd="0" presId="urn:microsoft.com/office/officeart/2008/layout/PictureAccentList"/>
    <dgm:cxn modelId="{92DAB5F8-F9BB-4956-924E-25D1C1A12E94}" type="presParOf" srcId="{4A997BFA-A276-4EC3-86FA-9861F3A32AF9}" destId="{C739FA6D-BA1F-439F-A087-38F0B7B9091E}" srcOrd="0" destOrd="0" presId="urn:microsoft.com/office/officeart/2008/layout/PictureAccentList"/>
    <dgm:cxn modelId="{0CC1C9C3-7670-47A2-9487-7FE339ECCDFC}" type="presParOf" srcId="{C739FA6D-BA1F-439F-A087-38F0B7B9091E}" destId="{2BF8B6E4-219D-472F-9BC1-D1DE9D52CE0F}" srcOrd="0" destOrd="0" presId="urn:microsoft.com/office/officeart/2008/layout/PictureAccentList"/>
    <dgm:cxn modelId="{6C223A5A-AB13-4A8E-BB8C-757BFCF58477}" type="presParOf" srcId="{4A997BFA-A276-4EC3-86FA-9861F3A32AF9}" destId="{4900C7C7-CF52-4558-86A7-E20BCC66AB85}" srcOrd="1" destOrd="0" presId="urn:microsoft.com/office/officeart/2008/layout/PictureAccentList"/>
    <dgm:cxn modelId="{E3607322-406A-4FDF-9414-E8348CF48508}" type="presParOf" srcId="{4900C7C7-CF52-4558-86A7-E20BCC66AB85}" destId="{3D5E2593-5B5C-41BD-8DFD-AE47DEF55BB8}" srcOrd="0" destOrd="0" presId="urn:microsoft.com/office/officeart/2008/layout/PictureAccentList"/>
    <dgm:cxn modelId="{91203EF7-8E29-4C4E-B30D-AB8C1069AE3B}" type="presParOf" srcId="{3D5E2593-5B5C-41BD-8DFD-AE47DEF55BB8}" destId="{1B086241-433C-4F03-9D2B-6FAEC359D1FB}" srcOrd="0" destOrd="0" presId="urn:microsoft.com/office/officeart/2008/layout/PictureAccentList"/>
    <dgm:cxn modelId="{1072484A-C7F9-4DD5-879A-037524A75EAC}" type="presParOf" srcId="{3D5E2593-5B5C-41BD-8DFD-AE47DEF55BB8}" destId="{FEE4B6C8-0804-4787-BB5D-DA3C03DE3F55}" srcOrd="1" destOrd="0" presId="urn:microsoft.com/office/officeart/2008/layout/PictureAccentList"/>
    <dgm:cxn modelId="{DEFFABEE-3E2E-4E65-B60E-99BE8AC29CF0}" type="presParOf" srcId="{4900C7C7-CF52-4558-86A7-E20BCC66AB85}" destId="{8C7C3DCD-130C-406A-8AAD-79C79FDD24F0}" srcOrd="1" destOrd="0" presId="urn:microsoft.com/office/officeart/2008/layout/PictureAccentList"/>
    <dgm:cxn modelId="{CB683571-4C01-4272-A70A-545614785BF9}" type="presParOf" srcId="{8C7C3DCD-130C-406A-8AAD-79C79FDD24F0}" destId="{C2FB0A5D-6DFB-40E1-A323-1CD5D7169EFF}" srcOrd="0" destOrd="0" presId="urn:microsoft.com/office/officeart/2008/layout/PictureAccentList"/>
    <dgm:cxn modelId="{E706E597-A44E-4CD9-8292-E5B6F913D99E}" type="presParOf" srcId="{8C7C3DCD-130C-406A-8AAD-79C79FDD24F0}" destId="{0B6338E6-B6FE-42F1-8BAB-ACE090BD8290}" srcOrd="1" destOrd="0" presId="urn:microsoft.com/office/officeart/2008/layout/PictureAccentList"/>
    <dgm:cxn modelId="{ADDEF2DC-C60B-43D2-8635-28C10C458DAD}" type="presParOf" srcId="{4900C7C7-CF52-4558-86A7-E20BCC66AB85}" destId="{14FDF6AD-0C51-4CC8-BF5F-C386F2BA8021}" srcOrd="2" destOrd="0" presId="urn:microsoft.com/office/officeart/2008/layout/PictureAccentList"/>
    <dgm:cxn modelId="{6BFFAF8D-7245-4FD2-81AC-445BC0D9382A}" type="presParOf" srcId="{14FDF6AD-0C51-4CC8-BF5F-C386F2BA8021}" destId="{650AE0AE-BD15-4002-9E72-98B954ACBD70}" srcOrd="0" destOrd="0" presId="urn:microsoft.com/office/officeart/2008/layout/PictureAccentList"/>
    <dgm:cxn modelId="{83AB9580-3275-4265-871F-DF5D6BD2F6F0}" type="presParOf" srcId="{14FDF6AD-0C51-4CC8-BF5F-C386F2BA8021}" destId="{6A146AB4-9526-4A10-B183-1ABD8C6BC5EA}" srcOrd="1" destOrd="0" presId="urn:microsoft.com/office/officeart/2008/layout/PictureAccentList"/>
    <dgm:cxn modelId="{2EADE43B-C4B4-4890-8930-4B7938F3CE96}" type="presParOf" srcId="{4900C7C7-CF52-4558-86A7-E20BCC66AB85}" destId="{BCA1F36C-B342-4C41-9200-AD849543C0E1}" srcOrd="3" destOrd="0" presId="urn:microsoft.com/office/officeart/2008/layout/PictureAccentList"/>
    <dgm:cxn modelId="{2F2F3B04-DA6B-4D4A-B5CB-26F84529A9AC}" type="presParOf" srcId="{BCA1F36C-B342-4C41-9200-AD849543C0E1}" destId="{3925AE0D-BA11-4ED8-9EAF-6289F7473A05}" srcOrd="0" destOrd="0" presId="urn:microsoft.com/office/officeart/2008/layout/PictureAccentList"/>
    <dgm:cxn modelId="{0331D27C-2B61-420D-8864-DFA82ED2B408}" type="presParOf" srcId="{BCA1F36C-B342-4C41-9200-AD849543C0E1}" destId="{0298CF78-E4A8-4B04-A345-AE12F6C44C7C}" srcOrd="1" destOrd="0" presId="urn:microsoft.com/office/officeart/2008/layout/Picture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96BE3B5-5409-4AF4-B0E5-D25222589B51}" type="doc">
      <dgm:prSet loTypeId="urn:microsoft.com/office/officeart/2005/8/layout/pyramid2" loCatId="pyramid" qsTypeId="urn:microsoft.com/office/officeart/2005/8/quickstyle/3d3" qsCatId="3D" csTypeId="urn:microsoft.com/office/officeart/2005/8/colors/accent1_2" csCatId="accent1" phldr="1"/>
      <dgm:spPr/>
    </dgm:pt>
    <dgm:pt modelId="{085D6677-D7FA-4CB1-A123-7FA8DDDF5E97}">
      <dgm:prSet phldrT="[Text]" custT="1"/>
      <dgm:spPr>
        <a:solidFill>
          <a:srgbClr val="00B050">
            <a:alpha val="90000"/>
          </a:srgbClr>
        </a:solidFill>
      </dgm:spPr>
      <dgm:t>
        <a:bodyPr/>
        <a:lstStyle/>
        <a:p>
          <a:r>
            <a:rPr lang="en-GB" sz="1400" b="1" i="0" dirty="0"/>
            <a:t>Lack of drinking water</a:t>
          </a:r>
          <a:endParaRPr lang="en-US" sz="1400" dirty="0"/>
        </a:p>
      </dgm:t>
    </dgm:pt>
    <dgm:pt modelId="{F0134600-2FD3-472A-9BD3-1EE8984B0F74}" type="parTrans" cxnId="{823A990D-A015-4D34-BF6A-6159F2274357}">
      <dgm:prSet/>
      <dgm:spPr/>
      <dgm:t>
        <a:bodyPr/>
        <a:lstStyle/>
        <a:p>
          <a:endParaRPr lang="en-US"/>
        </a:p>
      </dgm:t>
    </dgm:pt>
    <dgm:pt modelId="{72BC1C9A-0BA3-4C4B-B2BE-22FC40066603}" type="sibTrans" cxnId="{823A990D-A015-4D34-BF6A-6159F2274357}">
      <dgm:prSet/>
      <dgm:spPr/>
      <dgm:t>
        <a:bodyPr/>
        <a:lstStyle/>
        <a:p>
          <a:endParaRPr lang="en-US"/>
        </a:p>
      </dgm:t>
    </dgm:pt>
    <dgm:pt modelId="{70D8BCAA-AB0F-4FAC-B0B8-B8882FE40A68}">
      <dgm:prSet custT="1"/>
      <dgm:spPr>
        <a:solidFill>
          <a:srgbClr val="8585FF">
            <a:alpha val="89804"/>
          </a:srgbClr>
        </a:solidFill>
      </dgm:spPr>
      <dgm:t>
        <a:bodyPr/>
        <a:lstStyle/>
        <a:p>
          <a:r>
            <a:rPr lang="en-GB" sz="1400" b="1" i="0" dirty="0"/>
            <a:t>Biodiversity loss</a:t>
          </a:r>
          <a:endParaRPr lang="en-US" sz="1400" dirty="0"/>
        </a:p>
      </dgm:t>
    </dgm:pt>
    <dgm:pt modelId="{0E756A41-8E1F-4716-A053-6D9816D576D4}" type="parTrans" cxnId="{E7652AD7-2674-446B-B0B3-09B2116D2A17}">
      <dgm:prSet/>
      <dgm:spPr/>
      <dgm:t>
        <a:bodyPr/>
        <a:lstStyle/>
        <a:p>
          <a:endParaRPr lang="en-US"/>
        </a:p>
      </dgm:t>
    </dgm:pt>
    <dgm:pt modelId="{CFEFA28C-E010-4108-8DFA-0522ADB6C2BE}" type="sibTrans" cxnId="{E7652AD7-2674-446B-B0B3-09B2116D2A17}">
      <dgm:prSet/>
      <dgm:spPr/>
      <dgm:t>
        <a:bodyPr/>
        <a:lstStyle/>
        <a:p>
          <a:endParaRPr lang="en-US"/>
        </a:p>
      </dgm:t>
    </dgm:pt>
    <dgm:pt modelId="{D8F70CD5-4CFE-49F3-A24C-38428A2C8D11}">
      <dgm:prSet custT="1"/>
      <dgm:spPr>
        <a:solidFill>
          <a:srgbClr val="FF66FF">
            <a:alpha val="89804"/>
          </a:srgbClr>
        </a:solidFill>
      </dgm:spPr>
      <dgm:t>
        <a:bodyPr/>
        <a:lstStyle/>
        <a:p>
          <a:r>
            <a:rPr lang="en-GB" sz="1400" b="1" i="0" dirty="0"/>
            <a:t>Local climate change</a:t>
          </a:r>
          <a:endParaRPr lang="en-US" sz="1400" dirty="0"/>
        </a:p>
      </dgm:t>
    </dgm:pt>
    <dgm:pt modelId="{357B420C-C797-4358-8345-C0BF28AFCD53}" type="parTrans" cxnId="{26EFF64C-C97F-4C55-A28E-E376179CBB78}">
      <dgm:prSet/>
      <dgm:spPr/>
      <dgm:t>
        <a:bodyPr/>
        <a:lstStyle/>
        <a:p>
          <a:endParaRPr lang="en-US"/>
        </a:p>
      </dgm:t>
    </dgm:pt>
    <dgm:pt modelId="{D98A240A-9E64-41AA-9725-47D8CB9551E7}" type="sibTrans" cxnId="{26EFF64C-C97F-4C55-A28E-E376179CBB78}">
      <dgm:prSet/>
      <dgm:spPr/>
      <dgm:t>
        <a:bodyPr/>
        <a:lstStyle/>
        <a:p>
          <a:endParaRPr lang="en-US"/>
        </a:p>
      </dgm:t>
    </dgm:pt>
    <dgm:pt modelId="{7ADA8FB5-1AD9-47AC-9BAF-12082F5BDCA4}">
      <dgm:prSet custT="1"/>
      <dgm:spPr>
        <a:solidFill>
          <a:srgbClr val="00B0F0">
            <a:alpha val="90000"/>
          </a:srgbClr>
        </a:solidFill>
      </dgm:spPr>
      <dgm:t>
        <a:bodyPr/>
        <a:lstStyle/>
        <a:p>
          <a:r>
            <a:rPr lang="en-US" sz="1400" b="1" dirty="0"/>
            <a:t>Spread of diseases</a:t>
          </a:r>
        </a:p>
      </dgm:t>
    </dgm:pt>
    <dgm:pt modelId="{B751D019-2EB3-46F4-B6E4-81CB35230FEB}" type="parTrans" cxnId="{00865210-3033-4B4D-B4A9-33E87933ED90}">
      <dgm:prSet/>
      <dgm:spPr/>
      <dgm:t>
        <a:bodyPr/>
        <a:lstStyle/>
        <a:p>
          <a:endParaRPr lang="en-US"/>
        </a:p>
      </dgm:t>
    </dgm:pt>
    <dgm:pt modelId="{4E38C962-BD49-4ED8-BDC2-E0C808880787}" type="sibTrans" cxnId="{00865210-3033-4B4D-B4A9-33E87933ED90}">
      <dgm:prSet/>
      <dgm:spPr/>
      <dgm:t>
        <a:bodyPr/>
        <a:lstStyle/>
        <a:p>
          <a:endParaRPr lang="en-US"/>
        </a:p>
      </dgm:t>
    </dgm:pt>
    <dgm:pt modelId="{76ED82A9-EA19-4B09-9D15-4AD919C0E378}">
      <dgm:prSet custT="1"/>
      <dgm:spPr>
        <a:solidFill>
          <a:srgbClr val="FFFF00">
            <a:alpha val="90000"/>
          </a:srgbClr>
        </a:solidFill>
      </dgm:spPr>
      <dgm:t>
        <a:bodyPr/>
        <a:lstStyle/>
        <a:p>
          <a:r>
            <a:rPr lang="en-GB" sz="1400" b="1" i="0" dirty="0"/>
            <a:t>Contaminants in the food chain</a:t>
          </a:r>
          <a:endParaRPr lang="en-US" sz="1400" dirty="0"/>
        </a:p>
      </dgm:t>
    </dgm:pt>
    <dgm:pt modelId="{100E01F9-FD00-403A-B9B7-DC2B750C8D07}" type="parTrans" cxnId="{FCE1E9E5-93C3-4D98-BEB6-8E68316940B4}">
      <dgm:prSet/>
      <dgm:spPr/>
      <dgm:t>
        <a:bodyPr/>
        <a:lstStyle/>
        <a:p>
          <a:endParaRPr lang="en-US"/>
        </a:p>
      </dgm:t>
    </dgm:pt>
    <dgm:pt modelId="{51623FD8-0505-4263-B87C-3EB0387C2096}" type="sibTrans" cxnId="{FCE1E9E5-93C3-4D98-BEB6-8E68316940B4}">
      <dgm:prSet/>
      <dgm:spPr/>
      <dgm:t>
        <a:bodyPr/>
        <a:lstStyle/>
        <a:p>
          <a:endParaRPr lang="en-US"/>
        </a:p>
      </dgm:t>
    </dgm:pt>
    <dgm:pt modelId="{21074736-103A-4FF9-9496-7787E41BACE7}" type="pres">
      <dgm:prSet presAssocID="{D96BE3B5-5409-4AF4-B0E5-D25222589B51}" presName="compositeShape" presStyleCnt="0">
        <dgm:presLayoutVars>
          <dgm:dir/>
          <dgm:resizeHandles/>
        </dgm:presLayoutVars>
      </dgm:prSet>
      <dgm:spPr/>
    </dgm:pt>
    <dgm:pt modelId="{820CE5D7-7D39-4C49-9285-70B70EFAB9AD}" type="pres">
      <dgm:prSet presAssocID="{D96BE3B5-5409-4AF4-B0E5-D25222589B51}" presName="pyramid" presStyleLbl="node1" presStyleIdx="0" presStyleCnt="1"/>
      <dgm:spPr>
        <a:blipFill rotWithShape="0">
          <a:blip xmlns:r="http://schemas.openxmlformats.org/officeDocument/2006/relationships" r:embed="rId1"/>
          <a:stretch>
            <a:fillRect l="-39000" r="-39000"/>
          </a:stretch>
        </a:blipFill>
      </dgm:spPr>
    </dgm:pt>
    <dgm:pt modelId="{D7CAFE15-CEF2-4CA0-ACD9-8D882D487B95}" type="pres">
      <dgm:prSet presAssocID="{D96BE3B5-5409-4AF4-B0E5-D25222589B51}" presName="theList" presStyleCnt="0"/>
      <dgm:spPr/>
    </dgm:pt>
    <dgm:pt modelId="{5C591E89-BADD-4DD6-8E6D-8483F44C063C}" type="pres">
      <dgm:prSet presAssocID="{085D6677-D7FA-4CB1-A123-7FA8DDDF5E97}" presName="aNode" presStyleLbl="fgAcc1" presStyleIdx="0" presStyleCnt="5">
        <dgm:presLayoutVars>
          <dgm:bulletEnabled val="1"/>
        </dgm:presLayoutVars>
      </dgm:prSet>
      <dgm:spPr/>
    </dgm:pt>
    <dgm:pt modelId="{0BDA5E9C-86EC-4B27-BCDD-04B5753F0F25}" type="pres">
      <dgm:prSet presAssocID="{085D6677-D7FA-4CB1-A123-7FA8DDDF5E97}" presName="aSpace" presStyleCnt="0"/>
      <dgm:spPr/>
    </dgm:pt>
    <dgm:pt modelId="{F787026C-A51B-45F5-9A42-214E06DE44E3}" type="pres">
      <dgm:prSet presAssocID="{7ADA8FB5-1AD9-47AC-9BAF-12082F5BDCA4}" presName="aNode" presStyleLbl="fgAcc1" presStyleIdx="1" presStyleCnt="5">
        <dgm:presLayoutVars>
          <dgm:bulletEnabled val="1"/>
        </dgm:presLayoutVars>
      </dgm:prSet>
      <dgm:spPr/>
    </dgm:pt>
    <dgm:pt modelId="{4F303AAB-F5E6-4044-8725-126AA14F8891}" type="pres">
      <dgm:prSet presAssocID="{7ADA8FB5-1AD9-47AC-9BAF-12082F5BDCA4}" presName="aSpace" presStyleCnt="0"/>
      <dgm:spPr/>
    </dgm:pt>
    <dgm:pt modelId="{56BD9231-3878-4204-B668-33A2496EE916}" type="pres">
      <dgm:prSet presAssocID="{76ED82A9-EA19-4B09-9D15-4AD919C0E378}" presName="aNode" presStyleLbl="fgAcc1" presStyleIdx="2" presStyleCnt="5">
        <dgm:presLayoutVars>
          <dgm:bulletEnabled val="1"/>
        </dgm:presLayoutVars>
      </dgm:prSet>
      <dgm:spPr/>
    </dgm:pt>
    <dgm:pt modelId="{44089665-53B2-458F-BC5D-E486124AF593}" type="pres">
      <dgm:prSet presAssocID="{76ED82A9-EA19-4B09-9D15-4AD919C0E378}" presName="aSpace" presStyleCnt="0"/>
      <dgm:spPr/>
    </dgm:pt>
    <dgm:pt modelId="{01ABC696-D6FA-4B8C-8543-2B16379D342E}" type="pres">
      <dgm:prSet presAssocID="{70D8BCAA-AB0F-4FAC-B0B8-B8882FE40A68}" presName="aNode" presStyleLbl="fgAcc1" presStyleIdx="3" presStyleCnt="5">
        <dgm:presLayoutVars>
          <dgm:bulletEnabled val="1"/>
        </dgm:presLayoutVars>
      </dgm:prSet>
      <dgm:spPr/>
    </dgm:pt>
    <dgm:pt modelId="{4F1E1A2B-9470-4E22-81B0-14EABE7BF978}" type="pres">
      <dgm:prSet presAssocID="{70D8BCAA-AB0F-4FAC-B0B8-B8882FE40A68}" presName="aSpace" presStyleCnt="0"/>
      <dgm:spPr/>
    </dgm:pt>
    <dgm:pt modelId="{C3366FD6-A5ED-42F0-9D63-2D32B6A5B873}" type="pres">
      <dgm:prSet presAssocID="{D8F70CD5-4CFE-49F3-A24C-38428A2C8D11}" presName="aNode" presStyleLbl="fgAcc1" presStyleIdx="4" presStyleCnt="5">
        <dgm:presLayoutVars>
          <dgm:bulletEnabled val="1"/>
        </dgm:presLayoutVars>
      </dgm:prSet>
      <dgm:spPr/>
    </dgm:pt>
    <dgm:pt modelId="{8CB93E3D-CD25-475F-917F-2F8F37CCE7C7}" type="pres">
      <dgm:prSet presAssocID="{D8F70CD5-4CFE-49F3-A24C-38428A2C8D11}" presName="aSpace" presStyleCnt="0"/>
      <dgm:spPr/>
    </dgm:pt>
  </dgm:ptLst>
  <dgm:cxnLst>
    <dgm:cxn modelId="{CC53C301-06F9-4F9F-8EE8-305153328A43}" type="presOf" srcId="{D96BE3B5-5409-4AF4-B0E5-D25222589B51}" destId="{21074736-103A-4FF9-9496-7787E41BACE7}" srcOrd="0" destOrd="0" presId="urn:microsoft.com/office/officeart/2005/8/layout/pyramid2"/>
    <dgm:cxn modelId="{823A990D-A015-4D34-BF6A-6159F2274357}" srcId="{D96BE3B5-5409-4AF4-B0E5-D25222589B51}" destId="{085D6677-D7FA-4CB1-A123-7FA8DDDF5E97}" srcOrd="0" destOrd="0" parTransId="{F0134600-2FD3-472A-9BD3-1EE8984B0F74}" sibTransId="{72BC1C9A-0BA3-4C4B-B2BE-22FC40066603}"/>
    <dgm:cxn modelId="{00865210-3033-4B4D-B4A9-33E87933ED90}" srcId="{D96BE3B5-5409-4AF4-B0E5-D25222589B51}" destId="{7ADA8FB5-1AD9-47AC-9BAF-12082F5BDCA4}" srcOrd="1" destOrd="0" parTransId="{B751D019-2EB3-46F4-B6E4-81CB35230FEB}" sibTransId="{4E38C962-BD49-4ED8-BDC2-E0C808880787}"/>
    <dgm:cxn modelId="{0B01494C-6F19-4736-847F-B0CB15E9C6E3}" type="presOf" srcId="{7ADA8FB5-1AD9-47AC-9BAF-12082F5BDCA4}" destId="{F787026C-A51B-45F5-9A42-214E06DE44E3}" srcOrd="0" destOrd="0" presId="urn:microsoft.com/office/officeart/2005/8/layout/pyramid2"/>
    <dgm:cxn modelId="{26EFF64C-C97F-4C55-A28E-E376179CBB78}" srcId="{D96BE3B5-5409-4AF4-B0E5-D25222589B51}" destId="{D8F70CD5-4CFE-49F3-A24C-38428A2C8D11}" srcOrd="4" destOrd="0" parTransId="{357B420C-C797-4358-8345-C0BF28AFCD53}" sibTransId="{D98A240A-9E64-41AA-9725-47D8CB9551E7}"/>
    <dgm:cxn modelId="{F9CB1F76-0810-4F89-BD4E-97D3F7F0CB64}" type="presOf" srcId="{D8F70CD5-4CFE-49F3-A24C-38428A2C8D11}" destId="{C3366FD6-A5ED-42F0-9D63-2D32B6A5B873}" srcOrd="0" destOrd="0" presId="urn:microsoft.com/office/officeart/2005/8/layout/pyramid2"/>
    <dgm:cxn modelId="{42370E93-8DEB-4550-A2DE-D5449CFC7917}" type="presOf" srcId="{70D8BCAA-AB0F-4FAC-B0B8-B8882FE40A68}" destId="{01ABC696-D6FA-4B8C-8543-2B16379D342E}" srcOrd="0" destOrd="0" presId="urn:microsoft.com/office/officeart/2005/8/layout/pyramid2"/>
    <dgm:cxn modelId="{E7652AD7-2674-446B-B0B3-09B2116D2A17}" srcId="{D96BE3B5-5409-4AF4-B0E5-D25222589B51}" destId="{70D8BCAA-AB0F-4FAC-B0B8-B8882FE40A68}" srcOrd="3" destOrd="0" parTransId="{0E756A41-8E1F-4716-A053-6D9816D576D4}" sibTransId="{CFEFA28C-E010-4108-8DFA-0522ADB6C2BE}"/>
    <dgm:cxn modelId="{FCE1E9E5-93C3-4D98-BEB6-8E68316940B4}" srcId="{D96BE3B5-5409-4AF4-B0E5-D25222589B51}" destId="{76ED82A9-EA19-4B09-9D15-4AD919C0E378}" srcOrd="2" destOrd="0" parTransId="{100E01F9-FD00-403A-B9B7-DC2B750C8D07}" sibTransId="{51623FD8-0505-4263-B87C-3EB0387C2096}"/>
    <dgm:cxn modelId="{6C0503EF-36ED-4B9A-B733-0573F061C4DA}" type="presOf" srcId="{76ED82A9-EA19-4B09-9D15-4AD919C0E378}" destId="{56BD9231-3878-4204-B668-33A2496EE916}" srcOrd="0" destOrd="0" presId="urn:microsoft.com/office/officeart/2005/8/layout/pyramid2"/>
    <dgm:cxn modelId="{36E230FF-F837-4D9E-B2B2-FEBA6C3071EF}" type="presOf" srcId="{085D6677-D7FA-4CB1-A123-7FA8DDDF5E97}" destId="{5C591E89-BADD-4DD6-8E6D-8483F44C063C}" srcOrd="0" destOrd="0" presId="urn:microsoft.com/office/officeart/2005/8/layout/pyramid2"/>
    <dgm:cxn modelId="{A9F8FA28-83F3-4DC8-BC00-A761B7195CBD}" type="presParOf" srcId="{21074736-103A-4FF9-9496-7787E41BACE7}" destId="{820CE5D7-7D39-4C49-9285-70B70EFAB9AD}" srcOrd="0" destOrd="0" presId="urn:microsoft.com/office/officeart/2005/8/layout/pyramid2"/>
    <dgm:cxn modelId="{5CEDECE9-12C6-47C1-9594-CB8FF4FE1F06}" type="presParOf" srcId="{21074736-103A-4FF9-9496-7787E41BACE7}" destId="{D7CAFE15-CEF2-4CA0-ACD9-8D882D487B95}" srcOrd="1" destOrd="0" presId="urn:microsoft.com/office/officeart/2005/8/layout/pyramid2"/>
    <dgm:cxn modelId="{8733AFD4-83FF-4D2F-9B81-56E802140B71}" type="presParOf" srcId="{D7CAFE15-CEF2-4CA0-ACD9-8D882D487B95}" destId="{5C591E89-BADD-4DD6-8E6D-8483F44C063C}" srcOrd="0" destOrd="0" presId="urn:microsoft.com/office/officeart/2005/8/layout/pyramid2"/>
    <dgm:cxn modelId="{9F927B08-8FEB-49C8-9E2C-253D03886F76}" type="presParOf" srcId="{D7CAFE15-CEF2-4CA0-ACD9-8D882D487B95}" destId="{0BDA5E9C-86EC-4B27-BCDD-04B5753F0F25}" srcOrd="1" destOrd="0" presId="urn:microsoft.com/office/officeart/2005/8/layout/pyramid2"/>
    <dgm:cxn modelId="{D82AE1FA-C125-4DC3-9BA4-744C774C98A3}" type="presParOf" srcId="{D7CAFE15-CEF2-4CA0-ACD9-8D882D487B95}" destId="{F787026C-A51B-45F5-9A42-214E06DE44E3}" srcOrd="2" destOrd="0" presId="urn:microsoft.com/office/officeart/2005/8/layout/pyramid2"/>
    <dgm:cxn modelId="{F50F890A-6CC4-4732-B57F-F65402144929}" type="presParOf" srcId="{D7CAFE15-CEF2-4CA0-ACD9-8D882D487B95}" destId="{4F303AAB-F5E6-4044-8725-126AA14F8891}" srcOrd="3" destOrd="0" presId="urn:microsoft.com/office/officeart/2005/8/layout/pyramid2"/>
    <dgm:cxn modelId="{DA5C677C-1709-4D2D-9562-EC70624CD9C8}" type="presParOf" srcId="{D7CAFE15-CEF2-4CA0-ACD9-8D882D487B95}" destId="{56BD9231-3878-4204-B668-33A2496EE916}" srcOrd="4" destOrd="0" presId="urn:microsoft.com/office/officeart/2005/8/layout/pyramid2"/>
    <dgm:cxn modelId="{16F27077-A620-436E-B7F8-F1371656A636}" type="presParOf" srcId="{D7CAFE15-CEF2-4CA0-ACD9-8D882D487B95}" destId="{44089665-53B2-458F-BC5D-E486124AF593}" srcOrd="5" destOrd="0" presId="urn:microsoft.com/office/officeart/2005/8/layout/pyramid2"/>
    <dgm:cxn modelId="{E0D4963B-107B-4071-8FD9-420060915E50}" type="presParOf" srcId="{D7CAFE15-CEF2-4CA0-ACD9-8D882D487B95}" destId="{01ABC696-D6FA-4B8C-8543-2B16379D342E}" srcOrd="6" destOrd="0" presId="urn:microsoft.com/office/officeart/2005/8/layout/pyramid2"/>
    <dgm:cxn modelId="{34C0CCAA-8E38-42A0-AAA1-55E3712D3439}" type="presParOf" srcId="{D7CAFE15-CEF2-4CA0-ACD9-8D882D487B95}" destId="{4F1E1A2B-9470-4E22-81B0-14EABE7BF978}" srcOrd="7" destOrd="0" presId="urn:microsoft.com/office/officeart/2005/8/layout/pyramid2"/>
    <dgm:cxn modelId="{0F71EA94-6832-408E-980C-D0707C06CD02}" type="presParOf" srcId="{D7CAFE15-CEF2-4CA0-ACD9-8D882D487B95}" destId="{C3366FD6-A5ED-42F0-9D63-2D32B6A5B873}" srcOrd="8" destOrd="0" presId="urn:microsoft.com/office/officeart/2005/8/layout/pyramid2"/>
    <dgm:cxn modelId="{1A2E996B-5883-495B-9221-61CBAE158CEB}" type="presParOf" srcId="{D7CAFE15-CEF2-4CA0-ACD9-8D882D487B95}" destId="{8CB93E3D-CD25-475F-917F-2F8F37CCE7C7}" srcOrd="9"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4BD0B4C-8793-4DCC-B999-EF52C4BFCC03}" type="doc">
      <dgm:prSet loTypeId="urn:microsoft.com/office/officeart/2005/8/layout/balance1" loCatId="relationship" qsTypeId="urn:microsoft.com/office/officeart/2005/8/quickstyle/3d1" qsCatId="3D" csTypeId="urn:microsoft.com/office/officeart/2005/8/colors/accent1_2" csCatId="accent1" phldr="1"/>
      <dgm:spPr/>
      <dgm:t>
        <a:bodyPr/>
        <a:lstStyle/>
        <a:p>
          <a:endParaRPr lang="en-US"/>
        </a:p>
      </dgm:t>
    </dgm:pt>
    <dgm:pt modelId="{1E5327C9-4F3F-4822-80A0-651870B8E9AA}">
      <dgm:prSet phldrT="[Text]" custT="1"/>
      <dgm:spPr>
        <a:blipFill dpi="0" rotWithShape="0">
          <a:blip xmlns:r="http://schemas.openxmlformats.org/officeDocument/2006/relationships" r:embed="rId1">
            <a:alphaModFix amt="60000"/>
          </a:blip>
          <a:srcRect/>
          <a:stretch>
            <a:fillRect l="-39000" r="-39000"/>
          </a:stretch>
        </a:blipFill>
      </dgm:spPr>
      <dgm:t>
        <a:bodyPr/>
        <a:lstStyle/>
        <a:p>
          <a:r>
            <a:rPr lang="en-GB" sz="1600" b="1" dirty="0">
              <a:solidFill>
                <a:schemeClr val="tx1"/>
              </a:solidFill>
            </a:rPr>
            <a:t>Individual action</a:t>
          </a:r>
          <a:endParaRPr lang="en-US" sz="1600" b="1" dirty="0">
            <a:solidFill>
              <a:schemeClr val="tx1"/>
            </a:solidFill>
          </a:endParaRPr>
        </a:p>
      </dgm:t>
    </dgm:pt>
    <dgm:pt modelId="{14C4F0E1-0CAC-4FA8-9E5F-53EA38F87E47}" type="parTrans" cxnId="{22000EFF-FA4F-4B3F-8427-F18E2727E10F}">
      <dgm:prSet/>
      <dgm:spPr/>
      <dgm:t>
        <a:bodyPr/>
        <a:lstStyle/>
        <a:p>
          <a:endParaRPr lang="en-US"/>
        </a:p>
      </dgm:t>
    </dgm:pt>
    <dgm:pt modelId="{D131E95B-B965-4EBA-A637-61AAA0547509}" type="sibTrans" cxnId="{22000EFF-FA4F-4B3F-8427-F18E2727E10F}">
      <dgm:prSet/>
      <dgm:spPr/>
      <dgm:t>
        <a:bodyPr/>
        <a:lstStyle/>
        <a:p>
          <a:endParaRPr lang="en-US"/>
        </a:p>
      </dgm:t>
    </dgm:pt>
    <dgm:pt modelId="{92A466ED-946F-4623-BE16-CA1E2CB516CE}">
      <dgm:prSet phldrT="[Text]" custT="1"/>
      <dgm:spPr>
        <a:solidFill>
          <a:srgbClr val="00D068"/>
        </a:solidFill>
      </dgm:spPr>
      <dgm:t>
        <a:bodyPr/>
        <a:lstStyle/>
        <a:p>
          <a:r>
            <a:rPr lang="en-GB" sz="1000" b="1" dirty="0">
              <a:solidFill>
                <a:schemeClr val="tx1"/>
              </a:solidFill>
            </a:rPr>
            <a:t>Purchase of environmentally friendly products</a:t>
          </a:r>
          <a:endParaRPr lang="en-US" sz="1000" b="1" dirty="0">
            <a:solidFill>
              <a:schemeClr val="tx1"/>
            </a:solidFill>
          </a:endParaRPr>
        </a:p>
      </dgm:t>
    </dgm:pt>
    <dgm:pt modelId="{3924A81F-E6BC-42EA-B0FE-8BC77ABC924D}" type="parTrans" cxnId="{4E2B4E8D-63A8-4BAE-A1A8-F1B33699B529}">
      <dgm:prSet/>
      <dgm:spPr/>
      <dgm:t>
        <a:bodyPr/>
        <a:lstStyle/>
        <a:p>
          <a:endParaRPr lang="en-US"/>
        </a:p>
      </dgm:t>
    </dgm:pt>
    <dgm:pt modelId="{2F8E0EA3-769A-4889-B20C-632759217556}" type="sibTrans" cxnId="{4E2B4E8D-63A8-4BAE-A1A8-F1B33699B529}">
      <dgm:prSet/>
      <dgm:spPr/>
      <dgm:t>
        <a:bodyPr/>
        <a:lstStyle/>
        <a:p>
          <a:endParaRPr lang="en-US"/>
        </a:p>
      </dgm:t>
    </dgm:pt>
    <dgm:pt modelId="{2F542C92-4557-4FBA-A91C-8AF1BC9157E9}">
      <dgm:prSet phldrT="[Text]" custT="1"/>
      <dgm:spPr>
        <a:solidFill>
          <a:srgbClr val="FFFF00"/>
        </a:solidFill>
      </dgm:spPr>
      <dgm:t>
        <a:bodyPr/>
        <a:lstStyle/>
        <a:p>
          <a:endParaRPr lang="el-GR" sz="1000" b="1" dirty="0">
            <a:solidFill>
              <a:schemeClr val="tx1"/>
            </a:solidFill>
          </a:endParaRPr>
        </a:p>
        <a:p>
          <a:r>
            <a:rPr lang="en-GB" sz="1000" b="1" dirty="0">
              <a:solidFill>
                <a:schemeClr val="tx1"/>
              </a:solidFill>
            </a:rPr>
            <a:t>Rational use of water
and reuse</a:t>
          </a:r>
          <a:endParaRPr lang="en-US" sz="1000" b="1" dirty="0">
            <a:solidFill>
              <a:schemeClr val="tx1"/>
            </a:solidFill>
          </a:endParaRPr>
        </a:p>
      </dgm:t>
    </dgm:pt>
    <dgm:pt modelId="{FF6DF002-4E41-4A8E-BD79-69975A59AB94}" type="parTrans" cxnId="{02C3ED57-B4B7-4E59-A093-989F87FE45B4}">
      <dgm:prSet/>
      <dgm:spPr/>
      <dgm:t>
        <a:bodyPr/>
        <a:lstStyle/>
        <a:p>
          <a:endParaRPr lang="en-US"/>
        </a:p>
      </dgm:t>
    </dgm:pt>
    <dgm:pt modelId="{F2A01B47-5F9F-4720-934D-FAFC2A16174B}" type="sibTrans" cxnId="{02C3ED57-B4B7-4E59-A093-989F87FE45B4}">
      <dgm:prSet/>
      <dgm:spPr/>
      <dgm:t>
        <a:bodyPr/>
        <a:lstStyle/>
        <a:p>
          <a:endParaRPr lang="en-US"/>
        </a:p>
      </dgm:t>
    </dgm:pt>
    <dgm:pt modelId="{3D1E4F13-EBCF-4F95-BB71-45321D6EF419}">
      <dgm:prSet phldrT="[Text]" custT="1"/>
      <dgm:spPr>
        <a:blipFill dpi="0" rotWithShape="0">
          <a:blip xmlns:r="http://schemas.openxmlformats.org/officeDocument/2006/relationships" r:embed="rId2">
            <a:alphaModFix amt="62000"/>
          </a:blip>
          <a:srcRect/>
          <a:stretch>
            <a:fillRect l="-39000" r="-39000"/>
          </a:stretch>
        </a:blipFill>
      </dgm:spPr>
      <dgm:t>
        <a:bodyPr/>
        <a:lstStyle/>
        <a:p>
          <a:r>
            <a:rPr lang="en-GB" sz="1600" b="1" dirty="0">
              <a:solidFill>
                <a:schemeClr val="tx1"/>
              </a:solidFill>
            </a:rPr>
            <a:t>Action at local / state level</a:t>
          </a:r>
          <a:endParaRPr lang="en-US" sz="1600" dirty="0"/>
        </a:p>
      </dgm:t>
    </dgm:pt>
    <dgm:pt modelId="{8539E1C3-635A-4254-9EAF-385F16CA4F19}" type="parTrans" cxnId="{DAB0C29A-431B-424E-957E-478C4F39B6C4}">
      <dgm:prSet/>
      <dgm:spPr/>
      <dgm:t>
        <a:bodyPr/>
        <a:lstStyle/>
        <a:p>
          <a:endParaRPr lang="en-US"/>
        </a:p>
      </dgm:t>
    </dgm:pt>
    <dgm:pt modelId="{4503658C-A495-4395-B8DA-923F1021B7A7}" type="sibTrans" cxnId="{DAB0C29A-431B-424E-957E-478C4F39B6C4}">
      <dgm:prSet/>
      <dgm:spPr/>
      <dgm:t>
        <a:bodyPr/>
        <a:lstStyle/>
        <a:p>
          <a:endParaRPr lang="en-US"/>
        </a:p>
      </dgm:t>
    </dgm:pt>
    <dgm:pt modelId="{FB020724-C7B1-4E2D-BF32-CEC6CB4A3D62}">
      <dgm:prSet phldrT="[Text]" custT="1"/>
      <dgm:spPr>
        <a:solidFill>
          <a:srgbClr val="00B050"/>
        </a:solidFill>
      </dgm:spPr>
      <dgm:t>
        <a:bodyPr/>
        <a:lstStyle/>
        <a:p>
          <a:r>
            <a:rPr lang="en-GB" sz="1000" b="1" dirty="0">
              <a:solidFill>
                <a:schemeClr val="tx1"/>
              </a:solidFill>
            </a:rPr>
            <a:t>Measures to limit the use of fertilizers / pesticides</a:t>
          </a:r>
          <a:endParaRPr lang="en-US" sz="1000" b="1" dirty="0">
            <a:solidFill>
              <a:schemeClr val="tx1"/>
            </a:solidFill>
          </a:endParaRPr>
        </a:p>
      </dgm:t>
    </dgm:pt>
    <dgm:pt modelId="{4FA99756-944E-4E00-89D0-04CE3168E631}" type="parTrans" cxnId="{4DE0511B-E399-40A8-A219-26BF28797B4E}">
      <dgm:prSet/>
      <dgm:spPr/>
      <dgm:t>
        <a:bodyPr/>
        <a:lstStyle/>
        <a:p>
          <a:endParaRPr lang="en-US"/>
        </a:p>
      </dgm:t>
    </dgm:pt>
    <dgm:pt modelId="{04F592B6-83D4-4274-82C5-34C0FA435547}" type="sibTrans" cxnId="{4DE0511B-E399-40A8-A219-26BF28797B4E}">
      <dgm:prSet/>
      <dgm:spPr/>
      <dgm:t>
        <a:bodyPr/>
        <a:lstStyle/>
        <a:p>
          <a:endParaRPr lang="en-US"/>
        </a:p>
      </dgm:t>
    </dgm:pt>
    <dgm:pt modelId="{ACC5FB20-81F6-4E19-8A0B-E5EE204940CD}">
      <dgm:prSet phldrT="[Text]" custT="1"/>
      <dgm:spPr>
        <a:solidFill>
          <a:srgbClr val="99CC00"/>
        </a:solidFill>
      </dgm:spPr>
      <dgm:t>
        <a:bodyPr/>
        <a:lstStyle/>
        <a:p>
          <a:r>
            <a:rPr lang="en-GB" sz="1000" b="1" dirty="0">
              <a:solidFill>
                <a:schemeClr val="tx1"/>
              </a:solidFill>
            </a:rPr>
            <a:t>Biological urban wastewater treatment</a:t>
          </a:r>
          <a:endParaRPr lang="en-US" sz="1000" b="1" dirty="0">
            <a:solidFill>
              <a:schemeClr val="tx1"/>
            </a:solidFill>
          </a:endParaRPr>
        </a:p>
      </dgm:t>
    </dgm:pt>
    <dgm:pt modelId="{92B76EBB-FE45-4292-AE4C-1B759FBFEBE5}" type="parTrans" cxnId="{0F4D9BC5-6226-4BBC-9E08-E6A966A3646C}">
      <dgm:prSet/>
      <dgm:spPr/>
      <dgm:t>
        <a:bodyPr/>
        <a:lstStyle/>
        <a:p>
          <a:endParaRPr lang="en-US"/>
        </a:p>
      </dgm:t>
    </dgm:pt>
    <dgm:pt modelId="{6692F6BF-4EC5-47B0-AB48-6D699B1AC924}" type="sibTrans" cxnId="{0F4D9BC5-6226-4BBC-9E08-E6A966A3646C}">
      <dgm:prSet/>
      <dgm:spPr/>
      <dgm:t>
        <a:bodyPr/>
        <a:lstStyle/>
        <a:p>
          <a:endParaRPr lang="en-US"/>
        </a:p>
      </dgm:t>
    </dgm:pt>
    <dgm:pt modelId="{3C24B5B1-AB27-41C4-BBD1-86CD33C0FDB9}">
      <dgm:prSet phldrT="[Text]" custT="1"/>
      <dgm:spPr>
        <a:solidFill>
          <a:srgbClr val="81E7FF"/>
        </a:solidFill>
      </dgm:spPr>
      <dgm:t>
        <a:bodyPr/>
        <a:lstStyle/>
        <a:p>
          <a:r>
            <a:rPr lang="en-GB" sz="1000" b="1" dirty="0">
              <a:solidFill>
                <a:schemeClr val="tx1"/>
              </a:solidFill>
            </a:rPr>
            <a:t>Strict environmental legislation / fines for violators</a:t>
          </a:r>
          <a:endParaRPr lang="en-US" sz="1000" b="1" dirty="0">
            <a:solidFill>
              <a:schemeClr val="tx1"/>
            </a:solidFill>
          </a:endParaRPr>
        </a:p>
      </dgm:t>
    </dgm:pt>
    <dgm:pt modelId="{449BDE33-9F7F-4432-8218-13C4231E7D05}" type="parTrans" cxnId="{8CCC63A2-4633-4150-807C-768D5F5562BC}">
      <dgm:prSet/>
      <dgm:spPr/>
      <dgm:t>
        <a:bodyPr/>
        <a:lstStyle/>
        <a:p>
          <a:endParaRPr lang="en-US"/>
        </a:p>
      </dgm:t>
    </dgm:pt>
    <dgm:pt modelId="{5BD30C44-7CC2-4E2D-B46B-F1B39476A7E9}" type="sibTrans" cxnId="{8CCC63A2-4633-4150-807C-768D5F5562BC}">
      <dgm:prSet/>
      <dgm:spPr/>
      <dgm:t>
        <a:bodyPr/>
        <a:lstStyle/>
        <a:p>
          <a:endParaRPr lang="en-US"/>
        </a:p>
      </dgm:t>
    </dgm:pt>
    <dgm:pt modelId="{55147CD0-E975-44B2-87F5-259AA094405C}">
      <dgm:prSet custT="1"/>
      <dgm:spPr>
        <a:solidFill>
          <a:srgbClr val="FF6600"/>
        </a:solidFill>
      </dgm:spPr>
      <dgm:t>
        <a:bodyPr/>
        <a:lstStyle/>
        <a:p>
          <a:r>
            <a:rPr lang="en-US" sz="1000" b="1" dirty="0">
              <a:solidFill>
                <a:schemeClr val="tx1"/>
              </a:solidFill>
            </a:rPr>
            <a:t>Recycling</a:t>
          </a:r>
        </a:p>
      </dgm:t>
    </dgm:pt>
    <dgm:pt modelId="{B015892E-9396-4D92-89F8-D5C056BD9828}" type="parTrans" cxnId="{3EF87A34-7539-4074-A452-C4D087EB2CD4}">
      <dgm:prSet/>
      <dgm:spPr/>
      <dgm:t>
        <a:bodyPr/>
        <a:lstStyle/>
        <a:p>
          <a:endParaRPr lang="en-US"/>
        </a:p>
      </dgm:t>
    </dgm:pt>
    <dgm:pt modelId="{420A3816-00D6-473B-BF90-E2AEADE38B5A}" type="sibTrans" cxnId="{3EF87A34-7539-4074-A452-C4D087EB2CD4}">
      <dgm:prSet/>
      <dgm:spPr/>
      <dgm:t>
        <a:bodyPr/>
        <a:lstStyle/>
        <a:p>
          <a:endParaRPr lang="en-US"/>
        </a:p>
      </dgm:t>
    </dgm:pt>
    <dgm:pt modelId="{298161CC-7E9A-42C8-9269-E7D88AB5C966}">
      <dgm:prSet custT="1"/>
      <dgm:spPr>
        <a:solidFill>
          <a:srgbClr val="99CC00"/>
        </a:solidFill>
      </dgm:spPr>
      <dgm:t>
        <a:bodyPr/>
        <a:lstStyle/>
        <a:p>
          <a:r>
            <a:rPr lang="en-GB" sz="1000" b="1" dirty="0">
              <a:solidFill>
                <a:schemeClr val="tx1"/>
              </a:solidFill>
            </a:rPr>
            <a:t>Participation in environmental actions</a:t>
          </a:r>
          <a:endParaRPr lang="en-US" sz="1000" b="1" dirty="0">
            <a:solidFill>
              <a:schemeClr val="tx1"/>
            </a:solidFill>
          </a:endParaRPr>
        </a:p>
      </dgm:t>
    </dgm:pt>
    <dgm:pt modelId="{84909294-AD9C-4D11-9BAF-30D8A4D4D236}" type="parTrans" cxnId="{DEBCA606-B0E4-41FE-A944-8C002D5D65F1}">
      <dgm:prSet/>
      <dgm:spPr/>
      <dgm:t>
        <a:bodyPr/>
        <a:lstStyle/>
        <a:p>
          <a:endParaRPr lang="en-US"/>
        </a:p>
      </dgm:t>
    </dgm:pt>
    <dgm:pt modelId="{0B71D9AD-69DF-475E-B5A1-2D97F2E12B75}" type="sibTrans" cxnId="{DEBCA606-B0E4-41FE-A944-8C002D5D65F1}">
      <dgm:prSet/>
      <dgm:spPr/>
      <dgm:t>
        <a:bodyPr/>
        <a:lstStyle/>
        <a:p>
          <a:endParaRPr lang="en-US"/>
        </a:p>
      </dgm:t>
    </dgm:pt>
    <dgm:pt modelId="{A8165B3C-6C5C-46E8-812C-ED9F264116B5}">
      <dgm:prSet custT="1"/>
      <dgm:spPr>
        <a:solidFill>
          <a:srgbClr val="00B0EE"/>
        </a:solidFill>
      </dgm:spPr>
      <dgm:t>
        <a:bodyPr/>
        <a:lstStyle/>
        <a:p>
          <a:r>
            <a:rPr lang="en-GB" sz="1000" b="1" dirty="0">
              <a:solidFill>
                <a:schemeClr val="tx1"/>
              </a:solidFill>
            </a:rPr>
            <a:t>Anti-pollution technologies</a:t>
          </a:r>
          <a:endParaRPr lang="en-US" sz="1000" b="1" dirty="0">
            <a:solidFill>
              <a:schemeClr val="tx1"/>
            </a:solidFill>
          </a:endParaRPr>
        </a:p>
      </dgm:t>
    </dgm:pt>
    <dgm:pt modelId="{31F05642-1845-4270-9E2D-420200B4DD7F}" type="parTrans" cxnId="{852E9719-3C3B-414F-90E2-9FE9D1F94B2C}">
      <dgm:prSet/>
      <dgm:spPr/>
      <dgm:t>
        <a:bodyPr/>
        <a:lstStyle/>
        <a:p>
          <a:endParaRPr lang="en-US"/>
        </a:p>
      </dgm:t>
    </dgm:pt>
    <dgm:pt modelId="{594A618D-7782-4BD6-BD72-186A8BF48630}" type="sibTrans" cxnId="{852E9719-3C3B-414F-90E2-9FE9D1F94B2C}">
      <dgm:prSet/>
      <dgm:spPr/>
      <dgm:t>
        <a:bodyPr/>
        <a:lstStyle/>
        <a:p>
          <a:endParaRPr lang="en-US"/>
        </a:p>
      </dgm:t>
    </dgm:pt>
    <dgm:pt modelId="{228B3044-FE35-411C-949C-0738A2447949}" type="pres">
      <dgm:prSet presAssocID="{44BD0B4C-8793-4DCC-B999-EF52C4BFCC03}" presName="outerComposite" presStyleCnt="0">
        <dgm:presLayoutVars>
          <dgm:chMax val="2"/>
          <dgm:animLvl val="lvl"/>
          <dgm:resizeHandles val="exact"/>
        </dgm:presLayoutVars>
      </dgm:prSet>
      <dgm:spPr/>
    </dgm:pt>
    <dgm:pt modelId="{2FEC7282-60FA-43B6-A57D-EDCBE7D2C232}" type="pres">
      <dgm:prSet presAssocID="{44BD0B4C-8793-4DCC-B999-EF52C4BFCC03}" presName="dummyMaxCanvas" presStyleCnt="0"/>
      <dgm:spPr/>
    </dgm:pt>
    <dgm:pt modelId="{065E4659-9E83-466D-9F25-0F4DF5A52C3D}" type="pres">
      <dgm:prSet presAssocID="{44BD0B4C-8793-4DCC-B999-EF52C4BFCC03}" presName="parentComposite" presStyleCnt="0"/>
      <dgm:spPr/>
    </dgm:pt>
    <dgm:pt modelId="{26B3D5BC-48E5-4332-ABFF-C852E7EC3BA7}" type="pres">
      <dgm:prSet presAssocID="{44BD0B4C-8793-4DCC-B999-EF52C4BFCC03}" presName="parent1" presStyleLbl="alignAccFollowNode1" presStyleIdx="0" presStyleCnt="4">
        <dgm:presLayoutVars>
          <dgm:chMax val="4"/>
        </dgm:presLayoutVars>
      </dgm:prSet>
      <dgm:spPr/>
    </dgm:pt>
    <dgm:pt modelId="{D7EB931E-6A99-451C-8291-6DCC6C7DB38D}" type="pres">
      <dgm:prSet presAssocID="{44BD0B4C-8793-4DCC-B999-EF52C4BFCC03}" presName="parent2" presStyleLbl="alignAccFollowNode1" presStyleIdx="1" presStyleCnt="4">
        <dgm:presLayoutVars>
          <dgm:chMax val="4"/>
        </dgm:presLayoutVars>
      </dgm:prSet>
      <dgm:spPr/>
    </dgm:pt>
    <dgm:pt modelId="{0CFBCC9F-A0ED-4AE4-BA0C-E67B1B186A1B}" type="pres">
      <dgm:prSet presAssocID="{44BD0B4C-8793-4DCC-B999-EF52C4BFCC03}" presName="childrenComposite" presStyleCnt="0"/>
      <dgm:spPr/>
    </dgm:pt>
    <dgm:pt modelId="{16699763-336E-4528-ABDC-49361177F344}" type="pres">
      <dgm:prSet presAssocID="{44BD0B4C-8793-4DCC-B999-EF52C4BFCC03}" presName="dummyMaxCanvas_ChildArea" presStyleCnt="0"/>
      <dgm:spPr/>
    </dgm:pt>
    <dgm:pt modelId="{1641DB4B-DE67-40B4-8E2C-039715072EDC}" type="pres">
      <dgm:prSet presAssocID="{44BD0B4C-8793-4DCC-B999-EF52C4BFCC03}" presName="fulcrum" presStyleLbl="alignAccFollowNode1" presStyleIdx="2" presStyleCnt="4"/>
      <dgm:spPr>
        <a:solidFill>
          <a:srgbClr val="00B0F0">
            <a:alpha val="90000"/>
          </a:srgbClr>
        </a:solidFill>
      </dgm:spPr>
    </dgm:pt>
    <dgm:pt modelId="{C7A01790-AE59-487A-B829-04863C60AF28}" type="pres">
      <dgm:prSet presAssocID="{44BD0B4C-8793-4DCC-B999-EF52C4BFCC03}" presName="balance_44" presStyleLbl="alignAccFollowNode1" presStyleIdx="3" presStyleCnt="4">
        <dgm:presLayoutVars>
          <dgm:bulletEnabled val="1"/>
        </dgm:presLayoutVars>
      </dgm:prSet>
      <dgm:spPr>
        <a:solidFill>
          <a:srgbClr val="00B050">
            <a:alpha val="90000"/>
          </a:srgbClr>
        </a:solidFill>
      </dgm:spPr>
    </dgm:pt>
    <dgm:pt modelId="{8D12923D-7FFE-430C-8883-DA9EA860027A}" type="pres">
      <dgm:prSet presAssocID="{44BD0B4C-8793-4DCC-B999-EF52C4BFCC03}" presName="right_44_1" presStyleLbl="node1" presStyleIdx="0" presStyleCnt="8">
        <dgm:presLayoutVars>
          <dgm:bulletEnabled val="1"/>
        </dgm:presLayoutVars>
      </dgm:prSet>
      <dgm:spPr/>
    </dgm:pt>
    <dgm:pt modelId="{F3C91E16-6E0D-4C62-843C-13028AC0AF4D}" type="pres">
      <dgm:prSet presAssocID="{44BD0B4C-8793-4DCC-B999-EF52C4BFCC03}" presName="right_44_2" presStyleLbl="node1" presStyleIdx="1" presStyleCnt="8">
        <dgm:presLayoutVars>
          <dgm:bulletEnabled val="1"/>
        </dgm:presLayoutVars>
      </dgm:prSet>
      <dgm:spPr/>
    </dgm:pt>
    <dgm:pt modelId="{138AE25A-7362-436D-B4FD-CCB20ECAD544}" type="pres">
      <dgm:prSet presAssocID="{44BD0B4C-8793-4DCC-B999-EF52C4BFCC03}" presName="right_44_3" presStyleLbl="node1" presStyleIdx="2" presStyleCnt="8">
        <dgm:presLayoutVars>
          <dgm:bulletEnabled val="1"/>
        </dgm:presLayoutVars>
      </dgm:prSet>
      <dgm:spPr/>
    </dgm:pt>
    <dgm:pt modelId="{41AD2FE8-33DB-4167-97C9-889623E8139D}" type="pres">
      <dgm:prSet presAssocID="{44BD0B4C-8793-4DCC-B999-EF52C4BFCC03}" presName="right_44_4" presStyleLbl="node1" presStyleIdx="3" presStyleCnt="8">
        <dgm:presLayoutVars>
          <dgm:bulletEnabled val="1"/>
        </dgm:presLayoutVars>
      </dgm:prSet>
      <dgm:spPr/>
    </dgm:pt>
    <dgm:pt modelId="{2684737F-62B1-458D-927B-66053919F2CE}" type="pres">
      <dgm:prSet presAssocID="{44BD0B4C-8793-4DCC-B999-EF52C4BFCC03}" presName="left_44_1" presStyleLbl="node1" presStyleIdx="4" presStyleCnt="8">
        <dgm:presLayoutVars>
          <dgm:bulletEnabled val="1"/>
        </dgm:presLayoutVars>
      </dgm:prSet>
      <dgm:spPr/>
    </dgm:pt>
    <dgm:pt modelId="{DE6065CB-C641-4302-9F05-A131953D4D5A}" type="pres">
      <dgm:prSet presAssocID="{44BD0B4C-8793-4DCC-B999-EF52C4BFCC03}" presName="left_44_2" presStyleLbl="node1" presStyleIdx="5" presStyleCnt="8">
        <dgm:presLayoutVars>
          <dgm:bulletEnabled val="1"/>
        </dgm:presLayoutVars>
      </dgm:prSet>
      <dgm:spPr/>
    </dgm:pt>
    <dgm:pt modelId="{AFFEFFB7-D38B-4858-8999-CE24D2EE87EF}" type="pres">
      <dgm:prSet presAssocID="{44BD0B4C-8793-4DCC-B999-EF52C4BFCC03}" presName="left_44_3" presStyleLbl="node1" presStyleIdx="6" presStyleCnt="8">
        <dgm:presLayoutVars>
          <dgm:bulletEnabled val="1"/>
        </dgm:presLayoutVars>
      </dgm:prSet>
      <dgm:spPr/>
    </dgm:pt>
    <dgm:pt modelId="{A3910C87-2357-4F15-80B8-0FF2E689B068}" type="pres">
      <dgm:prSet presAssocID="{44BD0B4C-8793-4DCC-B999-EF52C4BFCC03}" presName="left_44_4" presStyleLbl="node1" presStyleIdx="7" presStyleCnt="8">
        <dgm:presLayoutVars>
          <dgm:bulletEnabled val="1"/>
        </dgm:presLayoutVars>
      </dgm:prSet>
      <dgm:spPr/>
    </dgm:pt>
  </dgm:ptLst>
  <dgm:cxnLst>
    <dgm:cxn modelId="{DCD8E202-2249-4A39-909B-9AC93A8228EE}" type="presOf" srcId="{298161CC-7E9A-42C8-9269-E7D88AB5C966}" destId="{AFFEFFB7-D38B-4858-8999-CE24D2EE87EF}" srcOrd="0" destOrd="0" presId="urn:microsoft.com/office/officeart/2005/8/layout/balance1"/>
    <dgm:cxn modelId="{DEBCA606-B0E4-41FE-A944-8C002D5D65F1}" srcId="{1E5327C9-4F3F-4822-80A0-651870B8E9AA}" destId="{298161CC-7E9A-42C8-9269-E7D88AB5C966}" srcOrd="2" destOrd="0" parTransId="{84909294-AD9C-4D11-9BAF-30D8A4D4D236}" sibTransId="{0B71D9AD-69DF-475E-B5A1-2D97F2E12B75}"/>
    <dgm:cxn modelId="{5D2D4015-6589-43B1-80DE-D5B4E88C1450}" type="presOf" srcId="{2F542C92-4557-4FBA-A91C-8AF1BC9157E9}" destId="{DE6065CB-C641-4302-9F05-A131953D4D5A}" srcOrd="0" destOrd="0" presId="urn:microsoft.com/office/officeart/2005/8/layout/balance1"/>
    <dgm:cxn modelId="{852E9719-3C3B-414F-90E2-9FE9D1F94B2C}" srcId="{3D1E4F13-EBCF-4F95-BB71-45321D6EF419}" destId="{A8165B3C-6C5C-46E8-812C-ED9F264116B5}" srcOrd="1" destOrd="0" parTransId="{31F05642-1845-4270-9E2D-420200B4DD7F}" sibTransId="{594A618D-7782-4BD6-BD72-186A8BF48630}"/>
    <dgm:cxn modelId="{4DE0511B-E399-40A8-A219-26BF28797B4E}" srcId="{3D1E4F13-EBCF-4F95-BB71-45321D6EF419}" destId="{FB020724-C7B1-4E2D-BF32-CEC6CB4A3D62}" srcOrd="0" destOrd="0" parTransId="{4FA99756-944E-4E00-89D0-04CE3168E631}" sibTransId="{04F592B6-83D4-4274-82C5-34C0FA435547}"/>
    <dgm:cxn modelId="{3EF87A34-7539-4074-A452-C4D087EB2CD4}" srcId="{1E5327C9-4F3F-4822-80A0-651870B8E9AA}" destId="{55147CD0-E975-44B2-87F5-259AA094405C}" srcOrd="3" destOrd="0" parTransId="{B015892E-9396-4D92-89F8-D5C056BD9828}" sibTransId="{420A3816-00D6-473B-BF90-E2AEADE38B5A}"/>
    <dgm:cxn modelId="{B3754F5E-F01A-40E1-B009-6B46DD29291F}" type="presOf" srcId="{A8165B3C-6C5C-46E8-812C-ED9F264116B5}" destId="{F3C91E16-6E0D-4C62-843C-13028AC0AF4D}" srcOrd="0" destOrd="0" presId="urn:microsoft.com/office/officeart/2005/8/layout/balance1"/>
    <dgm:cxn modelId="{26247647-0535-4EA6-9369-10754CD1F803}" type="presOf" srcId="{FB020724-C7B1-4E2D-BF32-CEC6CB4A3D62}" destId="{8D12923D-7FFE-430C-8883-DA9EA860027A}" srcOrd="0" destOrd="0" presId="urn:microsoft.com/office/officeart/2005/8/layout/balance1"/>
    <dgm:cxn modelId="{396AE972-E036-4C27-ACC1-8896359B1385}" type="presOf" srcId="{1E5327C9-4F3F-4822-80A0-651870B8E9AA}" destId="{26B3D5BC-48E5-4332-ABFF-C852E7EC3BA7}" srcOrd="0" destOrd="0" presId="urn:microsoft.com/office/officeart/2005/8/layout/balance1"/>
    <dgm:cxn modelId="{FE55AA73-E4B9-412C-A054-4A3700353C0B}" type="presOf" srcId="{3C24B5B1-AB27-41C4-BBD1-86CD33C0FDB9}" destId="{41AD2FE8-33DB-4167-97C9-889623E8139D}" srcOrd="0" destOrd="0" presId="urn:microsoft.com/office/officeart/2005/8/layout/balance1"/>
    <dgm:cxn modelId="{02C3ED57-B4B7-4E59-A093-989F87FE45B4}" srcId="{1E5327C9-4F3F-4822-80A0-651870B8E9AA}" destId="{2F542C92-4557-4FBA-A91C-8AF1BC9157E9}" srcOrd="1" destOrd="0" parTransId="{FF6DF002-4E41-4A8E-BD79-69975A59AB94}" sibTransId="{F2A01B47-5F9F-4720-934D-FAFC2A16174B}"/>
    <dgm:cxn modelId="{4FA1647A-1277-440C-A9F9-9F6139DCCB7E}" type="presOf" srcId="{92A466ED-946F-4623-BE16-CA1E2CB516CE}" destId="{2684737F-62B1-458D-927B-66053919F2CE}" srcOrd="0" destOrd="0" presId="urn:microsoft.com/office/officeart/2005/8/layout/balance1"/>
    <dgm:cxn modelId="{4E2B4E8D-63A8-4BAE-A1A8-F1B33699B529}" srcId="{1E5327C9-4F3F-4822-80A0-651870B8E9AA}" destId="{92A466ED-946F-4623-BE16-CA1E2CB516CE}" srcOrd="0" destOrd="0" parTransId="{3924A81F-E6BC-42EA-B0FE-8BC77ABC924D}" sibTransId="{2F8E0EA3-769A-4889-B20C-632759217556}"/>
    <dgm:cxn modelId="{DAB0C29A-431B-424E-957E-478C4F39B6C4}" srcId="{44BD0B4C-8793-4DCC-B999-EF52C4BFCC03}" destId="{3D1E4F13-EBCF-4F95-BB71-45321D6EF419}" srcOrd="1" destOrd="0" parTransId="{8539E1C3-635A-4254-9EAF-385F16CA4F19}" sibTransId="{4503658C-A495-4395-B8DA-923F1021B7A7}"/>
    <dgm:cxn modelId="{8CCC63A2-4633-4150-807C-768D5F5562BC}" srcId="{3D1E4F13-EBCF-4F95-BB71-45321D6EF419}" destId="{3C24B5B1-AB27-41C4-BBD1-86CD33C0FDB9}" srcOrd="3" destOrd="0" parTransId="{449BDE33-9F7F-4432-8218-13C4231E7D05}" sibTransId="{5BD30C44-7CC2-4E2D-B46B-F1B39476A7E9}"/>
    <dgm:cxn modelId="{0F4D9BC5-6226-4BBC-9E08-E6A966A3646C}" srcId="{3D1E4F13-EBCF-4F95-BB71-45321D6EF419}" destId="{ACC5FB20-81F6-4E19-8A0B-E5EE204940CD}" srcOrd="2" destOrd="0" parTransId="{92B76EBB-FE45-4292-AE4C-1B759FBFEBE5}" sibTransId="{6692F6BF-4EC5-47B0-AB48-6D699B1AC924}"/>
    <dgm:cxn modelId="{5B0567CF-5C14-44D4-B352-EBAA12CECEBD}" type="presOf" srcId="{55147CD0-E975-44B2-87F5-259AA094405C}" destId="{A3910C87-2357-4F15-80B8-0FF2E689B068}" srcOrd="0" destOrd="0" presId="urn:microsoft.com/office/officeart/2005/8/layout/balance1"/>
    <dgm:cxn modelId="{FB1006D2-F516-4C5F-A6AF-066955DC3D87}" type="presOf" srcId="{44BD0B4C-8793-4DCC-B999-EF52C4BFCC03}" destId="{228B3044-FE35-411C-949C-0738A2447949}" srcOrd="0" destOrd="0" presId="urn:microsoft.com/office/officeart/2005/8/layout/balance1"/>
    <dgm:cxn modelId="{15EFFDEE-F13E-4832-BFA7-A44011F16F44}" type="presOf" srcId="{3D1E4F13-EBCF-4F95-BB71-45321D6EF419}" destId="{D7EB931E-6A99-451C-8291-6DCC6C7DB38D}" srcOrd="0" destOrd="0" presId="urn:microsoft.com/office/officeart/2005/8/layout/balance1"/>
    <dgm:cxn modelId="{611B8FF5-328D-4DBA-8A91-DA462CC60AAB}" type="presOf" srcId="{ACC5FB20-81F6-4E19-8A0B-E5EE204940CD}" destId="{138AE25A-7362-436D-B4FD-CCB20ECAD544}" srcOrd="0" destOrd="0" presId="urn:microsoft.com/office/officeart/2005/8/layout/balance1"/>
    <dgm:cxn modelId="{22000EFF-FA4F-4B3F-8427-F18E2727E10F}" srcId="{44BD0B4C-8793-4DCC-B999-EF52C4BFCC03}" destId="{1E5327C9-4F3F-4822-80A0-651870B8E9AA}" srcOrd="0" destOrd="0" parTransId="{14C4F0E1-0CAC-4FA8-9E5F-53EA38F87E47}" sibTransId="{D131E95B-B965-4EBA-A637-61AAA0547509}"/>
    <dgm:cxn modelId="{C47EAD3F-DAA9-4B9D-A047-CF45C9DA60D5}" type="presParOf" srcId="{228B3044-FE35-411C-949C-0738A2447949}" destId="{2FEC7282-60FA-43B6-A57D-EDCBE7D2C232}" srcOrd="0" destOrd="0" presId="urn:microsoft.com/office/officeart/2005/8/layout/balance1"/>
    <dgm:cxn modelId="{89D965A6-1EA7-4E8B-AE2A-2B3614D34812}" type="presParOf" srcId="{228B3044-FE35-411C-949C-0738A2447949}" destId="{065E4659-9E83-466D-9F25-0F4DF5A52C3D}" srcOrd="1" destOrd="0" presId="urn:microsoft.com/office/officeart/2005/8/layout/balance1"/>
    <dgm:cxn modelId="{F56C5BE2-F61B-4F25-BD0E-8A3888F5E1B3}" type="presParOf" srcId="{065E4659-9E83-466D-9F25-0F4DF5A52C3D}" destId="{26B3D5BC-48E5-4332-ABFF-C852E7EC3BA7}" srcOrd="0" destOrd="0" presId="urn:microsoft.com/office/officeart/2005/8/layout/balance1"/>
    <dgm:cxn modelId="{7DB7C1C1-52FA-4B15-8683-A1A8C889407C}" type="presParOf" srcId="{065E4659-9E83-466D-9F25-0F4DF5A52C3D}" destId="{D7EB931E-6A99-451C-8291-6DCC6C7DB38D}" srcOrd="1" destOrd="0" presId="urn:microsoft.com/office/officeart/2005/8/layout/balance1"/>
    <dgm:cxn modelId="{A1B4F867-5638-4C6D-BE45-48ED880B2EEB}" type="presParOf" srcId="{228B3044-FE35-411C-949C-0738A2447949}" destId="{0CFBCC9F-A0ED-4AE4-BA0C-E67B1B186A1B}" srcOrd="2" destOrd="0" presId="urn:microsoft.com/office/officeart/2005/8/layout/balance1"/>
    <dgm:cxn modelId="{505BC752-5458-403E-B625-302B2A82D180}" type="presParOf" srcId="{0CFBCC9F-A0ED-4AE4-BA0C-E67B1B186A1B}" destId="{16699763-336E-4528-ABDC-49361177F344}" srcOrd="0" destOrd="0" presId="urn:microsoft.com/office/officeart/2005/8/layout/balance1"/>
    <dgm:cxn modelId="{38099239-9FB5-4427-A752-F2D7BDC688DC}" type="presParOf" srcId="{0CFBCC9F-A0ED-4AE4-BA0C-E67B1B186A1B}" destId="{1641DB4B-DE67-40B4-8E2C-039715072EDC}" srcOrd="1" destOrd="0" presId="urn:microsoft.com/office/officeart/2005/8/layout/balance1"/>
    <dgm:cxn modelId="{3F4012E4-7440-4AE0-8135-747E6C5E6D8F}" type="presParOf" srcId="{0CFBCC9F-A0ED-4AE4-BA0C-E67B1B186A1B}" destId="{C7A01790-AE59-487A-B829-04863C60AF28}" srcOrd="2" destOrd="0" presId="urn:microsoft.com/office/officeart/2005/8/layout/balance1"/>
    <dgm:cxn modelId="{CC5FF082-CBFA-4209-BCDA-01EC17A15639}" type="presParOf" srcId="{0CFBCC9F-A0ED-4AE4-BA0C-E67B1B186A1B}" destId="{8D12923D-7FFE-430C-8883-DA9EA860027A}" srcOrd="3" destOrd="0" presId="urn:microsoft.com/office/officeart/2005/8/layout/balance1"/>
    <dgm:cxn modelId="{73E50C0C-35AE-4EEA-8A8E-D35A723B209C}" type="presParOf" srcId="{0CFBCC9F-A0ED-4AE4-BA0C-E67B1B186A1B}" destId="{F3C91E16-6E0D-4C62-843C-13028AC0AF4D}" srcOrd="4" destOrd="0" presId="urn:microsoft.com/office/officeart/2005/8/layout/balance1"/>
    <dgm:cxn modelId="{97F67A7A-F895-4C39-BB37-798C421DD4F2}" type="presParOf" srcId="{0CFBCC9F-A0ED-4AE4-BA0C-E67B1B186A1B}" destId="{138AE25A-7362-436D-B4FD-CCB20ECAD544}" srcOrd="5" destOrd="0" presId="urn:microsoft.com/office/officeart/2005/8/layout/balance1"/>
    <dgm:cxn modelId="{1F680149-928D-4F5D-BDB3-0E513247391F}" type="presParOf" srcId="{0CFBCC9F-A0ED-4AE4-BA0C-E67B1B186A1B}" destId="{41AD2FE8-33DB-4167-97C9-889623E8139D}" srcOrd="6" destOrd="0" presId="urn:microsoft.com/office/officeart/2005/8/layout/balance1"/>
    <dgm:cxn modelId="{314EA912-5BFF-48C6-B8C7-DB058BF8AD12}" type="presParOf" srcId="{0CFBCC9F-A0ED-4AE4-BA0C-E67B1B186A1B}" destId="{2684737F-62B1-458D-927B-66053919F2CE}" srcOrd="7" destOrd="0" presId="urn:microsoft.com/office/officeart/2005/8/layout/balance1"/>
    <dgm:cxn modelId="{B9672C5A-8875-4CF2-B7C0-0B28E042C51E}" type="presParOf" srcId="{0CFBCC9F-A0ED-4AE4-BA0C-E67B1B186A1B}" destId="{DE6065CB-C641-4302-9F05-A131953D4D5A}" srcOrd="8" destOrd="0" presId="urn:microsoft.com/office/officeart/2005/8/layout/balance1"/>
    <dgm:cxn modelId="{C7B82491-BB73-4E6A-939A-16A5977F6073}" type="presParOf" srcId="{0CFBCC9F-A0ED-4AE4-BA0C-E67B1B186A1B}" destId="{AFFEFFB7-D38B-4858-8999-CE24D2EE87EF}" srcOrd="9" destOrd="0" presId="urn:microsoft.com/office/officeart/2005/8/layout/balance1"/>
    <dgm:cxn modelId="{EE8D5DF2-6CA0-4441-BB8F-6883E49CCDE4}" type="presParOf" srcId="{0CFBCC9F-A0ED-4AE4-BA0C-E67B1B186A1B}" destId="{A3910C87-2357-4F15-80B8-0FF2E689B068}" srcOrd="10" destOrd="0" presId="urn:microsoft.com/office/officeart/2005/8/layout/balanc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F8B6E4-219D-472F-9BC1-D1DE9D52CE0F}">
      <dsp:nvSpPr>
        <dsp:cNvPr id="0" name=""/>
        <dsp:cNvSpPr/>
      </dsp:nvSpPr>
      <dsp:spPr>
        <a:xfrm>
          <a:off x="1376505" y="1162"/>
          <a:ext cx="7138510" cy="885799"/>
        </a:xfrm>
        <a:prstGeom prst="roundRect">
          <a:avLst>
            <a:gd name="adj" fmla="val 10000"/>
          </a:avLst>
        </a:prstGeom>
        <a:solidFill>
          <a:srgbClr val="00B0F0"/>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chemeClr val="tx1"/>
              </a:solidFill>
            </a:rPr>
            <a:t>Water pollution is any change in the physical, chemical and biological parameters of water, due to the presence of substances in it, in an amount that exceeds normal limits. This change can have a negative impact on humans, other animal or plant organisms and generally upset the balance of ecosystems on a small or large geographical scale.</a:t>
          </a:r>
          <a:r>
            <a:rPr lang="el-GR" sz="1200" b="1" kern="1200" dirty="0">
              <a:solidFill>
                <a:schemeClr val="tx1"/>
              </a:solidFill>
            </a:rPr>
            <a:t> </a:t>
          </a:r>
          <a:endParaRPr lang="en-US" sz="1200" kern="1200" dirty="0">
            <a:solidFill>
              <a:schemeClr val="tx1"/>
            </a:solidFill>
          </a:endParaRPr>
        </a:p>
      </dsp:txBody>
      <dsp:txXfrm>
        <a:off x="1402449" y="27106"/>
        <a:ext cx="7086622" cy="833911"/>
      </dsp:txXfrm>
    </dsp:sp>
    <dsp:sp modelId="{1B086241-433C-4F03-9D2B-6FAEC359D1FB}">
      <dsp:nvSpPr>
        <dsp:cNvPr id="0" name=""/>
        <dsp:cNvSpPr/>
      </dsp:nvSpPr>
      <dsp:spPr>
        <a:xfrm>
          <a:off x="1376505" y="1046405"/>
          <a:ext cx="885799" cy="885799"/>
        </a:xfrm>
        <a:prstGeom prst="roundRect">
          <a:avLst>
            <a:gd name="adj" fmla="val 16670"/>
          </a:avLst>
        </a:prstGeom>
        <a:blipFill>
          <a:blip xmlns:r="http://schemas.openxmlformats.org/officeDocument/2006/relationships" r:embed="rId1"/>
          <a:stretch>
            <a:fillRect l="-39000" r="-39000"/>
          </a:stretch>
        </a:blip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FEE4B6C8-0804-4787-BB5D-DA3C03DE3F55}">
      <dsp:nvSpPr>
        <dsp:cNvPr id="0" name=""/>
        <dsp:cNvSpPr/>
      </dsp:nvSpPr>
      <dsp:spPr>
        <a:xfrm>
          <a:off x="2315452" y="1046405"/>
          <a:ext cx="6199563" cy="885799"/>
        </a:xfrm>
        <a:prstGeom prst="roundRect">
          <a:avLst>
            <a:gd name="adj" fmla="val 16670"/>
          </a:avLst>
        </a:prstGeom>
        <a:solidFill>
          <a:srgbClr val="D7D200"/>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chemeClr val="tx1"/>
              </a:solidFill>
            </a:rPr>
            <a:t>Sewage
Wastewater of cities and settlements coming from homes and various other activities (schools &amp; universities, public enterprises, workplaces, tourist units, hospitals, laboratories and medical centres, craft industry, etc.</a:t>
          </a:r>
          <a:r>
            <a:rPr lang="el-GR" sz="1200" b="1" kern="1200" dirty="0">
              <a:solidFill>
                <a:schemeClr val="tx1"/>
              </a:solidFill>
            </a:rPr>
            <a:t>)</a:t>
          </a:r>
          <a:endParaRPr lang="en-US" sz="1200" kern="1200" dirty="0">
            <a:solidFill>
              <a:schemeClr val="tx1"/>
            </a:solidFill>
          </a:endParaRPr>
        </a:p>
      </dsp:txBody>
      <dsp:txXfrm>
        <a:off x="2358701" y="1089654"/>
        <a:ext cx="6113065" cy="799301"/>
      </dsp:txXfrm>
    </dsp:sp>
    <dsp:sp modelId="{C2FB0A5D-6DFB-40E1-A323-1CD5D7169EFF}">
      <dsp:nvSpPr>
        <dsp:cNvPr id="0" name=""/>
        <dsp:cNvSpPr/>
      </dsp:nvSpPr>
      <dsp:spPr>
        <a:xfrm>
          <a:off x="1376505" y="2038500"/>
          <a:ext cx="885799" cy="885799"/>
        </a:xfrm>
        <a:prstGeom prst="roundRect">
          <a:avLst>
            <a:gd name="adj" fmla="val 16670"/>
          </a:avLst>
        </a:prstGeom>
        <a:blipFill>
          <a:blip xmlns:r="http://schemas.openxmlformats.org/officeDocument/2006/relationships" r:embed="rId2"/>
          <a:srcRect/>
          <a:stretch>
            <a:fillRect l="-39000" r="-39000"/>
          </a:stretch>
        </a:blip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0B6338E6-B6FE-42F1-8BAB-ACE090BD8290}">
      <dsp:nvSpPr>
        <dsp:cNvPr id="0" name=""/>
        <dsp:cNvSpPr/>
      </dsp:nvSpPr>
      <dsp:spPr>
        <a:xfrm>
          <a:off x="2315452" y="2038500"/>
          <a:ext cx="6199563" cy="885799"/>
        </a:xfrm>
        <a:prstGeom prst="roundRect">
          <a:avLst>
            <a:gd name="adj" fmla="val 16670"/>
          </a:avLst>
        </a:prstGeom>
        <a:solidFill>
          <a:srgbClr val="88B800"/>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chemeClr val="tx1"/>
              </a:solidFill>
            </a:rPr>
            <a:t>Industrial waste
Industrial waste, which may be municipal wastewater and contain hazardous or toxic elements</a:t>
          </a:r>
          <a:r>
            <a:rPr lang="el-GR" sz="1200" b="1" kern="1200" dirty="0">
              <a:solidFill>
                <a:schemeClr val="tx1"/>
              </a:solidFill>
            </a:rPr>
            <a:t>.</a:t>
          </a:r>
          <a:endParaRPr lang="en-US" sz="1200" b="1" kern="1200" dirty="0">
            <a:solidFill>
              <a:schemeClr val="tx1"/>
            </a:solidFill>
          </a:endParaRPr>
        </a:p>
      </dsp:txBody>
      <dsp:txXfrm>
        <a:off x="2358701" y="2081749"/>
        <a:ext cx="6113065" cy="799301"/>
      </dsp:txXfrm>
    </dsp:sp>
    <dsp:sp modelId="{650AE0AE-BD15-4002-9E72-98B954ACBD70}">
      <dsp:nvSpPr>
        <dsp:cNvPr id="0" name=""/>
        <dsp:cNvSpPr/>
      </dsp:nvSpPr>
      <dsp:spPr>
        <a:xfrm>
          <a:off x="1376505" y="3030595"/>
          <a:ext cx="885799" cy="885799"/>
        </a:xfrm>
        <a:prstGeom prst="roundRect">
          <a:avLst>
            <a:gd name="adj" fmla="val 16670"/>
          </a:avLst>
        </a:prstGeom>
        <a:blipFill>
          <a:blip xmlns:r="http://schemas.openxmlformats.org/officeDocument/2006/relationships" r:embed="rId3"/>
          <a:stretch>
            <a:fillRect l="-39000" r="-39000"/>
          </a:stretch>
        </a:blip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6A146AB4-9526-4A10-B183-1ABD8C6BC5EA}">
      <dsp:nvSpPr>
        <dsp:cNvPr id="0" name=""/>
        <dsp:cNvSpPr/>
      </dsp:nvSpPr>
      <dsp:spPr>
        <a:xfrm>
          <a:off x="2315452" y="3030595"/>
          <a:ext cx="6199563" cy="885799"/>
        </a:xfrm>
        <a:prstGeom prst="roundRect">
          <a:avLst>
            <a:gd name="adj" fmla="val 16670"/>
          </a:avLst>
        </a:prstGeom>
        <a:solidFill>
          <a:srgbClr val="FF6600"/>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chemeClr val="tx1"/>
              </a:solidFill>
            </a:rPr>
            <a:t>Agricultural activities
Agricultural holding carries pesticides and fertilizers used in the cultivated areas, through irrigation. Similarly, livestock wastewater from large or smaller livestock farms</a:t>
          </a:r>
          <a:r>
            <a:rPr lang="el-GR" sz="1200" b="1" kern="1200" dirty="0">
              <a:solidFill>
                <a:schemeClr val="tx1"/>
              </a:solidFill>
            </a:rPr>
            <a:t>.</a:t>
          </a:r>
          <a:endParaRPr lang="en-US" sz="1200" b="1" kern="1200" dirty="0">
            <a:solidFill>
              <a:schemeClr val="tx1"/>
            </a:solidFill>
          </a:endParaRPr>
        </a:p>
      </dsp:txBody>
      <dsp:txXfrm>
        <a:off x="2358701" y="3073844"/>
        <a:ext cx="6113065" cy="799301"/>
      </dsp:txXfrm>
    </dsp:sp>
    <dsp:sp modelId="{3925AE0D-BA11-4ED8-9EAF-6289F7473A05}">
      <dsp:nvSpPr>
        <dsp:cNvPr id="0" name=""/>
        <dsp:cNvSpPr/>
      </dsp:nvSpPr>
      <dsp:spPr>
        <a:xfrm>
          <a:off x="1376505" y="4022690"/>
          <a:ext cx="885799" cy="885799"/>
        </a:xfrm>
        <a:prstGeom prst="roundRect">
          <a:avLst>
            <a:gd name="adj" fmla="val 16670"/>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l="-39000" r="-39000"/>
          </a:stretch>
        </a:blip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0298CF78-E4A8-4B04-A345-AE12F6C44C7C}">
      <dsp:nvSpPr>
        <dsp:cNvPr id="0" name=""/>
        <dsp:cNvSpPr/>
      </dsp:nvSpPr>
      <dsp:spPr>
        <a:xfrm>
          <a:off x="2315452" y="4022690"/>
          <a:ext cx="6199563" cy="885799"/>
        </a:xfrm>
        <a:prstGeom prst="roundRect">
          <a:avLst>
            <a:gd name="adj" fmla="val 16670"/>
          </a:avLst>
        </a:prstGeom>
        <a:solidFill>
          <a:srgbClr val="8585FF"/>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chemeClr val="tx1"/>
              </a:solidFill>
            </a:rPr>
            <a:t>Acid rain, due to air pollution or precipitation of gaseous pollutants through rain, snow, wind or due to gravity.</a:t>
          </a:r>
          <a:endParaRPr lang="en-US" sz="1200" b="1" kern="1200" dirty="0">
            <a:solidFill>
              <a:schemeClr val="tx1"/>
            </a:solidFill>
          </a:endParaRPr>
        </a:p>
      </dsp:txBody>
      <dsp:txXfrm>
        <a:off x="2358701" y="4065939"/>
        <a:ext cx="6113065" cy="7993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0CE5D7-7D39-4C49-9285-70B70EFAB9AD}">
      <dsp:nvSpPr>
        <dsp:cNvPr id="0" name=""/>
        <dsp:cNvSpPr/>
      </dsp:nvSpPr>
      <dsp:spPr>
        <a:xfrm>
          <a:off x="2379497" y="0"/>
          <a:ext cx="4910327" cy="4910327"/>
        </a:xfrm>
        <a:prstGeom prst="triangle">
          <a:avLst/>
        </a:prstGeom>
        <a:blipFill rotWithShape="0">
          <a:blip xmlns:r="http://schemas.openxmlformats.org/officeDocument/2006/relationships" r:embed="rId1"/>
          <a:stretch>
            <a:fillRect l="-39000" r="-39000"/>
          </a:stretch>
        </a:blip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5C591E89-BADD-4DD6-8E6D-8483F44C063C}">
      <dsp:nvSpPr>
        <dsp:cNvPr id="0" name=""/>
        <dsp:cNvSpPr/>
      </dsp:nvSpPr>
      <dsp:spPr>
        <a:xfrm>
          <a:off x="4834661" y="491512"/>
          <a:ext cx="3191712" cy="698187"/>
        </a:xfrm>
        <a:prstGeom prst="roundRect">
          <a:avLst/>
        </a:prstGeom>
        <a:solidFill>
          <a:srgbClr val="00B050">
            <a:alpha val="90000"/>
          </a:srgb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i="0" kern="1200" dirty="0"/>
            <a:t>Lack of drinking water</a:t>
          </a:r>
          <a:endParaRPr lang="en-US" sz="1400" kern="1200" dirty="0"/>
        </a:p>
      </dsp:txBody>
      <dsp:txXfrm>
        <a:off x="4868744" y="525595"/>
        <a:ext cx="3123546" cy="630021"/>
      </dsp:txXfrm>
    </dsp:sp>
    <dsp:sp modelId="{F787026C-A51B-45F5-9A42-214E06DE44E3}">
      <dsp:nvSpPr>
        <dsp:cNvPr id="0" name=""/>
        <dsp:cNvSpPr/>
      </dsp:nvSpPr>
      <dsp:spPr>
        <a:xfrm>
          <a:off x="4834661" y="1276972"/>
          <a:ext cx="3191712" cy="698187"/>
        </a:xfrm>
        <a:prstGeom prst="roundRect">
          <a:avLst/>
        </a:prstGeom>
        <a:solidFill>
          <a:srgbClr val="00B0F0">
            <a:alpha val="90000"/>
          </a:srgb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dirty="0"/>
            <a:t>Spread of diseases</a:t>
          </a:r>
        </a:p>
      </dsp:txBody>
      <dsp:txXfrm>
        <a:off x="4868744" y="1311055"/>
        <a:ext cx="3123546" cy="630021"/>
      </dsp:txXfrm>
    </dsp:sp>
    <dsp:sp modelId="{56BD9231-3878-4204-B668-33A2496EE916}">
      <dsp:nvSpPr>
        <dsp:cNvPr id="0" name=""/>
        <dsp:cNvSpPr/>
      </dsp:nvSpPr>
      <dsp:spPr>
        <a:xfrm>
          <a:off x="4834661" y="2062433"/>
          <a:ext cx="3191712" cy="698187"/>
        </a:xfrm>
        <a:prstGeom prst="roundRect">
          <a:avLst/>
        </a:prstGeom>
        <a:solidFill>
          <a:srgbClr val="FFFF00">
            <a:alpha val="90000"/>
          </a:srgb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i="0" kern="1200" dirty="0"/>
            <a:t>Contaminants in the food chain</a:t>
          </a:r>
          <a:endParaRPr lang="en-US" sz="1400" kern="1200" dirty="0"/>
        </a:p>
      </dsp:txBody>
      <dsp:txXfrm>
        <a:off x="4868744" y="2096516"/>
        <a:ext cx="3123546" cy="630021"/>
      </dsp:txXfrm>
    </dsp:sp>
    <dsp:sp modelId="{01ABC696-D6FA-4B8C-8543-2B16379D342E}">
      <dsp:nvSpPr>
        <dsp:cNvPr id="0" name=""/>
        <dsp:cNvSpPr/>
      </dsp:nvSpPr>
      <dsp:spPr>
        <a:xfrm>
          <a:off x="4834661" y="2847893"/>
          <a:ext cx="3191712" cy="698187"/>
        </a:xfrm>
        <a:prstGeom prst="roundRect">
          <a:avLst/>
        </a:prstGeom>
        <a:solidFill>
          <a:srgbClr val="8585FF">
            <a:alpha val="89804"/>
          </a:srgb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i="0" kern="1200" dirty="0"/>
            <a:t>Biodiversity loss</a:t>
          </a:r>
          <a:endParaRPr lang="en-US" sz="1400" kern="1200" dirty="0"/>
        </a:p>
      </dsp:txBody>
      <dsp:txXfrm>
        <a:off x="4868744" y="2881976"/>
        <a:ext cx="3123546" cy="630021"/>
      </dsp:txXfrm>
    </dsp:sp>
    <dsp:sp modelId="{C3366FD6-A5ED-42F0-9D63-2D32B6A5B873}">
      <dsp:nvSpPr>
        <dsp:cNvPr id="0" name=""/>
        <dsp:cNvSpPr/>
      </dsp:nvSpPr>
      <dsp:spPr>
        <a:xfrm>
          <a:off x="4834661" y="3633354"/>
          <a:ext cx="3191712" cy="698187"/>
        </a:xfrm>
        <a:prstGeom prst="roundRect">
          <a:avLst/>
        </a:prstGeom>
        <a:solidFill>
          <a:srgbClr val="FF66FF">
            <a:alpha val="89804"/>
          </a:srgb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i="0" kern="1200" dirty="0"/>
            <a:t>Local climate change</a:t>
          </a:r>
          <a:endParaRPr lang="en-US" sz="1400" kern="1200" dirty="0"/>
        </a:p>
      </dsp:txBody>
      <dsp:txXfrm>
        <a:off x="4868744" y="3667437"/>
        <a:ext cx="3123546" cy="63002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B3D5BC-48E5-4332-ABFF-C852E7EC3BA7}">
      <dsp:nvSpPr>
        <dsp:cNvPr id="0" name=""/>
        <dsp:cNvSpPr/>
      </dsp:nvSpPr>
      <dsp:spPr>
        <a:xfrm>
          <a:off x="3553724" y="0"/>
          <a:ext cx="1790760" cy="994867"/>
        </a:xfrm>
        <a:prstGeom prst="roundRect">
          <a:avLst>
            <a:gd name="adj" fmla="val 10000"/>
          </a:avLst>
        </a:prstGeom>
        <a:blipFill dpi="0" rotWithShape="0">
          <a:blip xmlns:r="http://schemas.openxmlformats.org/officeDocument/2006/relationships" r:embed="rId1">
            <a:alphaModFix amt="60000"/>
          </a:blip>
          <a:srcRect/>
          <a:stretch>
            <a:fillRect l="-39000" r="-39000"/>
          </a:stretch>
        </a:blip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b="1" kern="1200" dirty="0">
              <a:solidFill>
                <a:schemeClr val="tx1"/>
              </a:solidFill>
            </a:rPr>
            <a:t>Individual action</a:t>
          </a:r>
          <a:endParaRPr lang="en-US" sz="1600" b="1" kern="1200" dirty="0">
            <a:solidFill>
              <a:schemeClr val="tx1"/>
            </a:solidFill>
          </a:endParaRPr>
        </a:p>
      </dsp:txBody>
      <dsp:txXfrm>
        <a:off x="3582863" y="29139"/>
        <a:ext cx="1732482" cy="936589"/>
      </dsp:txXfrm>
    </dsp:sp>
    <dsp:sp modelId="{D7EB931E-6A99-451C-8291-6DCC6C7DB38D}">
      <dsp:nvSpPr>
        <dsp:cNvPr id="0" name=""/>
        <dsp:cNvSpPr/>
      </dsp:nvSpPr>
      <dsp:spPr>
        <a:xfrm>
          <a:off x="6140378" y="0"/>
          <a:ext cx="1790760" cy="994867"/>
        </a:xfrm>
        <a:prstGeom prst="roundRect">
          <a:avLst>
            <a:gd name="adj" fmla="val 10000"/>
          </a:avLst>
        </a:prstGeom>
        <a:blipFill dpi="0" rotWithShape="0">
          <a:blip xmlns:r="http://schemas.openxmlformats.org/officeDocument/2006/relationships" r:embed="rId2">
            <a:alphaModFix amt="62000"/>
          </a:blip>
          <a:srcRect/>
          <a:stretch>
            <a:fillRect l="-39000" r="-39000"/>
          </a:stretch>
        </a:blip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GB" sz="1600" b="1" kern="1200" dirty="0">
              <a:solidFill>
                <a:schemeClr val="tx1"/>
              </a:solidFill>
            </a:rPr>
            <a:t>Action at local / state level</a:t>
          </a:r>
          <a:endParaRPr lang="en-US" sz="1600" kern="1200" dirty="0"/>
        </a:p>
      </dsp:txBody>
      <dsp:txXfrm>
        <a:off x="6169517" y="29139"/>
        <a:ext cx="1732482" cy="936589"/>
      </dsp:txXfrm>
    </dsp:sp>
    <dsp:sp modelId="{1641DB4B-DE67-40B4-8E2C-039715072EDC}">
      <dsp:nvSpPr>
        <dsp:cNvPr id="0" name=""/>
        <dsp:cNvSpPr/>
      </dsp:nvSpPr>
      <dsp:spPr>
        <a:xfrm>
          <a:off x="5369356" y="4228185"/>
          <a:ext cx="746150" cy="746150"/>
        </a:xfrm>
        <a:prstGeom prst="triangle">
          <a:avLst/>
        </a:prstGeom>
        <a:solidFill>
          <a:srgbClr val="00B0F0">
            <a:alpha val="90000"/>
          </a:srgb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sp>
    <dsp:sp modelId="{C7A01790-AE59-487A-B829-04863C60AF28}">
      <dsp:nvSpPr>
        <dsp:cNvPr id="0" name=""/>
        <dsp:cNvSpPr/>
      </dsp:nvSpPr>
      <dsp:spPr>
        <a:xfrm>
          <a:off x="3503980" y="3915797"/>
          <a:ext cx="4476902" cy="302439"/>
        </a:xfrm>
        <a:prstGeom prst="rect">
          <a:avLst/>
        </a:prstGeom>
        <a:solidFill>
          <a:srgbClr val="00B050">
            <a:alpha val="90000"/>
          </a:srgb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sp>
    <dsp:sp modelId="{8D12923D-7FFE-430C-8883-DA9EA860027A}">
      <dsp:nvSpPr>
        <dsp:cNvPr id="0" name=""/>
        <dsp:cNvSpPr/>
      </dsp:nvSpPr>
      <dsp:spPr>
        <a:xfrm>
          <a:off x="6140378" y="3267143"/>
          <a:ext cx="1790760" cy="612838"/>
        </a:xfrm>
        <a:prstGeom prst="roundRect">
          <a:avLst/>
        </a:prstGeom>
        <a:solidFill>
          <a:srgbClr val="00B050"/>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GB" sz="1000" b="1" kern="1200" dirty="0">
              <a:solidFill>
                <a:schemeClr val="tx1"/>
              </a:solidFill>
            </a:rPr>
            <a:t>Measures to limit the use of fertilizers / pesticides</a:t>
          </a:r>
          <a:endParaRPr lang="en-US" sz="1000" b="1" kern="1200" dirty="0">
            <a:solidFill>
              <a:schemeClr val="tx1"/>
            </a:solidFill>
          </a:endParaRPr>
        </a:p>
      </dsp:txBody>
      <dsp:txXfrm>
        <a:off x="6170294" y="3297059"/>
        <a:ext cx="1730928" cy="553006"/>
      </dsp:txXfrm>
    </dsp:sp>
    <dsp:sp modelId="{F3C91E16-6E0D-4C62-843C-13028AC0AF4D}">
      <dsp:nvSpPr>
        <dsp:cNvPr id="0" name=""/>
        <dsp:cNvSpPr/>
      </dsp:nvSpPr>
      <dsp:spPr>
        <a:xfrm>
          <a:off x="6140378" y="2606552"/>
          <a:ext cx="1790760" cy="612838"/>
        </a:xfrm>
        <a:prstGeom prst="roundRect">
          <a:avLst/>
        </a:prstGeom>
        <a:solidFill>
          <a:srgbClr val="00B0EE"/>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GB" sz="1000" b="1" kern="1200" dirty="0">
              <a:solidFill>
                <a:schemeClr val="tx1"/>
              </a:solidFill>
            </a:rPr>
            <a:t>Anti-pollution technologies</a:t>
          </a:r>
          <a:endParaRPr lang="en-US" sz="1000" b="1" kern="1200" dirty="0">
            <a:solidFill>
              <a:schemeClr val="tx1"/>
            </a:solidFill>
          </a:endParaRPr>
        </a:p>
      </dsp:txBody>
      <dsp:txXfrm>
        <a:off x="6170294" y="2636468"/>
        <a:ext cx="1730928" cy="553006"/>
      </dsp:txXfrm>
    </dsp:sp>
    <dsp:sp modelId="{138AE25A-7362-436D-B4FD-CCB20ECAD544}">
      <dsp:nvSpPr>
        <dsp:cNvPr id="0" name=""/>
        <dsp:cNvSpPr/>
      </dsp:nvSpPr>
      <dsp:spPr>
        <a:xfrm>
          <a:off x="6140378" y="1945960"/>
          <a:ext cx="1790760" cy="612838"/>
        </a:xfrm>
        <a:prstGeom prst="roundRect">
          <a:avLst/>
        </a:prstGeom>
        <a:solidFill>
          <a:srgbClr val="99CC00"/>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GB" sz="1000" b="1" kern="1200" dirty="0">
              <a:solidFill>
                <a:schemeClr val="tx1"/>
              </a:solidFill>
            </a:rPr>
            <a:t>Biological urban wastewater treatment</a:t>
          </a:r>
          <a:endParaRPr lang="en-US" sz="1000" b="1" kern="1200" dirty="0">
            <a:solidFill>
              <a:schemeClr val="tx1"/>
            </a:solidFill>
          </a:endParaRPr>
        </a:p>
      </dsp:txBody>
      <dsp:txXfrm>
        <a:off x="6170294" y="1975876"/>
        <a:ext cx="1730928" cy="553006"/>
      </dsp:txXfrm>
    </dsp:sp>
    <dsp:sp modelId="{41AD2FE8-33DB-4167-97C9-889623E8139D}">
      <dsp:nvSpPr>
        <dsp:cNvPr id="0" name=""/>
        <dsp:cNvSpPr/>
      </dsp:nvSpPr>
      <dsp:spPr>
        <a:xfrm>
          <a:off x="6140378" y="1273430"/>
          <a:ext cx="1790760" cy="612838"/>
        </a:xfrm>
        <a:prstGeom prst="roundRect">
          <a:avLst/>
        </a:prstGeom>
        <a:solidFill>
          <a:srgbClr val="81E7FF"/>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GB" sz="1000" b="1" kern="1200" dirty="0">
              <a:solidFill>
                <a:schemeClr val="tx1"/>
              </a:solidFill>
            </a:rPr>
            <a:t>Strict environmental legislation / fines for violators</a:t>
          </a:r>
          <a:endParaRPr lang="en-US" sz="1000" b="1" kern="1200" dirty="0">
            <a:solidFill>
              <a:schemeClr val="tx1"/>
            </a:solidFill>
          </a:endParaRPr>
        </a:p>
      </dsp:txBody>
      <dsp:txXfrm>
        <a:off x="6170294" y="1303346"/>
        <a:ext cx="1730928" cy="553006"/>
      </dsp:txXfrm>
    </dsp:sp>
    <dsp:sp modelId="{2684737F-62B1-458D-927B-66053919F2CE}">
      <dsp:nvSpPr>
        <dsp:cNvPr id="0" name=""/>
        <dsp:cNvSpPr/>
      </dsp:nvSpPr>
      <dsp:spPr>
        <a:xfrm>
          <a:off x="3553724" y="3267143"/>
          <a:ext cx="1790760" cy="612838"/>
        </a:xfrm>
        <a:prstGeom prst="roundRect">
          <a:avLst/>
        </a:prstGeom>
        <a:solidFill>
          <a:srgbClr val="00D068"/>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GB" sz="1000" b="1" kern="1200" dirty="0">
              <a:solidFill>
                <a:schemeClr val="tx1"/>
              </a:solidFill>
            </a:rPr>
            <a:t>Purchase of environmentally friendly products</a:t>
          </a:r>
          <a:endParaRPr lang="en-US" sz="1000" b="1" kern="1200" dirty="0">
            <a:solidFill>
              <a:schemeClr val="tx1"/>
            </a:solidFill>
          </a:endParaRPr>
        </a:p>
      </dsp:txBody>
      <dsp:txXfrm>
        <a:off x="3583640" y="3297059"/>
        <a:ext cx="1730928" cy="553006"/>
      </dsp:txXfrm>
    </dsp:sp>
    <dsp:sp modelId="{DE6065CB-C641-4302-9F05-A131953D4D5A}">
      <dsp:nvSpPr>
        <dsp:cNvPr id="0" name=""/>
        <dsp:cNvSpPr/>
      </dsp:nvSpPr>
      <dsp:spPr>
        <a:xfrm>
          <a:off x="3553724" y="2606552"/>
          <a:ext cx="1790760" cy="612838"/>
        </a:xfrm>
        <a:prstGeom prst="roundRect">
          <a:avLst/>
        </a:prstGeom>
        <a:solidFill>
          <a:srgbClr val="FFFF00"/>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endParaRPr lang="el-GR" sz="1000" b="1" kern="1200" dirty="0">
            <a:solidFill>
              <a:schemeClr val="tx1"/>
            </a:solidFill>
          </a:endParaRPr>
        </a:p>
        <a:p>
          <a:pPr marL="0" lvl="0" indent="0" algn="ctr" defTabSz="444500">
            <a:lnSpc>
              <a:spcPct val="90000"/>
            </a:lnSpc>
            <a:spcBef>
              <a:spcPct val="0"/>
            </a:spcBef>
            <a:spcAft>
              <a:spcPct val="35000"/>
            </a:spcAft>
            <a:buNone/>
          </a:pPr>
          <a:r>
            <a:rPr lang="en-GB" sz="1000" b="1" kern="1200" dirty="0">
              <a:solidFill>
                <a:schemeClr val="tx1"/>
              </a:solidFill>
            </a:rPr>
            <a:t>Rational use of water
and reuse</a:t>
          </a:r>
          <a:endParaRPr lang="en-US" sz="1000" b="1" kern="1200" dirty="0">
            <a:solidFill>
              <a:schemeClr val="tx1"/>
            </a:solidFill>
          </a:endParaRPr>
        </a:p>
      </dsp:txBody>
      <dsp:txXfrm>
        <a:off x="3583640" y="2636468"/>
        <a:ext cx="1730928" cy="553006"/>
      </dsp:txXfrm>
    </dsp:sp>
    <dsp:sp modelId="{AFFEFFB7-D38B-4858-8999-CE24D2EE87EF}">
      <dsp:nvSpPr>
        <dsp:cNvPr id="0" name=""/>
        <dsp:cNvSpPr/>
      </dsp:nvSpPr>
      <dsp:spPr>
        <a:xfrm>
          <a:off x="3553724" y="1945960"/>
          <a:ext cx="1790760" cy="612838"/>
        </a:xfrm>
        <a:prstGeom prst="roundRect">
          <a:avLst/>
        </a:prstGeom>
        <a:solidFill>
          <a:srgbClr val="99CC00"/>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GB" sz="1000" b="1" kern="1200" dirty="0">
              <a:solidFill>
                <a:schemeClr val="tx1"/>
              </a:solidFill>
            </a:rPr>
            <a:t>Participation in environmental actions</a:t>
          </a:r>
          <a:endParaRPr lang="en-US" sz="1000" b="1" kern="1200" dirty="0">
            <a:solidFill>
              <a:schemeClr val="tx1"/>
            </a:solidFill>
          </a:endParaRPr>
        </a:p>
      </dsp:txBody>
      <dsp:txXfrm>
        <a:off x="3583640" y="1975876"/>
        <a:ext cx="1730928" cy="553006"/>
      </dsp:txXfrm>
    </dsp:sp>
    <dsp:sp modelId="{A3910C87-2357-4F15-80B8-0FF2E689B068}">
      <dsp:nvSpPr>
        <dsp:cNvPr id="0" name=""/>
        <dsp:cNvSpPr/>
      </dsp:nvSpPr>
      <dsp:spPr>
        <a:xfrm>
          <a:off x="3553724" y="1273430"/>
          <a:ext cx="1790760" cy="612838"/>
        </a:xfrm>
        <a:prstGeom prst="roundRect">
          <a:avLst/>
        </a:prstGeom>
        <a:solidFill>
          <a:srgbClr val="FF6600"/>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Recycling</a:t>
          </a:r>
        </a:p>
      </dsp:txBody>
      <dsp:txXfrm>
        <a:off x="3583640" y="1303346"/>
        <a:ext cx="1730928" cy="553006"/>
      </dsp:txXfrm>
    </dsp:sp>
  </dsp:spTree>
</dsp:drawing>
</file>

<file path=ppt/diagrams/layout1.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89384-7AB8-0E8A-9B8B-EED6D58B5D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C0EC7EB-09E2-74DB-DA6C-F62BEC4D6C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FD2BEEB-CDC4-F883-D3E6-A329519F01FA}"/>
              </a:ext>
            </a:extLst>
          </p:cNvPr>
          <p:cNvSpPr>
            <a:spLocks noGrp="1"/>
          </p:cNvSpPr>
          <p:nvPr>
            <p:ph type="dt" sz="half" idx="10"/>
          </p:nvPr>
        </p:nvSpPr>
        <p:spPr/>
        <p:txBody>
          <a:bodyPr/>
          <a:lstStyle/>
          <a:p>
            <a:fld id="{62F9AF70-5FE8-41E0-9084-714B2140CBB2}" type="datetimeFigureOut">
              <a:rPr lang="en-GB" smtClean="0"/>
              <a:t>10/06/2022</a:t>
            </a:fld>
            <a:endParaRPr lang="en-GB"/>
          </a:p>
        </p:txBody>
      </p:sp>
      <p:sp>
        <p:nvSpPr>
          <p:cNvPr id="5" name="Footer Placeholder 4">
            <a:extLst>
              <a:ext uri="{FF2B5EF4-FFF2-40B4-BE49-F238E27FC236}">
                <a16:creationId xmlns:a16="http://schemas.microsoft.com/office/drawing/2014/main" id="{EFAA106D-2D88-BA89-5002-4F106F54998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F8E8390-2C67-3690-A3FC-88566F411822}"/>
              </a:ext>
            </a:extLst>
          </p:cNvPr>
          <p:cNvSpPr>
            <a:spLocks noGrp="1"/>
          </p:cNvSpPr>
          <p:nvPr>
            <p:ph type="sldNum" sz="quarter" idx="12"/>
          </p:nvPr>
        </p:nvSpPr>
        <p:spPr/>
        <p:txBody>
          <a:bodyPr/>
          <a:lstStyle/>
          <a:p>
            <a:fld id="{22E7A79A-F81E-47C6-AB6A-20952BDD2C2C}" type="slidenum">
              <a:rPr lang="en-GB" smtClean="0"/>
              <a:t>‹#›</a:t>
            </a:fld>
            <a:endParaRPr lang="en-GB"/>
          </a:p>
        </p:txBody>
      </p:sp>
    </p:spTree>
    <p:extLst>
      <p:ext uri="{BB962C8B-B14F-4D97-AF65-F5344CB8AC3E}">
        <p14:creationId xmlns:p14="http://schemas.microsoft.com/office/powerpoint/2010/main" val="3491516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439E3-C413-62D9-71BA-0670CCBBE27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1277B97-1740-C7A6-1815-A9A0853E0ED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457F9DF-5F62-3F4F-E1E4-63A125BE5C49}"/>
              </a:ext>
            </a:extLst>
          </p:cNvPr>
          <p:cNvSpPr>
            <a:spLocks noGrp="1"/>
          </p:cNvSpPr>
          <p:nvPr>
            <p:ph type="dt" sz="half" idx="10"/>
          </p:nvPr>
        </p:nvSpPr>
        <p:spPr/>
        <p:txBody>
          <a:bodyPr/>
          <a:lstStyle/>
          <a:p>
            <a:fld id="{62F9AF70-5FE8-41E0-9084-714B2140CBB2}" type="datetimeFigureOut">
              <a:rPr lang="en-GB" smtClean="0"/>
              <a:t>10/06/2022</a:t>
            </a:fld>
            <a:endParaRPr lang="en-GB"/>
          </a:p>
        </p:txBody>
      </p:sp>
      <p:sp>
        <p:nvSpPr>
          <p:cNvPr id="5" name="Footer Placeholder 4">
            <a:extLst>
              <a:ext uri="{FF2B5EF4-FFF2-40B4-BE49-F238E27FC236}">
                <a16:creationId xmlns:a16="http://schemas.microsoft.com/office/drawing/2014/main" id="{99587CBD-2746-EC12-D809-9BAEA994F55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5D17247-C718-3020-16AE-D2EEBBED4A51}"/>
              </a:ext>
            </a:extLst>
          </p:cNvPr>
          <p:cNvSpPr>
            <a:spLocks noGrp="1"/>
          </p:cNvSpPr>
          <p:nvPr>
            <p:ph type="sldNum" sz="quarter" idx="12"/>
          </p:nvPr>
        </p:nvSpPr>
        <p:spPr/>
        <p:txBody>
          <a:bodyPr/>
          <a:lstStyle/>
          <a:p>
            <a:fld id="{22E7A79A-F81E-47C6-AB6A-20952BDD2C2C}" type="slidenum">
              <a:rPr lang="en-GB" smtClean="0"/>
              <a:t>‹#›</a:t>
            </a:fld>
            <a:endParaRPr lang="en-GB"/>
          </a:p>
        </p:txBody>
      </p:sp>
    </p:spTree>
    <p:extLst>
      <p:ext uri="{BB962C8B-B14F-4D97-AF65-F5344CB8AC3E}">
        <p14:creationId xmlns:p14="http://schemas.microsoft.com/office/powerpoint/2010/main" val="2643804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6B6874A-4931-0A49-FEFB-89B186663F2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A14B06A-77DD-BC8D-7B2E-791130C7A0F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773BDBC-4DBD-6C63-AD32-C4775C932EA8}"/>
              </a:ext>
            </a:extLst>
          </p:cNvPr>
          <p:cNvSpPr>
            <a:spLocks noGrp="1"/>
          </p:cNvSpPr>
          <p:nvPr>
            <p:ph type="dt" sz="half" idx="10"/>
          </p:nvPr>
        </p:nvSpPr>
        <p:spPr/>
        <p:txBody>
          <a:bodyPr/>
          <a:lstStyle/>
          <a:p>
            <a:fld id="{62F9AF70-5FE8-41E0-9084-714B2140CBB2}" type="datetimeFigureOut">
              <a:rPr lang="en-GB" smtClean="0"/>
              <a:t>10/06/2022</a:t>
            </a:fld>
            <a:endParaRPr lang="en-GB"/>
          </a:p>
        </p:txBody>
      </p:sp>
      <p:sp>
        <p:nvSpPr>
          <p:cNvPr id="5" name="Footer Placeholder 4">
            <a:extLst>
              <a:ext uri="{FF2B5EF4-FFF2-40B4-BE49-F238E27FC236}">
                <a16:creationId xmlns:a16="http://schemas.microsoft.com/office/drawing/2014/main" id="{4A541865-CF77-542A-F917-25BAB817FC1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DCE498-A9F3-116A-5F04-DD59424EDB63}"/>
              </a:ext>
            </a:extLst>
          </p:cNvPr>
          <p:cNvSpPr>
            <a:spLocks noGrp="1"/>
          </p:cNvSpPr>
          <p:nvPr>
            <p:ph type="sldNum" sz="quarter" idx="12"/>
          </p:nvPr>
        </p:nvSpPr>
        <p:spPr/>
        <p:txBody>
          <a:bodyPr/>
          <a:lstStyle/>
          <a:p>
            <a:fld id="{22E7A79A-F81E-47C6-AB6A-20952BDD2C2C}" type="slidenum">
              <a:rPr lang="en-GB" smtClean="0"/>
              <a:t>‹#›</a:t>
            </a:fld>
            <a:endParaRPr lang="en-GB"/>
          </a:p>
        </p:txBody>
      </p:sp>
    </p:spTree>
    <p:extLst>
      <p:ext uri="{BB962C8B-B14F-4D97-AF65-F5344CB8AC3E}">
        <p14:creationId xmlns:p14="http://schemas.microsoft.com/office/powerpoint/2010/main" val="2461452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8AEA9-5EEE-D93B-FB50-6F00002896C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3A71613-AB3A-0BDF-B681-4EDEA99B662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01C119-4C95-2CD2-F40C-E4E75A4D20E5}"/>
              </a:ext>
            </a:extLst>
          </p:cNvPr>
          <p:cNvSpPr>
            <a:spLocks noGrp="1"/>
          </p:cNvSpPr>
          <p:nvPr>
            <p:ph type="dt" sz="half" idx="10"/>
          </p:nvPr>
        </p:nvSpPr>
        <p:spPr/>
        <p:txBody>
          <a:bodyPr/>
          <a:lstStyle/>
          <a:p>
            <a:fld id="{62F9AF70-5FE8-41E0-9084-714B2140CBB2}" type="datetimeFigureOut">
              <a:rPr lang="en-GB" smtClean="0"/>
              <a:t>10/06/2022</a:t>
            </a:fld>
            <a:endParaRPr lang="en-GB"/>
          </a:p>
        </p:txBody>
      </p:sp>
      <p:sp>
        <p:nvSpPr>
          <p:cNvPr id="5" name="Footer Placeholder 4">
            <a:extLst>
              <a:ext uri="{FF2B5EF4-FFF2-40B4-BE49-F238E27FC236}">
                <a16:creationId xmlns:a16="http://schemas.microsoft.com/office/drawing/2014/main" id="{F12205D7-7114-5B54-668F-FDDE9FF520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5D5B4D-3E0D-E9B7-6356-790BE6E381D6}"/>
              </a:ext>
            </a:extLst>
          </p:cNvPr>
          <p:cNvSpPr>
            <a:spLocks noGrp="1"/>
          </p:cNvSpPr>
          <p:nvPr>
            <p:ph type="sldNum" sz="quarter" idx="12"/>
          </p:nvPr>
        </p:nvSpPr>
        <p:spPr/>
        <p:txBody>
          <a:bodyPr/>
          <a:lstStyle/>
          <a:p>
            <a:fld id="{22E7A79A-F81E-47C6-AB6A-20952BDD2C2C}" type="slidenum">
              <a:rPr lang="en-GB" smtClean="0"/>
              <a:t>‹#›</a:t>
            </a:fld>
            <a:endParaRPr lang="en-GB"/>
          </a:p>
        </p:txBody>
      </p:sp>
    </p:spTree>
    <p:extLst>
      <p:ext uri="{BB962C8B-B14F-4D97-AF65-F5344CB8AC3E}">
        <p14:creationId xmlns:p14="http://schemas.microsoft.com/office/powerpoint/2010/main" val="3914802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CF8FD-2C31-6222-E3AC-149A9637E20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1194586-2D57-9BCA-E704-3C7FA8BF7BF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49078F-7FC5-8AE1-6E8E-937FCE82E282}"/>
              </a:ext>
            </a:extLst>
          </p:cNvPr>
          <p:cNvSpPr>
            <a:spLocks noGrp="1"/>
          </p:cNvSpPr>
          <p:nvPr>
            <p:ph type="dt" sz="half" idx="10"/>
          </p:nvPr>
        </p:nvSpPr>
        <p:spPr/>
        <p:txBody>
          <a:bodyPr/>
          <a:lstStyle/>
          <a:p>
            <a:fld id="{62F9AF70-5FE8-41E0-9084-714B2140CBB2}" type="datetimeFigureOut">
              <a:rPr lang="en-GB" smtClean="0"/>
              <a:t>10/06/2022</a:t>
            </a:fld>
            <a:endParaRPr lang="en-GB"/>
          </a:p>
        </p:txBody>
      </p:sp>
      <p:sp>
        <p:nvSpPr>
          <p:cNvPr id="5" name="Footer Placeholder 4">
            <a:extLst>
              <a:ext uri="{FF2B5EF4-FFF2-40B4-BE49-F238E27FC236}">
                <a16:creationId xmlns:a16="http://schemas.microsoft.com/office/drawing/2014/main" id="{8AF88E7C-C3E4-BA96-BE40-C26C79B3255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5E710D-9ECA-4A88-1CBF-512C9EEC368B}"/>
              </a:ext>
            </a:extLst>
          </p:cNvPr>
          <p:cNvSpPr>
            <a:spLocks noGrp="1"/>
          </p:cNvSpPr>
          <p:nvPr>
            <p:ph type="sldNum" sz="quarter" idx="12"/>
          </p:nvPr>
        </p:nvSpPr>
        <p:spPr/>
        <p:txBody>
          <a:bodyPr/>
          <a:lstStyle/>
          <a:p>
            <a:fld id="{22E7A79A-F81E-47C6-AB6A-20952BDD2C2C}" type="slidenum">
              <a:rPr lang="en-GB" smtClean="0"/>
              <a:t>‹#›</a:t>
            </a:fld>
            <a:endParaRPr lang="en-GB"/>
          </a:p>
        </p:txBody>
      </p:sp>
    </p:spTree>
    <p:extLst>
      <p:ext uri="{BB962C8B-B14F-4D97-AF65-F5344CB8AC3E}">
        <p14:creationId xmlns:p14="http://schemas.microsoft.com/office/powerpoint/2010/main" val="4238521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B002D-5EF8-5589-EFE2-10C92D83244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322222B-BF0A-856F-42EA-74D3BB88D5F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FDEFC07-DDDF-8204-7A25-123FB5D0A5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D5700B0-9AC5-525F-0A04-77632F4910CA}"/>
              </a:ext>
            </a:extLst>
          </p:cNvPr>
          <p:cNvSpPr>
            <a:spLocks noGrp="1"/>
          </p:cNvSpPr>
          <p:nvPr>
            <p:ph type="dt" sz="half" idx="10"/>
          </p:nvPr>
        </p:nvSpPr>
        <p:spPr/>
        <p:txBody>
          <a:bodyPr/>
          <a:lstStyle/>
          <a:p>
            <a:fld id="{62F9AF70-5FE8-41E0-9084-714B2140CBB2}" type="datetimeFigureOut">
              <a:rPr lang="en-GB" smtClean="0"/>
              <a:t>10/06/2022</a:t>
            </a:fld>
            <a:endParaRPr lang="en-GB"/>
          </a:p>
        </p:txBody>
      </p:sp>
      <p:sp>
        <p:nvSpPr>
          <p:cNvPr id="6" name="Footer Placeholder 5">
            <a:extLst>
              <a:ext uri="{FF2B5EF4-FFF2-40B4-BE49-F238E27FC236}">
                <a16:creationId xmlns:a16="http://schemas.microsoft.com/office/drawing/2014/main" id="{A018E425-4421-71B0-DA20-83E0B991EED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665CB80-A515-59D9-6A27-2B3451FC7B70}"/>
              </a:ext>
            </a:extLst>
          </p:cNvPr>
          <p:cNvSpPr>
            <a:spLocks noGrp="1"/>
          </p:cNvSpPr>
          <p:nvPr>
            <p:ph type="sldNum" sz="quarter" idx="12"/>
          </p:nvPr>
        </p:nvSpPr>
        <p:spPr/>
        <p:txBody>
          <a:bodyPr/>
          <a:lstStyle/>
          <a:p>
            <a:fld id="{22E7A79A-F81E-47C6-AB6A-20952BDD2C2C}" type="slidenum">
              <a:rPr lang="en-GB" smtClean="0"/>
              <a:t>‹#›</a:t>
            </a:fld>
            <a:endParaRPr lang="en-GB"/>
          </a:p>
        </p:txBody>
      </p:sp>
    </p:spTree>
    <p:extLst>
      <p:ext uri="{BB962C8B-B14F-4D97-AF65-F5344CB8AC3E}">
        <p14:creationId xmlns:p14="http://schemas.microsoft.com/office/powerpoint/2010/main" val="538952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041B4-F4BD-5191-3AB0-8BB9951986B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959F0F4-D7F5-7C8B-0B9B-AE9B19773D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3A9B704-F0F8-D6D6-00A3-13F371C8532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61A2EA9-2509-12B0-B9C5-269FD0FBFB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0D47031-D273-8406-454D-92BCC23E751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CB1C0B5-0ECD-D04C-2505-54B83CC8B901}"/>
              </a:ext>
            </a:extLst>
          </p:cNvPr>
          <p:cNvSpPr>
            <a:spLocks noGrp="1"/>
          </p:cNvSpPr>
          <p:nvPr>
            <p:ph type="dt" sz="half" idx="10"/>
          </p:nvPr>
        </p:nvSpPr>
        <p:spPr/>
        <p:txBody>
          <a:bodyPr/>
          <a:lstStyle/>
          <a:p>
            <a:fld id="{62F9AF70-5FE8-41E0-9084-714B2140CBB2}" type="datetimeFigureOut">
              <a:rPr lang="en-GB" smtClean="0"/>
              <a:t>10/06/2022</a:t>
            </a:fld>
            <a:endParaRPr lang="en-GB"/>
          </a:p>
        </p:txBody>
      </p:sp>
      <p:sp>
        <p:nvSpPr>
          <p:cNvPr id="8" name="Footer Placeholder 7">
            <a:extLst>
              <a:ext uri="{FF2B5EF4-FFF2-40B4-BE49-F238E27FC236}">
                <a16:creationId xmlns:a16="http://schemas.microsoft.com/office/drawing/2014/main" id="{EB940A13-D472-046B-60A9-C618C910214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4DF3687-31DF-B918-9A06-166A5F28A66A}"/>
              </a:ext>
            </a:extLst>
          </p:cNvPr>
          <p:cNvSpPr>
            <a:spLocks noGrp="1"/>
          </p:cNvSpPr>
          <p:nvPr>
            <p:ph type="sldNum" sz="quarter" idx="12"/>
          </p:nvPr>
        </p:nvSpPr>
        <p:spPr/>
        <p:txBody>
          <a:bodyPr/>
          <a:lstStyle/>
          <a:p>
            <a:fld id="{22E7A79A-F81E-47C6-AB6A-20952BDD2C2C}" type="slidenum">
              <a:rPr lang="en-GB" smtClean="0"/>
              <a:t>‹#›</a:t>
            </a:fld>
            <a:endParaRPr lang="en-GB"/>
          </a:p>
        </p:txBody>
      </p:sp>
    </p:spTree>
    <p:extLst>
      <p:ext uri="{BB962C8B-B14F-4D97-AF65-F5344CB8AC3E}">
        <p14:creationId xmlns:p14="http://schemas.microsoft.com/office/powerpoint/2010/main" val="3547398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CA870-260A-CD29-330E-E24079FEF79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4DF5A16-29D7-7FDD-A717-EC9100112367}"/>
              </a:ext>
            </a:extLst>
          </p:cNvPr>
          <p:cNvSpPr>
            <a:spLocks noGrp="1"/>
          </p:cNvSpPr>
          <p:nvPr>
            <p:ph type="dt" sz="half" idx="10"/>
          </p:nvPr>
        </p:nvSpPr>
        <p:spPr/>
        <p:txBody>
          <a:bodyPr/>
          <a:lstStyle/>
          <a:p>
            <a:fld id="{62F9AF70-5FE8-41E0-9084-714B2140CBB2}" type="datetimeFigureOut">
              <a:rPr lang="en-GB" smtClean="0"/>
              <a:t>10/06/2022</a:t>
            </a:fld>
            <a:endParaRPr lang="en-GB"/>
          </a:p>
        </p:txBody>
      </p:sp>
      <p:sp>
        <p:nvSpPr>
          <p:cNvPr id="4" name="Footer Placeholder 3">
            <a:extLst>
              <a:ext uri="{FF2B5EF4-FFF2-40B4-BE49-F238E27FC236}">
                <a16:creationId xmlns:a16="http://schemas.microsoft.com/office/drawing/2014/main" id="{F308D7FD-B6F4-1A56-28BF-89352F87F19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003F02E-1992-0D97-EE30-696812C75931}"/>
              </a:ext>
            </a:extLst>
          </p:cNvPr>
          <p:cNvSpPr>
            <a:spLocks noGrp="1"/>
          </p:cNvSpPr>
          <p:nvPr>
            <p:ph type="sldNum" sz="quarter" idx="12"/>
          </p:nvPr>
        </p:nvSpPr>
        <p:spPr/>
        <p:txBody>
          <a:bodyPr/>
          <a:lstStyle/>
          <a:p>
            <a:fld id="{22E7A79A-F81E-47C6-AB6A-20952BDD2C2C}" type="slidenum">
              <a:rPr lang="en-GB" smtClean="0"/>
              <a:t>‹#›</a:t>
            </a:fld>
            <a:endParaRPr lang="en-GB"/>
          </a:p>
        </p:txBody>
      </p:sp>
    </p:spTree>
    <p:extLst>
      <p:ext uri="{BB962C8B-B14F-4D97-AF65-F5344CB8AC3E}">
        <p14:creationId xmlns:p14="http://schemas.microsoft.com/office/powerpoint/2010/main" val="3210295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6FB789-53EE-D4B4-3C26-3073B4000F14}"/>
              </a:ext>
            </a:extLst>
          </p:cNvPr>
          <p:cNvSpPr>
            <a:spLocks noGrp="1"/>
          </p:cNvSpPr>
          <p:nvPr>
            <p:ph type="dt" sz="half" idx="10"/>
          </p:nvPr>
        </p:nvSpPr>
        <p:spPr/>
        <p:txBody>
          <a:bodyPr/>
          <a:lstStyle/>
          <a:p>
            <a:fld id="{62F9AF70-5FE8-41E0-9084-714B2140CBB2}" type="datetimeFigureOut">
              <a:rPr lang="en-GB" smtClean="0"/>
              <a:t>10/06/2022</a:t>
            </a:fld>
            <a:endParaRPr lang="en-GB"/>
          </a:p>
        </p:txBody>
      </p:sp>
      <p:sp>
        <p:nvSpPr>
          <p:cNvPr id="3" name="Footer Placeholder 2">
            <a:extLst>
              <a:ext uri="{FF2B5EF4-FFF2-40B4-BE49-F238E27FC236}">
                <a16:creationId xmlns:a16="http://schemas.microsoft.com/office/drawing/2014/main" id="{95AB3C84-D233-3B32-F1A1-A850B5F3DE9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B4876F4-9215-500B-CA36-589FE892E967}"/>
              </a:ext>
            </a:extLst>
          </p:cNvPr>
          <p:cNvSpPr>
            <a:spLocks noGrp="1"/>
          </p:cNvSpPr>
          <p:nvPr>
            <p:ph type="sldNum" sz="quarter" idx="12"/>
          </p:nvPr>
        </p:nvSpPr>
        <p:spPr/>
        <p:txBody>
          <a:bodyPr/>
          <a:lstStyle/>
          <a:p>
            <a:fld id="{22E7A79A-F81E-47C6-AB6A-20952BDD2C2C}" type="slidenum">
              <a:rPr lang="en-GB" smtClean="0"/>
              <a:t>‹#›</a:t>
            </a:fld>
            <a:endParaRPr lang="en-GB"/>
          </a:p>
        </p:txBody>
      </p:sp>
    </p:spTree>
    <p:extLst>
      <p:ext uri="{BB962C8B-B14F-4D97-AF65-F5344CB8AC3E}">
        <p14:creationId xmlns:p14="http://schemas.microsoft.com/office/powerpoint/2010/main" val="3720557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4F2C0-4DA4-DCA0-8460-DF0901A02F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C151607-D868-A937-C09E-5FCD5A5869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A04D997-CCE3-3F39-E812-31ACC323DF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5C22C2-8FEF-4FEF-46C4-043A6AF06261}"/>
              </a:ext>
            </a:extLst>
          </p:cNvPr>
          <p:cNvSpPr>
            <a:spLocks noGrp="1"/>
          </p:cNvSpPr>
          <p:nvPr>
            <p:ph type="dt" sz="half" idx="10"/>
          </p:nvPr>
        </p:nvSpPr>
        <p:spPr/>
        <p:txBody>
          <a:bodyPr/>
          <a:lstStyle/>
          <a:p>
            <a:fld id="{62F9AF70-5FE8-41E0-9084-714B2140CBB2}" type="datetimeFigureOut">
              <a:rPr lang="en-GB" smtClean="0"/>
              <a:t>10/06/2022</a:t>
            </a:fld>
            <a:endParaRPr lang="en-GB"/>
          </a:p>
        </p:txBody>
      </p:sp>
      <p:sp>
        <p:nvSpPr>
          <p:cNvPr id="6" name="Footer Placeholder 5">
            <a:extLst>
              <a:ext uri="{FF2B5EF4-FFF2-40B4-BE49-F238E27FC236}">
                <a16:creationId xmlns:a16="http://schemas.microsoft.com/office/drawing/2014/main" id="{A47284D4-2F1A-03CF-1997-E45A3AE30E3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9DFEFC4-420C-A6A4-523D-5D020C40C2D6}"/>
              </a:ext>
            </a:extLst>
          </p:cNvPr>
          <p:cNvSpPr>
            <a:spLocks noGrp="1"/>
          </p:cNvSpPr>
          <p:nvPr>
            <p:ph type="sldNum" sz="quarter" idx="12"/>
          </p:nvPr>
        </p:nvSpPr>
        <p:spPr/>
        <p:txBody>
          <a:bodyPr/>
          <a:lstStyle/>
          <a:p>
            <a:fld id="{22E7A79A-F81E-47C6-AB6A-20952BDD2C2C}" type="slidenum">
              <a:rPr lang="en-GB" smtClean="0"/>
              <a:t>‹#›</a:t>
            </a:fld>
            <a:endParaRPr lang="en-GB"/>
          </a:p>
        </p:txBody>
      </p:sp>
    </p:spTree>
    <p:extLst>
      <p:ext uri="{BB962C8B-B14F-4D97-AF65-F5344CB8AC3E}">
        <p14:creationId xmlns:p14="http://schemas.microsoft.com/office/powerpoint/2010/main" val="3441054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DFB76-105A-67A9-0356-816317A5CF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EBEB0C9-0264-B2D3-B50C-0F61C43F8B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C85E090-9333-A73E-C489-6D7B1F24D3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EB9F66-939A-4F20-DF9F-6B3E1EF39C5B}"/>
              </a:ext>
            </a:extLst>
          </p:cNvPr>
          <p:cNvSpPr>
            <a:spLocks noGrp="1"/>
          </p:cNvSpPr>
          <p:nvPr>
            <p:ph type="dt" sz="half" idx="10"/>
          </p:nvPr>
        </p:nvSpPr>
        <p:spPr/>
        <p:txBody>
          <a:bodyPr/>
          <a:lstStyle/>
          <a:p>
            <a:fld id="{62F9AF70-5FE8-41E0-9084-714B2140CBB2}" type="datetimeFigureOut">
              <a:rPr lang="en-GB" smtClean="0"/>
              <a:t>10/06/2022</a:t>
            </a:fld>
            <a:endParaRPr lang="en-GB"/>
          </a:p>
        </p:txBody>
      </p:sp>
      <p:sp>
        <p:nvSpPr>
          <p:cNvPr id="6" name="Footer Placeholder 5">
            <a:extLst>
              <a:ext uri="{FF2B5EF4-FFF2-40B4-BE49-F238E27FC236}">
                <a16:creationId xmlns:a16="http://schemas.microsoft.com/office/drawing/2014/main" id="{07BEE704-1C8B-4F53-B170-34F6081BD46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5E6408B-7E91-6207-143C-C15A11CDCE1B}"/>
              </a:ext>
            </a:extLst>
          </p:cNvPr>
          <p:cNvSpPr>
            <a:spLocks noGrp="1"/>
          </p:cNvSpPr>
          <p:nvPr>
            <p:ph type="sldNum" sz="quarter" idx="12"/>
          </p:nvPr>
        </p:nvSpPr>
        <p:spPr/>
        <p:txBody>
          <a:bodyPr/>
          <a:lstStyle/>
          <a:p>
            <a:fld id="{22E7A79A-F81E-47C6-AB6A-20952BDD2C2C}" type="slidenum">
              <a:rPr lang="en-GB" smtClean="0"/>
              <a:t>‹#›</a:t>
            </a:fld>
            <a:endParaRPr lang="en-GB"/>
          </a:p>
        </p:txBody>
      </p:sp>
    </p:spTree>
    <p:extLst>
      <p:ext uri="{BB962C8B-B14F-4D97-AF65-F5344CB8AC3E}">
        <p14:creationId xmlns:p14="http://schemas.microsoft.com/office/powerpoint/2010/main" val="102578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D588EF-6C5E-6371-D718-AF8113D0CF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A1C6F2-ED43-1384-4100-73733A18E0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C06EDAC-FA81-A875-95C0-9C8223EC29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F9AF70-5FE8-41E0-9084-714B2140CBB2}" type="datetimeFigureOut">
              <a:rPr lang="en-GB" smtClean="0"/>
              <a:t>10/06/2022</a:t>
            </a:fld>
            <a:endParaRPr lang="en-GB"/>
          </a:p>
        </p:txBody>
      </p:sp>
      <p:sp>
        <p:nvSpPr>
          <p:cNvPr id="5" name="Footer Placeholder 4">
            <a:extLst>
              <a:ext uri="{FF2B5EF4-FFF2-40B4-BE49-F238E27FC236}">
                <a16:creationId xmlns:a16="http://schemas.microsoft.com/office/drawing/2014/main" id="{7E814877-1E85-B4E8-5C7B-AEB9359630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60BE5DF-0CF1-B615-5F23-649568EEBD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E7A79A-F81E-47C6-AB6A-20952BDD2C2C}" type="slidenum">
              <a:rPr lang="en-GB" smtClean="0"/>
              <a:t>‹#›</a:t>
            </a:fld>
            <a:endParaRPr lang="en-GB"/>
          </a:p>
        </p:txBody>
      </p:sp>
    </p:spTree>
    <p:extLst>
      <p:ext uri="{BB962C8B-B14F-4D97-AF65-F5344CB8AC3E}">
        <p14:creationId xmlns:p14="http://schemas.microsoft.com/office/powerpoint/2010/main" val="19265807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EAFF78E-B05D-7B7D-38D4-52A6523D1511}"/>
              </a:ext>
            </a:extLst>
          </p:cNvPr>
          <p:cNvSpPr txBox="1"/>
          <p:nvPr/>
        </p:nvSpPr>
        <p:spPr>
          <a:xfrm>
            <a:off x="0" y="0"/>
            <a:ext cx="12192000" cy="830997"/>
          </a:xfrm>
          <a:prstGeom prst="rect">
            <a:avLst/>
          </a:prstGeom>
          <a:noFill/>
        </p:spPr>
        <p:txBody>
          <a:bodyPr wrap="square">
            <a:spAutoFit/>
          </a:bodyPr>
          <a:lstStyle/>
          <a:p>
            <a:pPr algn="ctr"/>
            <a:r>
              <a:rPr lang="en-GB" sz="2400" b="1" dirty="0">
                <a:solidFill>
                  <a:srgbClr val="0000FF"/>
                </a:solidFill>
              </a:rPr>
              <a:t>Exploring the great waterways of the world</a:t>
            </a:r>
            <a:endParaRPr lang="en-US" sz="2400" b="1" dirty="0">
              <a:solidFill>
                <a:srgbClr val="0000FF"/>
              </a:solidFill>
            </a:endParaRPr>
          </a:p>
          <a:p>
            <a:pPr algn="ctr"/>
            <a:endParaRPr lang="en-US" sz="2400" b="1" dirty="0">
              <a:solidFill>
                <a:srgbClr val="0000FF"/>
              </a:solidFill>
            </a:endParaRPr>
          </a:p>
        </p:txBody>
      </p:sp>
      <p:sp>
        <p:nvSpPr>
          <p:cNvPr id="4" name="TextBox 3">
            <a:extLst>
              <a:ext uri="{FF2B5EF4-FFF2-40B4-BE49-F238E27FC236}">
                <a16:creationId xmlns:a16="http://schemas.microsoft.com/office/drawing/2014/main" id="{93BA1E75-6C51-FF29-AC52-6552C99385F6}"/>
              </a:ext>
            </a:extLst>
          </p:cNvPr>
          <p:cNvSpPr txBox="1"/>
          <p:nvPr/>
        </p:nvSpPr>
        <p:spPr>
          <a:xfrm>
            <a:off x="0" y="388513"/>
            <a:ext cx="12192000" cy="769441"/>
          </a:xfrm>
          <a:prstGeom prst="rect">
            <a:avLst/>
          </a:prstGeom>
          <a:noFill/>
        </p:spPr>
        <p:txBody>
          <a:bodyPr wrap="square">
            <a:spAutoFit/>
          </a:bodyPr>
          <a:lstStyle/>
          <a:p>
            <a:pPr algn="ctr"/>
            <a:r>
              <a:rPr lang="en-GB" sz="2200" b="1" dirty="0">
                <a:solidFill>
                  <a:srgbClr val="00B050"/>
                </a:solidFill>
              </a:rPr>
              <a:t>Rivers and lakes of the world</a:t>
            </a:r>
            <a:endParaRPr lang="en-US" sz="2200" b="1" dirty="0">
              <a:solidFill>
                <a:srgbClr val="00B050"/>
              </a:solidFill>
            </a:endParaRPr>
          </a:p>
          <a:p>
            <a:pPr algn="ctr"/>
            <a:endParaRPr lang="en-US" sz="2200" b="1" dirty="0">
              <a:solidFill>
                <a:srgbClr val="00B050"/>
              </a:solidFill>
            </a:endParaRPr>
          </a:p>
        </p:txBody>
      </p:sp>
      <p:pic>
        <p:nvPicPr>
          <p:cNvPr id="7" name="Picture 6">
            <a:extLst>
              <a:ext uri="{FF2B5EF4-FFF2-40B4-BE49-F238E27FC236}">
                <a16:creationId xmlns:a16="http://schemas.microsoft.com/office/drawing/2014/main" id="{A193247E-33B7-2902-076C-6F167157D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24712" cy="1543326"/>
          </a:xfrm>
          <a:prstGeom prst="rect">
            <a:avLst/>
          </a:prstGeom>
        </p:spPr>
      </p:pic>
      <p:sp>
        <p:nvSpPr>
          <p:cNvPr id="12" name="TextBox 11">
            <a:extLst>
              <a:ext uri="{FF2B5EF4-FFF2-40B4-BE49-F238E27FC236}">
                <a16:creationId xmlns:a16="http://schemas.microsoft.com/office/drawing/2014/main" id="{FEC2A0B6-1F74-BE58-E0CE-FDBF54FB5ABE}"/>
              </a:ext>
            </a:extLst>
          </p:cNvPr>
          <p:cNvSpPr txBox="1"/>
          <p:nvPr/>
        </p:nvSpPr>
        <p:spPr>
          <a:xfrm>
            <a:off x="102870" y="771663"/>
            <a:ext cx="12127992" cy="707886"/>
          </a:xfrm>
          <a:prstGeom prst="rect">
            <a:avLst/>
          </a:prstGeom>
          <a:noFill/>
        </p:spPr>
        <p:txBody>
          <a:bodyPr wrap="square">
            <a:spAutoFit/>
          </a:bodyPr>
          <a:lstStyle/>
          <a:p>
            <a:pPr algn="ctr"/>
            <a:r>
              <a:rPr lang="el-GR" sz="2000" b="1" dirty="0">
                <a:solidFill>
                  <a:srgbClr val="00B0F0"/>
                </a:solidFill>
              </a:rPr>
              <a:t>1. </a:t>
            </a:r>
            <a:r>
              <a:rPr lang="en-GB" sz="2000" b="1" dirty="0">
                <a:solidFill>
                  <a:srgbClr val="00B0F0"/>
                </a:solidFill>
              </a:rPr>
              <a:t>Pollution of lakes and rivers</a:t>
            </a:r>
            <a:endParaRPr lang="el-GR" sz="2000" b="1" dirty="0">
              <a:solidFill>
                <a:srgbClr val="00B0F0"/>
              </a:solidFill>
            </a:endParaRPr>
          </a:p>
          <a:p>
            <a:pPr algn="ctr"/>
            <a:r>
              <a:rPr lang="el-GR" sz="2000" b="1" dirty="0">
                <a:solidFill>
                  <a:srgbClr val="FF5229"/>
                </a:solidFill>
              </a:rPr>
              <a:t>1.1. </a:t>
            </a:r>
            <a:r>
              <a:rPr lang="en-US" sz="2000" b="1" dirty="0">
                <a:solidFill>
                  <a:srgbClr val="FF5229"/>
                </a:solidFill>
              </a:rPr>
              <a:t>Causes of pollution</a:t>
            </a:r>
            <a:endParaRPr lang="en-US" sz="2000" dirty="0">
              <a:solidFill>
                <a:srgbClr val="FF5229"/>
              </a:solidFill>
            </a:endParaRPr>
          </a:p>
        </p:txBody>
      </p:sp>
      <p:graphicFrame>
        <p:nvGraphicFramePr>
          <p:cNvPr id="6" name="Diagram 5">
            <a:extLst>
              <a:ext uri="{FF2B5EF4-FFF2-40B4-BE49-F238E27FC236}">
                <a16:creationId xmlns:a16="http://schemas.microsoft.com/office/drawing/2014/main" id="{CC95ECEB-B4F9-CA16-529A-5E2AA25D920B}"/>
              </a:ext>
            </a:extLst>
          </p:cNvPr>
          <p:cNvGraphicFramePr/>
          <p:nvPr/>
        </p:nvGraphicFramePr>
        <p:xfrm>
          <a:off x="1221105" y="1687852"/>
          <a:ext cx="9891522" cy="49096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80542932"/>
      </p:ext>
    </p:extLst>
  </p:cSld>
  <p:clrMapOvr>
    <a:masterClrMapping/>
  </p:clrMapOvr>
  <mc:AlternateContent xmlns:mc="http://schemas.openxmlformats.org/markup-compatibility/2006" xmlns:p14="http://schemas.microsoft.com/office/powerpoint/2010/main">
    <mc:Choice Requires="p14">
      <p:transition spd="slow">
        <p14:ferris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EAFF78E-B05D-7B7D-38D4-52A6523D1511}"/>
              </a:ext>
            </a:extLst>
          </p:cNvPr>
          <p:cNvSpPr txBox="1"/>
          <p:nvPr/>
        </p:nvSpPr>
        <p:spPr>
          <a:xfrm>
            <a:off x="0" y="0"/>
            <a:ext cx="12192000" cy="830997"/>
          </a:xfrm>
          <a:prstGeom prst="rect">
            <a:avLst/>
          </a:prstGeom>
          <a:noFill/>
        </p:spPr>
        <p:txBody>
          <a:bodyPr wrap="square">
            <a:spAutoFit/>
          </a:bodyPr>
          <a:lstStyle/>
          <a:p>
            <a:pPr algn="ctr"/>
            <a:r>
              <a:rPr lang="en-GB" sz="2400" b="1" dirty="0">
                <a:solidFill>
                  <a:srgbClr val="0000FF"/>
                </a:solidFill>
              </a:rPr>
              <a:t>Exploring the great waterways of the world</a:t>
            </a:r>
            <a:endParaRPr lang="en-US" sz="2400" b="1" dirty="0">
              <a:solidFill>
                <a:srgbClr val="0000FF"/>
              </a:solidFill>
            </a:endParaRPr>
          </a:p>
          <a:p>
            <a:pPr algn="ctr"/>
            <a:endParaRPr lang="en-US" sz="2400" b="1" dirty="0">
              <a:solidFill>
                <a:srgbClr val="0000FF"/>
              </a:solidFill>
            </a:endParaRPr>
          </a:p>
        </p:txBody>
      </p:sp>
      <p:sp>
        <p:nvSpPr>
          <p:cNvPr id="4" name="TextBox 3">
            <a:extLst>
              <a:ext uri="{FF2B5EF4-FFF2-40B4-BE49-F238E27FC236}">
                <a16:creationId xmlns:a16="http://schemas.microsoft.com/office/drawing/2014/main" id="{93BA1E75-6C51-FF29-AC52-6552C99385F6}"/>
              </a:ext>
            </a:extLst>
          </p:cNvPr>
          <p:cNvSpPr txBox="1"/>
          <p:nvPr/>
        </p:nvSpPr>
        <p:spPr>
          <a:xfrm>
            <a:off x="0" y="388513"/>
            <a:ext cx="12192000" cy="769441"/>
          </a:xfrm>
          <a:prstGeom prst="rect">
            <a:avLst/>
          </a:prstGeom>
          <a:noFill/>
        </p:spPr>
        <p:txBody>
          <a:bodyPr wrap="square">
            <a:spAutoFit/>
          </a:bodyPr>
          <a:lstStyle/>
          <a:p>
            <a:pPr algn="ctr"/>
            <a:r>
              <a:rPr lang="en-GB" sz="2200" b="1" dirty="0">
                <a:solidFill>
                  <a:srgbClr val="00B050"/>
                </a:solidFill>
              </a:rPr>
              <a:t>Rivers and lakes of the world</a:t>
            </a:r>
            <a:endParaRPr lang="en-US" sz="2200" b="1" dirty="0">
              <a:solidFill>
                <a:srgbClr val="00B050"/>
              </a:solidFill>
            </a:endParaRPr>
          </a:p>
          <a:p>
            <a:pPr algn="ctr"/>
            <a:endParaRPr lang="en-US" sz="2200" b="1" dirty="0">
              <a:solidFill>
                <a:srgbClr val="00B050"/>
              </a:solidFill>
            </a:endParaRPr>
          </a:p>
        </p:txBody>
      </p:sp>
      <p:pic>
        <p:nvPicPr>
          <p:cNvPr id="7" name="Picture 6">
            <a:extLst>
              <a:ext uri="{FF2B5EF4-FFF2-40B4-BE49-F238E27FC236}">
                <a16:creationId xmlns:a16="http://schemas.microsoft.com/office/drawing/2014/main" id="{A193247E-33B7-2902-076C-6F167157D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24712" cy="1543326"/>
          </a:xfrm>
          <a:prstGeom prst="rect">
            <a:avLst/>
          </a:prstGeom>
        </p:spPr>
      </p:pic>
      <p:sp>
        <p:nvSpPr>
          <p:cNvPr id="12" name="TextBox 11">
            <a:extLst>
              <a:ext uri="{FF2B5EF4-FFF2-40B4-BE49-F238E27FC236}">
                <a16:creationId xmlns:a16="http://schemas.microsoft.com/office/drawing/2014/main" id="{FEC2A0B6-1F74-BE58-E0CE-FDBF54FB5ABE}"/>
              </a:ext>
            </a:extLst>
          </p:cNvPr>
          <p:cNvSpPr txBox="1"/>
          <p:nvPr/>
        </p:nvSpPr>
        <p:spPr>
          <a:xfrm>
            <a:off x="102870" y="771663"/>
            <a:ext cx="12127992" cy="707886"/>
          </a:xfrm>
          <a:prstGeom prst="rect">
            <a:avLst/>
          </a:prstGeom>
          <a:noFill/>
        </p:spPr>
        <p:txBody>
          <a:bodyPr wrap="square">
            <a:spAutoFit/>
          </a:bodyPr>
          <a:lstStyle/>
          <a:p>
            <a:pPr algn="ctr"/>
            <a:r>
              <a:rPr lang="el-GR" sz="2000" b="1" dirty="0">
                <a:solidFill>
                  <a:srgbClr val="00B0F0"/>
                </a:solidFill>
              </a:rPr>
              <a:t>1.6. </a:t>
            </a:r>
            <a:r>
              <a:rPr lang="en-GB" sz="2000" b="1" dirty="0">
                <a:solidFill>
                  <a:srgbClr val="00B0F0"/>
                </a:solidFill>
              </a:rPr>
              <a:t>Pollution of lakes and rivers</a:t>
            </a:r>
            <a:endParaRPr lang="el-GR" sz="2000" b="1" dirty="0">
              <a:solidFill>
                <a:srgbClr val="00B0F0"/>
              </a:solidFill>
            </a:endParaRPr>
          </a:p>
          <a:p>
            <a:pPr algn="ctr"/>
            <a:r>
              <a:rPr lang="el-GR" sz="2000" b="1" dirty="0">
                <a:solidFill>
                  <a:srgbClr val="FF5229"/>
                </a:solidFill>
              </a:rPr>
              <a:t>1.2. </a:t>
            </a:r>
            <a:r>
              <a:rPr lang="en-US" sz="2000" b="1" dirty="0">
                <a:solidFill>
                  <a:srgbClr val="FF5229"/>
                </a:solidFill>
              </a:rPr>
              <a:t>Effects of pollution</a:t>
            </a:r>
            <a:endParaRPr lang="en-US" sz="2000" dirty="0">
              <a:solidFill>
                <a:srgbClr val="FF5229"/>
              </a:solidFill>
            </a:endParaRPr>
          </a:p>
        </p:txBody>
      </p:sp>
      <p:graphicFrame>
        <p:nvGraphicFramePr>
          <p:cNvPr id="2" name="Diagram 1">
            <a:extLst>
              <a:ext uri="{FF2B5EF4-FFF2-40B4-BE49-F238E27FC236}">
                <a16:creationId xmlns:a16="http://schemas.microsoft.com/office/drawing/2014/main" id="{176351F1-C1CC-4492-E51A-6A351B856685}"/>
              </a:ext>
            </a:extLst>
          </p:cNvPr>
          <p:cNvGraphicFramePr/>
          <p:nvPr/>
        </p:nvGraphicFramePr>
        <p:xfrm>
          <a:off x="963930" y="1653541"/>
          <a:ext cx="10405872" cy="49103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08859175"/>
      </p:ext>
    </p:extLst>
  </p:cSld>
  <p:clrMapOvr>
    <a:masterClrMapping/>
  </p:clrMapOvr>
  <mc:AlternateContent xmlns:mc="http://schemas.openxmlformats.org/markup-compatibility/2006" xmlns:p15="http://schemas.microsoft.com/office/powerpoint/2012/main">
    <mc:Choice Requires="p15">
      <p:transition spd="slow">
        <p15:prstTrans prst="drap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EAFF78E-B05D-7B7D-38D4-52A6523D1511}"/>
              </a:ext>
            </a:extLst>
          </p:cNvPr>
          <p:cNvSpPr txBox="1"/>
          <p:nvPr/>
        </p:nvSpPr>
        <p:spPr>
          <a:xfrm>
            <a:off x="0" y="0"/>
            <a:ext cx="12192000" cy="830997"/>
          </a:xfrm>
          <a:prstGeom prst="rect">
            <a:avLst/>
          </a:prstGeom>
          <a:noFill/>
        </p:spPr>
        <p:txBody>
          <a:bodyPr wrap="square">
            <a:spAutoFit/>
          </a:bodyPr>
          <a:lstStyle/>
          <a:p>
            <a:pPr algn="ctr"/>
            <a:r>
              <a:rPr lang="en-GB" sz="2400" b="1" dirty="0">
                <a:solidFill>
                  <a:srgbClr val="0000FF"/>
                </a:solidFill>
              </a:rPr>
              <a:t>Exploring the great waterways of the world</a:t>
            </a:r>
            <a:endParaRPr lang="en-US" sz="2400" b="1" dirty="0">
              <a:solidFill>
                <a:srgbClr val="0000FF"/>
              </a:solidFill>
            </a:endParaRPr>
          </a:p>
          <a:p>
            <a:pPr algn="ctr"/>
            <a:endParaRPr lang="en-US" sz="2400" b="1" dirty="0">
              <a:solidFill>
                <a:srgbClr val="0000FF"/>
              </a:solidFill>
            </a:endParaRPr>
          </a:p>
        </p:txBody>
      </p:sp>
      <p:sp>
        <p:nvSpPr>
          <p:cNvPr id="4" name="TextBox 3">
            <a:extLst>
              <a:ext uri="{FF2B5EF4-FFF2-40B4-BE49-F238E27FC236}">
                <a16:creationId xmlns:a16="http://schemas.microsoft.com/office/drawing/2014/main" id="{93BA1E75-6C51-FF29-AC52-6552C99385F6}"/>
              </a:ext>
            </a:extLst>
          </p:cNvPr>
          <p:cNvSpPr txBox="1"/>
          <p:nvPr/>
        </p:nvSpPr>
        <p:spPr>
          <a:xfrm>
            <a:off x="0" y="388513"/>
            <a:ext cx="12192000" cy="769441"/>
          </a:xfrm>
          <a:prstGeom prst="rect">
            <a:avLst/>
          </a:prstGeom>
          <a:noFill/>
        </p:spPr>
        <p:txBody>
          <a:bodyPr wrap="square">
            <a:spAutoFit/>
          </a:bodyPr>
          <a:lstStyle/>
          <a:p>
            <a:pPr algn="ctr"/>
            <a:r>
              <a:rPr lang="en-GB" sz="2200" b="1" dirty="0">
                <a:solidFill>
                  <a:srgbClr val="00B050"/>
                </a:solidFill>
              </a:rPr>
              <a:t>Rivers and lakes of the world</a:t>
            </a:r>
            <a:endParaRPr lang="en-US" sz="2200" b="1" dirty="0">
              <a:solidFill>
                <a:srgbClr val="00B050"/>
              </a:solidFill>
            </a:endParaRPr>
          </a:p>
          <a:p>
            <a:pPr algn="ctr"/>
            <a:endParaRPr lang="en-US" sz="2200" b="1" dirty="0">
              <a:solidFill>
                <a:srgbClr val="00B050"/>
              </a:solidFill>
            </a:endParaRPr>
          </a:p>
        </p:txBody>
      </p:sp>
      <p:pic>
        <p:nvPicPr>
          <p:cNvPr id="7" name="Picture 6">
            <a:extLst>
              <a:ext uri="{FF2B5EF4-FFF2-40B4-BE49-F238E27FC236}">
                <a16:creationId xmlns:a16="http://schemas.microsoft.com/office/drawing/2014/main" id="{A193247E-33B7-2902-076C-6F167157D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24712" cy="1543326"/>
          </a:xfrm>
          <a:prstGeom prst="rect">
            <a:avLst/>
          </a:prstGeom>
        </p:spPr>
      </p:pic>
      <p:sp>
        <p:nvSpPr>
          <p:cNvPr id="12" name="TextBox 11">
            <a:extLst>
              <a:ext uri="{FF2B5EF4-FFF2-40B4-BE49-F238E27FC236}">
                <a16:creationId xmlns:a16="http://schemas.microsoft.com/office/drawing/2014/main" id="{FEC2A0B6-1F74-BE58-E0CE-FDBF54FB5ABE}"/>
              </a:ext>
            </a:extLst>
          </p:cNvPr>
          <p:cNvSpPr txBox="1"/>
          <p:nvPr/>
        </p:nvSpPr>
        <p:spPr>
          <a:xfrm>
            <a:off x="102870" y="771663"/>
            <a:ext cx="12127992" cy="707886"/>
          </a:xfrm>
          <a:prstGeom prst="rect">
            <a:avLst/>
          </a:prstGeom>
          <a:noFill/>
        </p:spPr>
        <p:txBody>
          <a:bodyPr wrap="square">
            <a:spAutoFit/>
          </a:bodyPr>
          <a:lstStyle/>
          <a:p>
            <a:pPr algn="ctr"/>
            <a:r>
              <a:rPr lang="el-GR" sz="2000" b="1" dirty="0">
                <a:solidFill>
                  <a:srgbClr val="00B0F0"/>
                </a:solidFill>
              </a:rPr>
              <a:t>1.6. </a:t>
            </a:r>
            <a:r>
              <a:rPr lang="en-GB" sz="2000" b="1" dirty="0">
                <a:solidFill>
                  <a:srgbClr val="00B0F0"/>
                </a:solidFill>
              </a:rPr>
              <a:t>Pollution of lakes and rivers</a:t>
            </a:r>
            <a:endParaRPr lang="el-GR" sz="2000" b="1" dirty="0">
              <a:solidFill>
                <a:srgbClr val="00B0F0"/>
              </a:solidFill>
            </a:endParaRPr>
          </a:p>
          <a:p>
            <a:pPr algn="ctr"/>
            <a:r>
              <a:rPr lang="el-GR" sz="2000" b="1" dirty="0">
                <a:solidFill>
                  <a:srgbClr val="FF5229"/>
                </a:solidFill>
              </a:rPr>
              <a:t>1.6.</a:t>
            </a:r>
            <a:r>
              <a:rPr lang="en-US" sz="2000" b="1" dirty="0">
                <a:solidFill>
                  <a:srgbClr val="FF5229"/>
                </a:solidFill>
              </a:rPr>
              <a:t>3</a:t>
            </a:r>
            <a:r>
              <a:rPr lang="el-GR" sz="2000" b="1" dirty="0">
                <a:solidFill>
                  <a:srgbClr val="FF5229"/>
                </a:solidFill>
              </a:rPr>
              <a:t>.</a:t>
            </a:r>
            <a:r>
              <a:rPr lang="en-US" sz="2000" b="1" dirty="0">
                <a:solidFill>
                  <a:srgbClr val="FF5229"/>
                </a:solidFill>
              </a:rPr>
              <a:t> </a:t>
            </a:r>
            <a:r>
              <a:rPr lang="en-GB" sz="2000" b="1" dirty="0">
                <a:solidFill>
                  <a:srgbClr val="FF5229"/>
                </a:solidFill>
              </a:rPr>
              <a:t>Sustainable solutions to reduce pollution</a:t>
            </a:r>
            <a:endParaRPr lang="en-US" sz="2000" dirty="0">
              <a:solidFill>
                <a:srgbClr val="FF5229"/>
              </a:solidFill>
            </a:endParaRPr>
          </a:p>
        </p:txBody>
      </p:sp>
      <p:graphicFrame>
        <p:nvGraphicFramePr>
          <p:cNvPr id="3" name="Diagram 2">
            <a:extLst>
              <a:ext uri="{FF2B5EF4-FFF2-40B4-BE49-F238E27FC236}">
                <a16:creationId xmlns:a16="http://schemas.microsoft.com/office/drawing/2014/main" id="{0CEE5B5F-5C61-7FCD-9DAF-7ABE273BD856}"/>
              </a:ext>
            </a:extLst>
          </p:cNvPr>
          <p:cNvGraphicFramePr/>
          <p:nvPr/>
        </p:nvGraphicFramePr>
        <p:xfrm>
          <a:off x="353568" y="1691640"/>
          <a:ext cx="11484864" cy="49743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5972574"/>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EAFF78E-B05D-7B7D-38D4-52A6523D1511}"/>
              </a:ext>
            </a:extLst>
          </p:cNvPr>
          <p:cNvSpPr txBox="1"/>
          <p:nvPr/>
        </p:nvSpPr>
        <p:spPr>
          <a:xfrm>
            <a:off x="0" y="0"/>
            <a:ext cx="12192000" cy="830997"/>
          </a:xfrm>
          <a:prstGeom prst="rect">
            <a:avLst/>
          </a:prstGeom>
          <a:noFill/>
        </p:spPr>
        <p:txBody>
          <a:bodyPr wrap="square">
            <a:spAutoFit/>
          </a:bodyPr>
          <a:lstStyle/>
          <a:p>
            <a:pPr algn="ctr"/>
            <a:r>
              <a:rPr lang="en-GB" sz="2400" b="1" dirty="0">
                <a:solidFill>
                  <a:srgbClr val="0000FF"/>
                </a:solidFill>
              </a:rPr>
              <a:t>Exploring the great waterways of the world</a:t>
            </a:r>
            <a:endParaRPr lang="en-US" sz="2400" b="1" dirty="0">
              <a:solidFill>
                <a:srgbClr val="0000FF"/>
              </a:solidFill>
            </a:endParaRPr>
          </a:p>
          <a:p>
            <a:pPr algn="ctr"/>
            <a:endParaRPr lang="en-US" sz="2400" b="1" dirty="0">
              <a:solidFill>
                <a:srgbClr val="0000FF"/>
              </a:solidFill>
            </a:endParaRPr>
          </a:p>
        </p:txBody>
      </p:sp>
      <p:sp>
        <p:nvSpPr>
          <p:cNvPr id="4" name="TextBox 3">
            <a:extLst>
              <a:ext uri="{FF2B5EF4-FFF2-40B4-BE49-F238E27FC236}">
                <a16:creationId xmlns:a16="http://schemas.microsoft.com/office/drawing/2014/main" id="{93BA1E75-6C51-FF29-AC52-6552C99385F6}"/>
              </a:ext>
            </a:extLst>
          </p:cNvPr>
          <p:cNvSpPr txBox="1"/>
          <p:nvPr/>
        </p:nvSpPr>
        <p:spPr>
          <a:xfrm>
            <a:off x="0" y="388513"/>
            <a:ext cx="12192000" cy="769441"/>
          </a:xfrm>
          <a:prstGeom prst="rect">
            <a:avLst/>
          </a:prstGeom>
          <a:noFill/>
        </p:spPr>
        <p:txBody>
          <a:bodyPr wrap="square">
            <a:spAutoFit/>
          </a:bodyPr>
          <a:lstStyle/>
          <a:p>
            <a:pPr algn="ctr"/>
            <a:r>
              <a:rPr lang="en-GB" sz="2200" b="1" dirty="0">
                <a:solidFill>
                  <a:srgbClr val="00B050"/>
                </a:solidFill>
              </a:rPr>
              <a:t>Rivers and lakes of the world</a:t>
            </a:r>
            <a:endParaRPr lang="en-US" sz="2200" b="1" dirty="0">
              <a:solidFill>
                <a:srgbClr val="00B050"/>
              </a:solidFill>
            </a:endParaRPr>
          </a:p>
          <a:p>
            <a:pPr algn="ctr"/>
            <a:endParaRPr lang="en-US" sz="2200" b="1" dirty="0">
              <a:solidFill>
                <a:srgbClr val="00B050"/>
              </a:solidFill>
            </a:endParaRPr>
          </a:p>
        </p:txBody>
      </p:sp>
      <p:pic>
        <p:nvPicPr>
          <p:cNvPr id="7" name="Picture 6">
            <a:extLst>
              <a:ext uri="{FF2B5EF4-FFF2-40B4-BE49-F238E27FC236}">
                <a16:creationId xmlns:a16="http://schemas.microsoft.com/office/drawing/2014/main" id="{A193247E-33B7-2902-076C-6F167157D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124712" cy="1543326"/>
          </a:xfrm>
          <a:prstGeom prst="rect">
            <a:avLst/>
          </a:prstGeom>
        </p:spPr>
      </p:pic>
      <p:pic>
        <p:nvPicPr>
          <p:cNvPr id="14" name="Picture 13">
            <a:extLst>
              <a:ext uri="{FF2B5EF4-FFF2-40B4-BE49-F238E27FC236}">
                <a16:creationId xmlns:a16="http://schemas.microsoft.com/office/drawing/2014/main" id="{C5DE9F0D-88EC-10BB-76D2-D361320018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4806" y="945982"/>
            <a:ext cx="6542387" cy="5717131"/>
          </a:xfrm>
          <a:prstGeom prst="rect">
            <a:avLst/>
          </a:prstGeom>
        </p:spPr>
      </p:pic>
      <p:sp>
        <p:nvSpPr>
          <p:cNvPr id="17" name="TextBox 16">
            <a:extLst>
              <a:ext uri="{FF2B5EF4-FFF2-40B4-BE49-F238E27FC236}">
                <a16:creationId xmlns:a16="http://schemas.microsoft.com/office/drawing/2014/main" id="{56C8DA63-A3CA-C314-2417-4E292AC6A7E1}"/>
              </a:ext>
            </a:extLst>
          </p:cNvPr>
          <p:cNvSpPr txBox="1"/>
          <p:nvPr/>
        </p:nvSpPr>
        <p:spPr>
          <a:xfrm>
            <a:off x="2824807" y="996697"/>
            <a:ext cx="6542386" cy="369332"/>
          </a:xfrm>
          <a:prstGeom prst="rect">
            <a:avLst/>
          </a:prstGeom>
          <a:noFill/>
        </p:spPr>
        <p:txBody>
          <a:bodyPr wrap="square">
            <a:spAutoFit/>
          </a:bodyPr>
          <a:lstStyle/>
          <a:p>
            <a:pPr algn="ctr"/>
            <a:r>
              <a:rPr lang="en-US" b="1" dirty="0">
                <a:solidFill>
                  <a:srgbClr val="0000FF"/>
                </a:solidFill>
              </a:rPr>
              <a:t>No water, no life. No blue, no green.</a:t>
            </a:r>
            <a:endParaRPr lang="en-US" dirty="0">
              <a:solidFill>
                <a:srgbClr val="0000FF"/>
              </a:solidFill>
            </a:endParaRPr>
          </a:p>
        </p:txBody>
      </p:sp>
    </p:spTree>
    <p:extLst>
      <p:ext uri="{BB962C8B-B14F-4D97-AF65-F5344CB8AC3E}">
        <p14:creationId xmlns:p14="http://schemas.microsoft.com/office/powerpoint/2010/main" val="2520097737"/>
      </p:ext>
    </p:extLst>
  </p:cSld>
  <p:clrMapOvr>
    <a:masterClrMapping/>
  </p:clrMapOvr>
  <mc:AlternateContent xmlns:mc="http://schemas.openxmlformats.org/markup-compatibility/2006" xmlns:p14="http://schemas.microsoft.com/office/powerpoint/2010/main">
    <mc:Choice Requires="p14">
      <p:transition spd="slow">
        <p14:flythrough/>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340</Words>
  <Application>Microsoft Office PowerPoint</Application>
  <PresentationFormat>Widescreen</PresentationFormat>
  <Paragraphs>36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Cleopatra Kalogerakou</dc:creator>
  <cp:lastModifiedBy>Cleopatra Kalogerakou</cp:lastModifiedBy>
  <cp:revision>1</cp:revision>
  <dcterms:created xsi:type="dcterms:W3CDTF">2022-06-10T00:01:50Z</dcterms:created>
  <dcterms:modified xsi:type="dcterms:W3CDTF">2022-06-10T00:03:35Z</dcterms:modified>
</cp:coreProperties>
</file>