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A31D"/>
    <a:srgbClr val="00FFFF"/>
    <a:srgbClr val="9966FF"/>
    <a:srgbClr val="FF0066"/>
    <a:srgbClr val="CCFF33"/>
    <a:srgbClr val="FF00FF"/>
    <a:srgbClr val="4784FF"/>
    <a:srgbClr val="3366FF"/>
    <a:srgbClr val="009ED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D6DFF6-31CC-4188-B831-56482368F97D}" v="3007" dt="2021-09-11T19:58:33.3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eopatra Kalogerakou" userId="9a13bf3d7431439f" providerId="LiveId" clId="{3ED6DFF6-31CC-4188-B831-56482368F97D}"/>
    <pc:docChg chg="undo custSel delSld modSld">
      <pc:chgData name="Cleopatra Kalogerakou" userId="9a13bf3d7431439f" providerId="LiveId" clId="{3ED6DFF6-31CC-4188-B831-56482368F97D}" dt="2021-09-27T14:52:10.740" v="3376" actId="20577"/>
      <pc:docMkLst>
        <pc:docMk/>
      </pc:docMkLst>
      <pc:sldChg chg="modSp mod">
        <pc:chgData name="Cleopatra Kalogerakou" userId="9a13bf3d7431439f" providerId="LiveId" clId="{3ED6DFF6-31CC-4188-B831-56482368F97D}" dt="2021-09-10T16:39:15.758" v="517" actId="20577"/>
        <pc:sldMkLst>
          <pc:docMk/>
          <pc:sldMk cId="437343072" sldId="256"/>
        </pc:sldMkLst>
        <pc:spChg chg="mod">
          <ac:chgData name="Cleopatra Kalogerakou" userId="9a13bf3d7431439f" providerId="LiveId" clId="{3ED6DFF6-31CC-4188-B831-56482368F97D}" dt="2021-09-10T15:54:41.089" v="41" actId="6549"/>
          <ac:spMkLst>
            <pc:docMk/>
            <pc:sldMk cId="437343072" sldId="256"/>
            <ac:spMk id="6" creationId="{98288F57-CD75-4489-857C-5072DC5AF9DF}"/>
          </ac:spMkLst>
        </pc:spChg>
        <pc:spChg chg="mod">
          <ac:chgData name="Cleopatra Kalogerakou" userId="9a13bf3d7431439f" providerId="LiveId" clId="{3ED6DFF6-31CC-4188-B831-56482368F97D}" dt="2021-09-10T15:55:03.835" v="105" actId="20577"/>
          <ac:spMkLst>
            <pc:docMk/>
            <pc:sldMk cId="437343072" sldId="256"/>
            <ac:spMk id="7" creationId="{4DC8B96F-AF83-4402-8DEC-BF5F510E2B7B}"/>
          </ac:spMkLst>
        </pc:spChg>
        <pc:graphicFrameChg chg="mod">
          <ac:chgData name="Cleopatra Kalogerakou" userId="9a13bf3d7431439f" providerId="LiveId" clId="{3ED6DFF6-31CC-4188-B831-56482368F97D}" dt="2021-09-10T16:39:15.758" v="517" actId="20577"/>
          <ac:graphicFrameMkLst>
            <pc:docMk/>
            <pc:sldMk cId="437343072" sldId="256"/>
            <ac:graphicFrameMk id="4" creationId="{835671E5-DE24-4FB8-B548-DCD7EBDCFCAD}"/>
          </ac:graphicFrameMkLst>
        </pc:graphicFrameChg>
      </pc:sldChg>
      <pc:sldChg chg="modSp mod">
        <pc:chgData name="Cleopatra Kalogerakou" userId="9a13bf3d7431439f" providerId="LiveId" clId="{3ED6DFF6-31CC-4188-B831-56482368F97D}" dt="2021-09-10T16:00:05.581" v="151" actId="20577"/>
        <pc:sldMkLst>
          <pc:docMk/>
          <pc:sldMk cId="2139678273" sldId="258"/>
        </pc:sldMkLst>
        <pc:spChg chg="mod">
          <ac:chgData name="Cleopatra Kalogerakou" userId="9a13bf3d7431439f" providerId="LiveId" clId="{3ED6DFF6-31CC-4188-B831-56482368F97D}" dt="2021-09-10T15:55:28.692" v="107" actId="6549"/>
          <ac:spMkLst>
            <pc:docMk/>
            <pc:sldMk cId="2139678273" sldId="258"/>
            <ac:spMk id="6" creationId="{98288F57-CD75-4489-857C-5072DC5AF9DF}"/>
          </ac:spMkLst>
        </pc:spChg>
        <pc:spChg chg="mod">
          <ac:chgData name="Cleopatra Kalogerakou" userId="9a13bf3d7431439f" providerId="LiveId" clId="{3ED6DFF6-31CC-4188-B831-56482368F97D}" dt="2021-09-10T16:00:05.581" v="151" actId="20577"/>
          <ac:spMkLst>
            <pc:docMk/>
            <pc:sldMk cId="2139678273" sldId="258"/>
            <ac:spMk id="7" creationId="{4DC8B96F-AF83-4402-8DEC-BF5F510E2B7B}"/>
          </ac:spMkLst>
        </pc:spChg>
      </pc:sldChg>
      <pc:sldChg chg="modSp mod">
        <pc:chgData name="Cleopatra Kalogerakou" userId="9a13bf3d7431439f" providerId="LiveId" clId="{3ED6DFF6-31CC-4188-B831-56482368F97D}" dt="2021-09-10T21:14:59.022" v="583" actId="20577"/>
        <pc:sldMkLst>
          <pc:docMk/>
          <pc:sldMk cId="3708471700" sldId="259"/>
        </pc:sldMkLst>
        <pc:spChg chg="mod">
          <ac:chgData name="Cleopatra Kalogerakou" userId="9a13bf3d7431439f" providerId="LiveId" clId="{3ED6DFF6-31CC-4188-B831-56482368F97D}" dt="2021-09-10T15:55:39.096" v="109" actId="6549"/>
          <ac:spMkLst>
            <pc:docMk/>
            <pc:sldMk cId="3708471700" sldId="259"/>
            <ac:spMk id="6" creationId="{98288F57-CD75-4489-857C-5072DC5AF9DF}"/>
          </ac:spMkLst>
        </pc:spChg>
        <pc:spChg chg="mod">
          <ac:chgData name="Cleopatra Kalogerakou" userId="9a13bf3d7431439f" providerId="LiveId" clId="{3ED6DFF6-31CC-4188-B831-56482368F97D}" dt="2021-09-10T16:03:25.525" v="212" actId="20577"/>
          <ac:spMkLst>
            <pc:docMk/>
            <pc:sldMk cId="3708471700" sldId="259"/>
            <ac:spMk id="7" creationId="{4DC8B96F-AF83-4402-8DEC-BF5F510E2B7B}"/>
          </ac:spMkLst>
        </pc:spChg>
        <pc:graphicFrameChg chg="mod">
          <ac:chgData name="Cleopatra Kalogerakou" userId="9a13bf3d7431439f" providerId="LiveId" clId="{3ED6DFF6-31CC-4188-B831-56482368F97D}" dt="2021-09-10T21:14:59.022" v="583" actId="20577"/>
          <ac:graphicFrameMkLst>
            <pc:docMk/>
            <pc:sldMk cId="3708471700" sldId="259"/>
            <ac:graphicFrameMk id="8" creationId="{8B96C95A-D52C-42C6-A26C-107BB669F5DE}"/>
          </ac:graphicFrameMkLst>
        </pc:graphicFrameChg>
      </pc:sldChg>
      <pc:sldChg chg="modSp mod">
        <pc:chgData name="Cleopatra Kalogerakou" userId="9a13bf3d7431439f" providerId="LiveId" clId="{3ED6DFF6-31CC-4188-B831-56482368F97D}" dt="2021-09-10T16:02:45.269" v="207" actId="6549"/>
        <pc:sldMkLst>
          <pc:docMk/>
          <pc:sldMk cId="953379886" sldId="260"/>
        </pc:sldMkLst>
        <pc:spChg chg="mod">
          <ac:chgData name="Cleopatra Kalogerakou" userId="9a13bf3d7431439f" providerId="LiveId" clId="{3ED6DFF6-31CC-4188-B831-56482368F97D}" dt="2021-09-10T15:55:49.887" v="111" actId="6549"/>
          <ac:spMkLst>
            <pc:docMk/>
            <pc:sldMk cId="953379886" sldId="260"/>
            <ac:spMk id="6" creationId="{98288F57-CD75-4489-857C-5072DC5AF9DF}"/>
          </ac:spMkLst>
        </pc:spChg>
        <pc:spChg chg="mod">
          <ac:chgData name="Cleopatra Kalogerakou" userId="9a13bf3d7431439f" providerId="LiveId" clId="{3ED6DFF6-31CC-4188-B831-56482368F97D}" dt="2021-09-10T16:02:45.269" v="207" actId="6549"/>
          <ac:spMkLst>
            <pc:docMk/>
            <pc:sldMk cId="953379886" sldId="260"/>
            <ac:spMk id="8" creationId="{563D3242-5BA7-4F6F-8303-E713F85A3E8E}"/>
          </ac:spMkLst>
        </pc:spChg>
      </pc:sldChg>
      <pc:sldChg chg="modSp mod">
        <pc:chgData name="Cleopatra Kalogerakou" userId="9a13bf3d7431439f" providerId="LiveId" clId="{3ED6DFF6-31CC-4188-B831-56482368F97D}" dt="2021-09-27T14:52:10.740" v="3376" actId="20577"/>
        <pc:sldMkLst>
          <pc:docMk/>
          <pc:sldMk cId="1838817623" sldId="261"/>
        </pc:sldMkLst>
        <pc:spChg chg="mod">
          <ac:chgData name="Cleopatra Kalogerakou" userId="9a13bf3d7431439f" providerId="LiveId" clId="{3ED6DFF6-31CC-4188-B831-56482368F97D}" dt="2021-09-10T15:56:00.202" v="113" actId="6549"/>
          <ac:spMkLst>
            <pc:docMk/>
            <pc:sldMk cId="1838817623" sldId="261"/>
            <ac:spMk id="6" creationId="{98288F57-CD75-4489-857C-5072DC5AF9DF}"/>
          </ac:spMkLst>
        </pc:spChg>
        <pc:spChg chg="mod">
          <ac:chgData name="Cleopatra Kalogerakou" userId="9a13bf3d7431439f" providerId="LiveId" clId="{3ED6DFF6-31CC-4188-B831-56482368F97D}" dt="2021-09-11T12:59:31.019" v="593" actId="6549"/>
          <ac:spMkLst>
            <pc:docMk/>
            <pc:sldMk cId="1838817623" sldId="261"/>
            <ac:spMk id="7" creationId="{312DE632-4190-42A4-B91D-26018BFA545A}"/>
          </ac:spMkLst>
        </pc:spChg>
        <pc:spChg chg="mod">
          <ac:chgData name="Cleopatra Kalogerakou" userId="9a13bf3d7431439f" providerId="LiveId" clId="{3ED6DFF6-31CC-4188-B831-56482368F97D}" dt="2021-09-27T14:52:10.740" v="3376" actId="20577"/>
          <ac:spMkLst>
            <pc:docMk/>
            <pc:sldMk cId="1838817623" sldId="261"/>
            <ac:spMk id="8" creationId="{563D3242-5BA7-4F6F-8303-E713F85A3E8E}"/>
          </ac:spMkLst>
        </pc:spChg>
      </pc:sldChg>
      <pc:sldChg chg="modSp mod">
        <pc:chgData name="Cleopatra Kalogerakou" userId="9a13bf3d7431439f" providerId="LiveId" clId="{3ED6DFF6-31CC-4188-B831-56482368F97D}" dt="2021-09-11T16:14:29.891" v="1001" actId="20577"/>
        <pc:sldMkLst>
          <pc:docMk/>
          <pc:sldMk cId="3253282506" sldId="262"/>
        </pc:sldMkLst>
        <pc:spChg chg="mod">
          <ac:chgData name="Cleopatra Kalogerakou" userId="9a13bf3d7431439f" providerId="LiveId" clId="{3ED6DFF6-31CC-4188-B831-56482368F97D}" dt="2021-09-10T15:56:11.417" v="115" actId="6549"/>
          <ac:spMkLst>
            <pc:docMk/>
            <pc:sldMk cId="3253282506" sldId="262"/>
            <ac:spMk id="6" creationId="{98288F57-CD75-4489-857C-5072DC5AF9DF}"/>
          </ac:spMkLst>
        </pc:spChg>
        <pc:spChg chg="mod">
          <ac:chgData name="Cleopatra Kalogerakou" userId="9a13bf3d7431439f" providerId="LiveId" clId="{3ED6DFF6-31CC-4188-B831-56482368F97D}" dt="2021-09-10T16:07:28.824" v="241" actId="20577"/>
          <ac:spMkLst>
            <pc:docMk/>
            <pc:sldMk cId="3253282506" sldId="262"/>
            <ac:spMk id="8" creationId="{563D3242-5BA7-4F6F-8303-E713F85A3E8E}"/>
          </ac:spMkLst>
        </pc:spChg>
        <pc:graphicFrameChg chg="mod">
          <ac:chgData name="Cleopatra Kalogerakou" userId="9a13bf3d7431439f" providerId="LiveId" clId="{3ED6DFF6-31CC-4188-B831-56482368F97D}" dt="2021-09-11T16:14:29.891" v="1001" actId="20577"/>
          <ac:graphicFrameMkLst>
            <pc:docMk/>
            <pc:sldMk cId="3253282506" sldId="262"/>
            <ac:graphicFrameMk id="9" creationId="{0B16287E-9F9B-4075-8D8F-3854CB6B7676}"/>
          </ac:graphicFrameMkLst>
        </pc:graphicFrameChg>
      </pc:sldChg>
      <pc:sldChg chg="modSp mod">
        <pc:chgData name="Cleopatra Kalogerakou" userId="9a13bf3d7431439f" providerId="LiveId" clId="{3ED6DFF6-31CC-4188-B831-56482368F97D}" dt="2021-09-11T17:07:19.649" v="1407" actId="20577"/>
        <pc:sldMkLst>
          <pc:docMk/>
          <pc:sldMk cId="205903393" sldId="263"/>
        </pc:sldMkLst>
        <pc:spChg chg="mod">
          <ac:chgData name="Cleopatra Kalogerakou" userId="9a13bf3d7431439f" providerId="LiveId" clId="{3ED6DFF6-31CC-4188-B831-56482368F97D}" dt="2021-09-10T15:56:36.567" v="119" actId="6549"/>
          <ac:spMkLst>
            <pc:docMk/>
            <pc:sldMk cId="205903393" sldId="263"/>
            <ac:spMk id="6" creationId="{98288F57-CD75-4489-857C-5072DC5AF9DF}"/>
          </ac:spMkLst>
        </pc:spChg>
        <pc:spChg chg="mod">
          <ac:chgData name="Cleopatra Kalogerakou" userId="9a13bf3d7431439f" providerId="LiveId" clId="{3ED6DFF6-31CC-4188-B831-56482368F97D}" dt="2021-09-10T16:07:57.033" v="271" actId="20577"/>
          <ac:spMkLst>
            <pc:docMk/>
            <pc:sldMk cId="205903393" sldId="263"/>
            <ac:spMk id="8" creationId="{563D3242-5BA7-4F6F-8303-E713F85A3E8E}"/>
          </ac:spMkLst>
        </pc:spChg>
        <pc:graphicFrameChg chg="mod">
          <ac:chgData name="Cleopatra Kalogerakou" userId="9a13bf3d7431439f" providerId="LiveId" clId="{3ED6DFF6-31CC-4188-B831-56482368F97D}" dt="2021-09-11T17:07:19.649" v="1407" actId="20577"/>
          <ac:graphicFrameMkLst>
            <pc:docMk/>
            <pc:sldMk cId="205903393" sldId="263"/>
            <ac:graphicFrameMk id="10" creationId="{D40F5C0D-FD7D-4A8C-8890-ED6B041A40D0}"/>
          </ac:graphicFrameMkLst>
        </pc:graphicFrameChg>
      </pc:sldChg>
      <pc:sldChg chg="modSp mod">
        <pc:chgData name="Cleopatra Kalogerakou" userId="9a13bf3d7431439f" providerId="LiveId" clId="{3ED6DFF6-31CC-4188-B831-56482368F97D}" dt="2021-09-10T16:07:45.146" v="259" actId="20577"/>
        <pc:sldMkLst>
          <pc:docMk/>
          <pc:sldMk cId="2987657691" sldId="264"/>
        </pc:sldMkLst>
        <pc:spChg chg="mod">
          <ac:chgData name="Cleopatra Kalogerakou" userId="9a13bf3d7431439f" providerId="LiveId" clId="{3ED6DFF6-31CC-4188-B831-56482368F97D}" dt="2021-09-10T15:56:24.393" v="117" actId="6549"/>
          <ac:spMkLst>
            <pc:docMk/>
            <pc:sldMk cId="2987657691" sldId="264"/>
            <ac:spMk id="6" creationId="{98288F57-CD75-4489-857C-5072DC5AF9DF}"/>
          </ac:spMkLst>
        </pc:spChg>
        <pc:spChg chg="mod">
          <ac:chgData name="Cleopatra Kalogerakou" userId="9a13bf3d7431439f" providerId="LiveId" clId="{3ED6DFF6-31CC-4188-B831-56482368F97D}" dt="2021-09-10T16:07:45.146" v="259" actId="20577"/>
          <ac:spMkLst>
            <pc:docMk/>
            <pc:sldMk cId="2987657691" sldId="264"/>
            <ac:spMk id="8" creationId="{563D3242-5BA7-4F6F-8303-E713F85A3E8E}"/>
          </ac:spMkLst>
        </pc:spChg>
      </pc:sldChg>
      <pc:sldChg chg="modSp mod">
        <pc:chgData name="Cleopatra Kalogerakou" userId="9a13bf3d7431439f" providerId="LiveId" clId="{3ED6DFF6-31CC-4188-B831-56482368F97D}" dt="2021-09-10T16:08:33.940" v="277" actId="6549"/>
        <pc:sldMkLst>
          <pc:docMk/>
          <pc:sldMk cId="2156866083" sldId="265"/>
        </pc:sldMkLst>
        <pc:spChg chg="mod">
          <ac:chgData name="Cleopatra Kalogerakou" userId="9a13bf3d7431439f" providerId="LiveId" clId="{3ED6DFF6-31CC-4188-B831-56482368F97D}" dt="2021-09-10T15:56:59.570" v="121" actId="6549"/>
          <ac:spMkLst>
            <pc:docMk/>
            <pc:sldMk cId="2156866083" sldId="265"/>
            <ac:spMk id="6" creationId="{98288F57-CD75-4489-857C-5072DC5AF9DF}"/>
          </ac:spMkLst>
        </pc:spChg>
        <pc:spChg chg="mod">
          <ac:chgData name="Cleopatra Kalogerakou" userId="9a13bf3d7431439f" providerId="LiveId" clId="{3ED6DFF6-31CC-4188-B831-56482368F97D}" dt="2021-09-10T16:08:33.940" v="277" actId="6549"/>
          <ac:spMkLst>
            <pc:docMk/>
            <pc:sldMk cId="2156866083" sldId="265"/>
            <ac:spMk id="8" creationId="{563D3242-5BA7-4F6F-8303-E713F85A3E8E}"/>
          </ac:spMkLst>
        </pc:spChg>
      </pc:sldChg>
      <pc:sldChg chg="modSp del mod">
        <pc:chgData name="Cleopatra Kalogerakou" userId="9a13bf3d7431439f" providerId="LiveId" clId="{3ED6DFF6-31CC-4188-B831-56482368F97D}" dt="2021-09-17T10:17:51.963" v="3358" actId="2696"/>
        <pc:sldMkLst>
          <pc:docMk/>
          <pc:sldMk cId="2136934632" sldId="266"/>
        </pc:sldMkLst>
        <pc:spChg chg="mod">
          <ac:chgData name="Cleopatra Kalogerakou" userId="9a13bf3d7431439f" providerId="LiveId" clId="{3ED6DFF6-31CC-4188-B831-56482368F97D}" dt="2021-09-10T15:57:10.663" v="123" actId="6549"/>
          <ac:spMkLst>
            <pc:docMk/>
            <pc:sldMk cId="2136934632" sldId="266"/>
            <ac:spMk id="6" creationId="{98288F57-CD75-4489-857C-5072DC5AF9DF}"/>
          </ac:spMkLst>
        </pc:spChg>
        <pc:spChg chg="mod">
          <ac:chgData name="Cleopatra Kalogerakou" userId="9a13bf3d7431439f" providerId="LiveId" clId="{3ED6DFF6-31CC-4188-B831-56482368F97D}" dt="2021-09-10T16:09:46.371" v="294" actId="20577"/>
          <ac:spMkLst>
            <pc:docMk/>
            <pc:sldMk cId="2136934632" sldId="266"/>
            <ac:spMk id="8" creationId="{563D3242-5BA7-4F6F-8303-E713F85A3E8E}"/>
          </ac:spMkLst>
        </pc:spChg>
        <pc:graphicFrameChg chg="mod">
          <ac:chgData name="Cleopatra Kalogerakou" userId="9a13bf3d7431439f" providerId="LiveId" clId="{3ED6DFF6-31CC-4188-B831-56482368F97D}" dt="2021-09-11T17:39:55.121" v="1532" actId="20577"/>
          <ac:graphicFrameMkLst>
            <pc:docMk/>
            <pc:sldMk cId="2136934632" sldId="266"/>
            <ac:graphicFrameMk id="7" creationId="{46401A43-91BB-438C-B664-8E9423EC6993}"/>
          </ac:graphicFrameMkLst>
        </pc:graphicFrameChg>
      </pc:sldChg>
      <pc:sldChg chg="modSp del mod">
        <pc:chgData name="Cleopatra Kalogerakou" userId="9a13bf3d7431439f" providerId="LiveId" clId="{3ED6DFF6-31CC-4188-B831-56482368F97D}" dt="2021-09-17T10:17:51.963" v="3358" actId="2696"/>
        <pc:sldMkLst>
          <pc:docMk/>
          <pc:sldMk cId="271325565" sldId="267"/>
        </pc:sldMkLst>
        <pc:spChg chg="mod">
          <ac:chgData name="Cleopatra Kalogerakou" userId="9a13bf3d7431439f" providerId="LiveId" clId="{3ED6DFF6-31CC-4188-B831-56482368F97D}" dt="2021-09-10T15:57:22.827" v="125" actId="6549"/>
          <ac:spMkLst>
            <pc:docMk/>
            <pc:sldMk cId="271325565" sldId="267"/>
            <ac:spMk id="6" creationId="{98288F57-CD75-4489-857C-5072DC5AF9DF}"/>
          </ac:spMkLst>
        </pc:spChg>
        <pc:spChg chg="mod">
          <ac:chgData name="Cleopatra Kalogerakou" userId="9a13bf3d7431439f" providerId="LiveId" clId="{3ED6DFF6-31CC-4188-B831-56482368F97D}" dt="2021-09-10T16:10:08.761" v="296" actId="6549"/>
          <ac:spMkLst>
            <pc:docMk/>
            <pc:sldMk cId="271325565" sldId="267"/>
            <ac:spMk id="8" creationId="{563D3242-5BA7-4F6F-8303-E713F85A3E8E}"/>
          </ac:spMkLst>
        </pc:spChg>
      </pc:sldChg>
      <pc:sldChg chg="modSp del mod">
        <pc:chgData name="Cleopatra Kalogerakou" userId="9a13bf3d7431439f" providerId="LiveId" clId="{3ED6DFF6-31CC-4188-B831-56482368F97D}" dt="2021-09-17T10:17:51.963" v="3358" actId="2696"/>
        <pc:sldMkLst>
          <pc:docMk/>
          <pc:sldMk cId="1725771258" sldId="268"/>
        </pc:sldMkLst>
        <pc:spChg chg="mod">
          <ac:chgData name="Cleopatra Kalogerakou" userId="9a13bf3d7431439f" providerId="LiveId" clId="{3ED6DFF6-31CC-4188-B831-56482368F97D}" dt="2021-09-10T15:57:33.451" v="127" actId="6549"/>
          <ac:spMkLst>
            <pc:docMk/>
            <pc:sldMk cId="1725771258" sldId="268"/>
            <ac:spMk id="6" creationId="{98288F57-CD75-4489-857C-5072DC5AF9DF}"/>
          </ac:spMkLst>
        </pc:spChg>
        <pc:spChg chg="mod">
          <ac:chgData name="Cleopatra Kalogerakou" userId="9a13bf3d7431439f" providerId="LiveId" clId="{3ED6DFF6-31CC-4188-B831-56482368F97D}" dt="2021-09-10T16:10:19.569" v="298" actId="6549"/>
          <ac:spMkLst>
            <pc:docMk/>
            <pc:sldMk cId="1725771258" sldId="268"/>
            <ac:spMk id="8" creationId="{563D3242-5BA7-4F6F-8303-E713F85A3E8E}"/>
          </ac:spMkLst>
        </pc:spChg>
      </pc:sldChg>
      <pc:sldChg chg="modSp del mod">
        <pc:chgData name="Cleopatra Kalogerakou" userId="9a13bf3d7431439f" providerId="LiveId" clId="{3ED6DFF6-31CC-4188-B831-56482368F97D}" dt="2021-09-17T10:17:51.963" v="3358" actId="2696"/>
        <pc:sldMkLst>
          <pc:docMk/>
          <pc:sldMk cId="3006451061" sldId="269"/>
        </pc:sldMkLst>
        <pc:spChg chg="mod">
          <ac:chgData name="Cleopatra Kalogerakou" userId="9a13bf3d7431439f" providerId="LiveId" clId="{3ED6DFF6-31CC-4188-B831-56482368F97D}" dt="2021-09-10T15:57:53.644" v="129" actId="6549"/>
          <ac:spMkLst>
            <pc:docMk/>
            <pc:sldMk cId="3006451061" sldId="269"/>
            <ac:spMk id="6" creationId="{98288F57-CD75-4489-857C-5072DC5AF9DF}"/>
          </ac:spMkLst>
        </pc:spChg>
        <pc:spChg chg="mod">
          <ac:chgData name="Cleopatra Kalogerakou" userId="9a13bf3d7431439f" providerId="LiveId" clId="{3ED6DFF6-31CC-4188-B831-56482368F97D}" dt="2021-09-10T16:10:49.415" v="300" actId="6549"/>
          <ac:spMkLst>
            <pc:docMk/>
            <pc:sldMk cId="3006451061" sldId="269"/>
            <ac:spMk id="8" creationId="{563D3242-5BA7-4F6F-8303-E713F85A3E8E}"/>
          </ac:spMkLst>
        </pc:spChg>
        <pc:graphicFrameChg chg="mod">
          <ac:chgData name="Cleopatra Kalogerakou" userId="9a13bf3d7431439f" providerId="LiveId" clId="{3ED6DFF6-31CC-4188-B831-56482368F97D}" dt="2021-09-11T17:52:31.072" v="1600" actId="20577"/>
          <ac:graphicFrameMkLst>
            <pc:docMk/>
            <pc:sldMk cId="3006451061" sldId="269"/>
            <ac:graphicFrameMk id="7" creationId="{139EEBA8-CBEF-4963-9BAB-54389EA97E27}"/>
          </ac:graphicFrameMkLst>
        </pc:graphicFrameChg>
      </pc:sldChg>
      <pc:sldChg chg="modSp del mod">
        <pc:chgData name="Cleopatra Kalogerakou" userId="9a13bf3d7431439f" providerId="LiveId" clId="{3ED6DFF6-31CC-4188-B831-56482368F97D}" dt="2021-09-17T10:17:51.963" v="3358" actId="2696"/>
        <pc:sldMkLst>
          <pc:docMk/>
          <pc:sldMk cId="1016657957" sldId="270"/>
        </pc:sldMkLst>
        <pc:spChg chg="mod">
          <ac:chgData name="Cleopatra Kalogerakou" userId="9a13bf3d7431439f" providerId="LiveId" clId="{3ED6DFF6-31CC-4188-B831-56482368F97D}" dt="2021-09-10T15:58:18.859" v="133" actId="6549"/>
          <ac:spMkLst>
            <pc:docMk/>
            <pc:sldMk cId="1016657957" sldId="270"/>
            <ac:spMk id="6" creationId="{98288F57-CD75-4489-857C-5072DC5AF9DF}"/>
          </ac:spMkLst>
        </pc:spChg>
        <pc:spChg chg="mod">
          <ac:chgData name="Cleopatra Kalogerakou" userId="9a13bf3d7431439f" providerId="LiveId" clId="{3ED6DFF6-31CC-4188-B831-56482368F97D}" dt="2021-09-10T16:12:29.400" v="305" actId="6549"/>
          <ac:spMkLst>
            <pc:docMk/>
            <pc:sldMk cId="1016657957" sldId="270"/>
            <ac:spMk id="8" creationId="{563D3242-5BA7-4F6F-8303-E713F85A3E8E}"/>
          </ac:spMkLst>
        </pc:spChg>
      </pc:sldChg>
      <pc:sldChg chg="modSp del mod">
        <pc:chgData name="Cleopatra Kalogerakou" userId="9a13bf3d7431439f" providerId="LiveId" clId="{3ED6DFF6-31CC-4188-B831-56482368F97D}" dt="2021-09-17T10:17:51.963" v="3358" actId="2696"/>
        <pc:sldMkLst>
          <pc:docMk/>
          <pc:sldMk cId="743718160" sldId="271"/>
        </pc:sldMkLst>
        <pc:spChg chg="mod">
          <ac:chgData name="Cleopatra Kalogerakou" userId="9a13bf3d7431439f" providerId="LiveId" clId="{3ED6DFF6-31CC-4188-B831-56482368F97D}" dt="2021-09-10T15:58:30.728" v="136" actId="6549"/>
          <ac:spMkLst>
            <pc:docMk/>
            <pc:sldMk cId="743718160" sldId="271"/>
            <ac:spMk id="6" creationId="{98288F57-CD75-4489-857C-5072DC5AF9DF}"/>
          </ac:spMkLst>
        </pc:spChg>
        <pc:spChg chg="mod">
          <ac:chgData name="Cleopatra Kalogerakou" userId="9a13bf3d7431439f" providerId="LiveId" clId="{3ED6DFF6-31CC-4188-B831-56482368F97D}" dt="2021-09-10T16:15:35.712" v="321" actId="6549"/>
          <ac:spMkLst>
            <pc:docMk/>
            <pc:sldMk cId="743718160" sldId="271"/>
            <ac:spMk id="8" creationId="{563D3242-5BA7-4F6F-8303-E713F85A3E8E}"/>
          </ac:spMkLst>
        </pc:spChg>
        <pc:graphicFrameChg chg="mod">
          <ac:chgData name="Cleopatra Kalogerakou" userId="9a13bf3d7431439f" providerId="LiveId" clId="{3ED6DFF6-31CC-4188-B831-56482368F97D}" dt="2021-09-11T18:12:50.986" v="1958" actId="20577"/>
          <ac:graphicFrameMkLst>
            <pc:docMk/>
            <pc:sldMk cId="743718160" sldId="271"/>
            <ac:graphicFrameMk id="14" creationId="{50DCA937-870D-423B-8CBF-1A09A7F661D2}"/>
          </ac:graphicFrameMkLst>
        </pc:graphicFrameChg>
      </pc:sldChg>
      <pc:sldChg chg="modSp del mod">
        <pc:chgData name="Cleopatra Kalogerakou" userId="9a13bf3d7431439f" providerId="LiveId" clId="{3ED6DFF6-31CC-4188-B831-56482368F97D}" dt="2021-09-17T10:17:51.963" v="3358" actId="2696"/>
        <pc:sldMkLst>
          <pc:docMk/>
          <pc:sldMk cId="3405817881" sldId="272"/>
        </pc:sldMkLst>
        <pc:spChg chg="mod">
          <ac:chgData name="Cleopatra Kalogerakou" userId="9a13bf3d7431439f" providerId="LiveId" clId="{3ED6DFF6-31CC-4188-B831-56482368F97D}" dt="2021-09-10T15:58:05.554" v="131" actId="6549"/>
          <ac:spMkLst>
            <pc:docMk/>
            <pc:sldMk cId="3405817881" sldId="272"/>
            <ac:spMk id="6" creationId="{98288F57-CD75-4489-857C-5072DC5AF9DF}"/>
          </ac:spMkLst>
        </pc:spChg>
        <pc:spChg chg="mod">
          <ac:chgData name="Cleopatra Kalogerakou" userId="9a13bf3d7431439f" providerId="LiveId" clId="{3ED6DFF6-31CC-4188-B831-56482368F97D}" dt="2021-09-10T16:11:27.191" v="303" actId="20577"/>
          <ac:spMkLst>
            <pc:docMk/>
            <pc:sldMk cId="3405817881" sldId="272"/>
            <ac:spMk id="8" creationId="{563D3242-5BA7-4F6F-8303-E713F85A3E8E}"/>
          </ac:spMkLst>
        </pc:spChg>
      </pc:sldChg>
      <pc:sldChg chg="modSp del mod">
        <pc:chgData name="Cleopatra Kalogerakou" userId="9a13bf3d7431439f" providerId="LiveId" clId="{3ED6DFF6-31CC-4188-B831-56482368F97D}" dt="2021-09-17T10:17:51.963" v="3358" actId="2696"/>
        <pc:sldMkLst>
          <pc:docMk/>
          <pc:sldMk cId="3102664360" sldId="273"/>
        </pc:sldMkLst>
        <pc:spChg chg="mod">
          <ac:chgData name="Cleopatra Kalogerakou" userId="9a13bf3d7431439f" providerId="LiveId" clId="{3ED6DFF6-31CC-4188-B831-56482368F97D}" dt="2021-09-10T15:58:41.702" v="138" actId="6549"/>
          <ac:spMkLst>
            <pc:docMk/>
            <pc:sldMk cId="3102664360" sldId="273"/>
            <ac:spMk id="6" creationId="{98288F57-CD75-4489-857C-5072DC5AF9DF}"/>
          </ac:spMkLst>
        </pc:spChg>
        <pc:spChg chg="mod">
          <ac:chgData name="Cleopatra Kalogerakou" userId="9a13bf3d7431439f" providerId="LiveId" clId="{3ED6DFF6-31CC-4188-B831-56482368F97D}" dt="2021-09-11T18:44:46.292" v="2369" actId="20577"/>
          <ac:spMkLst>
            <pc:docMk/>
            <pc:sldMk cId="3102664360" sldId="273"/>
            <ac:spMk id="7" creationId="{1AE3AD85-34E3-4631-B51C-42952EC809C1}"/>
          </ac:spMkLst>
        </pc:spChg>
        <pc:spChg chg="mod">
          <ac:chgData name="Cleopatra Kalogerakou" userId="9a13bf3d7431439f" providerId="LiveId" clId="{3ED6DFF6-31CC-4188-B831-56482368F97D}" dt="2021-09-10T16:17:27.061" v="323" actId="6549"/>
          <ac:spMkLst>
            <pc:docMk/>
            <pc:sldMk cId="3102664360" sldId="273"/>
            <ac:spMk id="8" creationId="{563D3242-5BA7-4F6F-8303-E713F85A3E8E}"/>
          </ac:spMkLst>
        </pc:spChg>
        <pc:graphicFrameChg chg="mod">
          <ac:chgData name="Cleopatra Kalogerakou" userId="9a13bf3d7431439f" providerId="LiveId" clId="{3ED6DFF6-31CC-4188-B831-56482368F97D}" dt="2021-09-11T19:04:16.252" v="2594" actId="20577"/>
          <ac:graphicFrameMkLst>
            <pc:docMk/>
            <pc:sldMk cId="3102664360" sldId="273"/>
            <ac:graphicFrameMk id="9" creationId="{BD3AB55B-2990-40C3-9432-55EF96CC97ED}"/>
          </ac:graphicFrameMkLst>
        </pc:graphicFrameChg>
      </pc:sldChg>
      <pc:sldChg chg="modSp del mod">
        <pc:chgData name="Cleopatra Kalogerakou" userId="9a13bf3d7431439f" providerId="LiveId" clId="{3ED6DFF6-31CC-4188-B831-56482368F97D}" dt="2021-09-17T10:17:51.963" v="3358" actId="2696"/>
        <pc:sldMkLst>
          <pc:docMk/>
          <pc:sldMk cId="1861788514" sldId="274"/>
        </pc:sldMkLst>
        <pc:spChg chg="mod">
          <ac:chgData name="Cleopatra Kalogerakou" userId="9a13bf3d7431439f" providerId="LiveId" clId="{3ED6DFF6-31CC-4188-B831-56482368F97D}" dt="2021-09-10T15:58:58.166" v="141" actId="6549"/>
          <ac:spMkLst>
            <pc:docMk/>
            <pc:sldMk cId="1861788514" sldId="274"/>
            <ac:spMk id="6" creationId="{98288F57-CD75-4489-857C-5072DC5AF9DF}"/>
          </ac:spMkLst>
        </pc:spChg>
        <pc:spChg chg="mod">
          <ac:chgData name="Cleopatra Kalogerakou" userId="9a13bf3d7431439f" providerId="LiveId" clId="{3ED6DFF6-31CC-4188-B831-56482368F97D}" dt="2021-09-10T16:17:38.983" v="325" actId="6549"/>
          <ac:spMkLst>
            <pc:docMk/>
            <pc:sldMk cId="1861788514" sldId="274"/>
            <ac:spMk id="8" creationId="{563D3242-5BA7-4F6F-8303-E713F85A3E8E}"/>
          </ac:spMkLst>
        </pc:spChg>
      </pc:sldChg>
      <pc:sldChg chg="modSp del mod">
        <pc:chgData name="Cleopatra Kalogerakou" userId="9a13bf3d7431439f" providerId="LiveId" clId="{3ED6DFF6-31CC-4188-B831-56482368F97D}" dt="2021-09-17T10:17:51.963" v="3358" actId="2696"/>
        <pc:sldMkLst>
          <pc:docMk/>
          <pc:sldMk cId="21913235" sldId="275"/>
        </pc:sldMkLst>
        <pc:spChg chg="mod">
          <ac:chgData name="Cleopatra Kalogerakou" userId="9a13bf3d7431439f" providerId="LiveId" clId="{3ED6DFF6-31CC-4188-B831-56482368F97D}" dt="2021-09-10T15:59:16.546" v="143" actId="6549"/>
          <ac:spMkLst>
            <pc:docMk/>
            <pc:sldMk cId="21913235" sldId="275"/>
            <ac:spMk id="6" creationId="{98288F57-CD75-4489-857C-5072DC5AF9DF}"/>
          </ac:spMkLst>
        </pc:spChg>
        <pc:spChg chg="mod">
          <ac:chgData name="Cleopatra Kalogerakou" userId="9a13bf3d7431439f" providerId="LiveId" clId="{3ED6DFF6-31CC-4188-B831-56482368F97D}" dt="2021-09-10T16:18:14.661" v="327" actId="6549"/>
          <ac:spMkLst>
            <pc:docMk/>
            <pc:sldMk cId="21913235" sldId="275"/>
            <ac:spMk id="8" creationId="{563D3242-5BA7-4F6F-8303-E713F85A3E8E}"/>
          </ac:spMkLst>
        </pc:spChg>
        <pc:graphicFrameChg chg="mod modGraphic">
          <ac:chgData name="Cleopatra Kalogerakou" userId="9a13bf3d7431439f" providerId="LiveId" clId="{3ED6DFF6-31CC-4188-B831-56482368F97D}" dt="2021-09-11T19:38:12.428" v="2909" actId="20577"/>
          <ac:graphicFrameMkLst>
            <pc:docMk/>
            <pc:sldMk cId="21913235" sldId="275"/>
            <ac:graphicFrameMk id="7" creationId="{AB1A151F-D5B4-410B-B29B-89F20906C853}"/>
          </ac:graphicFrameMkLst>
        </pc:graphicFrameChg>
      </pc:sldChg>
      <pc:sldChg chg="modSp del mod">
        <pc:chgData name="Cleopatra Kalogerakou" userId="9a13bf3d7431439f" providerId="LiveId" clId="{3ED6DFF6-31CC-4188-B831-56482368F97D}" dt="2021-09-17T10:17:51.963" v="3358" actId="2696"/>
        <pc:sldMkLst>
          <pc:docMk/>
          <pc:sldMk cId="2713957874" sldId="276"/>
        </pc:sldMkLst>
        <pc:spChg chg="mod">
          <ac:chgData name="Cleopatra Kalogerakou" userId="9a13bf3d7431439f" providerId="LiveId" clId="{3ED6DFF6-31CC-4188-B831-56482368F97D}" dt="2021-09-10T15:59:25.518" v="145" actId="6549"/>
          <ac:spMkLst>
            <pc:docMk/>
            <pc:sldMk cId="2713957874" sldId="276"/>
            <ac:spMk id="6" creationId="{98288F57-CD75-4489-857C-5072DC5AF9DF}"/>
          </ac:spMkLst>
        </pc:spChg>
        <pc:spChg chg="mod">
          <ac:chgData name="Cleopatra Kalogerakou" userId="9a13bf3d7431439f" providerId="LiveId" clId="{3ED6DFF6-31CC-4188-B831-56482368F97D}" dt="2021-09-10T16:18:34.317" v="330" actId="6549"/>
          <ac:spMkLst>
            <pc:docMk/>
            <pc:sldMk cId="2713957874" sldId="276"/>
            <ac:spMk id="8" creationId="{563D3242-5BA7-4F6F-8303-E713F85A3E8E}"/>
          </ac:spMkLst>
        </pc:spChg>
        <pc:graphicFrameChg chg="mod">
          <ac:chgData name="Cleopatra Kalogerakou" userId="9a13bf3d7431439f" providerId="LiveId" clId="{3ED6DFF6-31CC-4188-B831-56482368F97D}" dt="2021-09-11T19:44:15.402" v="2986" actId="20577"/>
          <ac:graphicFrameMkLst>
            <pc:docMk/>
            <pc:sldMk cId="2713957874" sldId="276"/>
            <ac:graphicFrameMk id="7" creationId="{FE4659AD-8827-43C1-BA62-371B103AE023}"/>
          </ac:graphicFrameMkLst>
        </pc:graphicFrameChg>
      </pc:sldChg>
      <pc:sldChg chg="modSp del mod">
        <pc:chgData name="Cleopatra Kalogerakou" userId="9a13bf3d7431439f" providerId="LiveId" clId="{3ED6DFF6-31CC-4188-B831-56482368F97D}" dt="2021-09-17T10:17:51.963" v="3358" actId="2696"/>
        <pc:sldMkLst>
          <pc:docMk/>
          <pc:sldMk cId="3198453667" sldId="277"/>
        </pc:sldMkLst>
        <pc:spChg chg="mod">
          <ac:chgData name="Cleopatra Kalogerakou" userId="9a13bf3d7431439f" providerId="LiveId" clId="{3ED6DFF6-31CC-4188-B831-56482368F97D}" dt="2021-09-10T15:59:38.851" v="147" actId="6549"/>
          <ac:spMkLst>
            <pc:docMk/>
            <pc:sldMk cId="3198453667" sldId="277"/>
            <ac:spMk id="6" creationId="{98288F57-CD75-4489-857C-5072DC5AF9DF}"/>
          </ac:spMkLst>
        </pc:spChg>
        <pc:spChg chg="mod">
          <ac:chgData name="Cleopatra Kalogerakou" userId="9a13bf3d7431439f" providerId="LiveId" clId="{3ED6DFF6-31CC-4188-B831-56482368F97D}" dt="2021-09-10T16:18:46.338" v="332" actId="6549"/>
          <ac:spMkLst>
            <pc:docMk/>
            <pc:sldMk cId="3198453667" sldId="277"/>
            <ac:spMk id="8" creationId="{563D3242-5BA7-4F6F-8303-E713F85A3E8E}"/>
          </ac:spMkLst>
        </pc:spChg>
        <pc:graphicFrameChg chg="mod">
          <ac:chgData name="Cleopatra Kalogerakou" userId="9a13bf3d7431439f" providerId="LiveId" clId="{3ED6DFF6-31CC-4188-B831-56482368F97D}" dt="2021-09-11T19:58:33.307" v="3357" actId="20577"/>
          <ac:graphicFrameMkLst>
            <pc:docMk/>
            <pc:sldMk cId="3198453667" sldId="277"/>
            <ac:graphicFrameMk id="9" creationId="{EF51BF8F-62C6-4D9D-872C-61B1F1F9149F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1E3945-4867-4EC4-AC6A-2FE01817AE52}" type="doc">
      <dgm:prSet loTypeId="urn:microsoft.com/office/officeart/2005/8/layout/pyramid2" loCatId="pyramid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95372802-5C2A-4921-BC67-CC1A314AA4C3}">
      <dgm:prSet custT="1"/>
      <dgm:spPr>
        <a:solidFill>
          <a:srgbClr val="FF3300">
            <a:alpha val="89804"/>
          </a:srgbClr>
        </a:solidFill>
      </dgm:spPr>
      <dgm:t>
        <a:bodyPr/>
        <a:lstStyle/>
        <a:p>
          <a:pPr algn="just"/>
          <a:r>
            <a:rPr lang="el-GR" sz="1300" b="1" dirty="0">
              <a:latin typeface="+mn-lt"/>
              <a:cs typeface="Calibri"/>
            </a:rPr>
            <a:t>●</a:t>
          </a:r>
          <a:r>
            <a:rPr lang="en-GB" sz="1300" b="1" i="0" dirty="0"/>
            <a:t> Emotional eating involves the consumption of food in order to meet emotional needs instead of satisfying physical hunger. </a:t>
          </a:r>
          <a:endParaRPr lang="el-GR" sz="1300" b="1" dirty="0">
            <a:latin typeface="+mn-lt"/>
          </a:endParaRPr>
        </a:p>
      </dgm:t>
    </dgm:pt>
    <dgm:pt modelId="{D73B1CC3-958A-45F5-B392-D11FA4B31244}" type="sibTrans" cxnId="{8E216426-FBC4-429C-AB28-195C80DF867D}">
      <dgm:prSet/>
      <dgm:spPr/>
      <dgm:t>
        <a:bodyPr/>
        <a:lstStyle/>
        <a:p>
          <a:endParaRPr lang="el-GR"/>
        </a:p>
      </dgm:t>
    </dgm:pt>
    <dgm:pt modelId="{001DED95-0B32-43B3-BB4F-15A1B7CF4AE6}" type="parTrans" cxnId="{8E216426-FBC4-429C-AB28-195C80DF867D}">
      <dgm:prSet/>
      <dgm:spPr/>
      <dgm:t>
        <a:bodyPr/>
        <a:lstStyle/>
        <a:p>
          <a:endParaRPr lang="el-GR"/>
        </a:p>
      </dgm:t>
    </dgm:pt>
    <dgm:pt modelId="{C94CD29C-D0AC-4E98-A0C6-5481411572B0}">
      <dgm:prSet phldrT="[Κείμενο]" custT="1"/>
      <dgm:spPr>
        <a:solidFill>
          <a:srgbClr val="00E668">
            <a:alpha val="89804"/>
          </a:srgbClr>
        </a:solidFill>
      </dgm:spPr>
      <dgm:t>
        <a:bodyPr/>
        <a:lstStyle/>
        <a:p>
          <a:pPr algn="ctr"/>
          <a:r>
            <a:rPr lang="en-GB" sz="1500" b="1" baseline="0" dirty="0">
              <a:solidFill>
                <a:schemeClr val="tx1"/>
              </a:solidFill>
              <a:latin typeface="+mn-lt"/>
            </a:rPr>
            <a:t>Emotional eating</a:t>
          </a:r>
          <a:endParaRPr lang="el-GR" sz="1500" b="1" dirty="0">
            <a:solidFill>
              <a:schemeClr val="tx1"/>
            </a:solidFill>
            <a:latin typeface="+mn-lt"/>
          </a:endParaRPr>
        </a:p>
      </dgm:t>
    </dgm:pt>
    <dgm:pt modelId="{CBB0EFF8-8A43-48BE-8312-D0A9017628FB}" type="sibTrans" cxnId="{E28B859F-BE05-44A6-83F2-C6269CF67FF1}">
      <dgm:prSet/>
      <dgm:spPr/>
      <dgm:t>
        <a:bodyPr/>
        <a:lstStyle/>
        <a:p>
          <a:endParaRPr lang="el-GR"/>
        </a:p>
      </dgm:t>
    </dgm:pt>
    <dgm:pt modelId="{E42E830E-FB5D-413C-B838-65FD1A5D37FB}" type="parTrans" cxnId="{E28B859F-BE05-44A6-83F2-C6269CF67FF1}">
      <dgm:prSet/>
      <dgm:spPr/>
      <dgm:t>
        <a:bodyPr/>
        <a:lstStyle/>
        <a:p>
          <a:endParaRPr lang="el-GR"/>
        </a:p>
      </dgm:t>
    </dgm:pt>
    <dgm:pt modelId="{449753BE-F61D-4A37-A28D-F1125D55E54B}">
      <dgm:prSet custT="1"/>
      <dgm:spPr>
        <a:solidFill>
          <a:srgbClr val="00FFFF">
            <a:alpha val="89804"/>
          </a:srgbClr>
        </a:solidFill>
      </dgm:spPr>
      <dgm:t>
        <a:bodyPr/>
        <a:lstStyle/>
        <a:p>
          <a:pPr algn="just"/>
          <a:r>
            <a:rPr lang="el-GR" sz="1300" b="1" dirty="0">
              <a:latin typeface="+mn-lt"/>
              <a:cs typeface="Calibri"/>
            </a:rPr>
            <a:t>●</a:t>
          </a:r>
          <a:r>
            <a:rPr lang="el-GR" sz="1300" b="1" i="0" dirty="0"/>
            <a:t> </a:t>
          </a:r>
          <a:r>
            <a:rPr lang="en-GB" sz="1300" b="1" i="0" dirty="0"/>
            <a:t>Emotional eating is not a problem, if food is consumed as a reward and to improve  somebody’s mood, on a small scale. But when food is the basic mechanism for problem management, the person is trapped in an unhealthy cycle of avoiding emotions and problems. </a:t>
          </a:r>
          <a:endParaRPr lang="el-GR" sz="1300" b="1" dirty="0">
            <a:latin typeface="+mn-lt"/>
          </a:endParaRPr>
        </a:p>
      </dgm:t>
    </dgm:pt>
    <dgm:pt modelId="{14A06711-10C5-4A9A-B659-982E856A5A82}" type="parTrans" cxnId="{9C77DADF-B287-4020-9309-AC13645D3E8C}">
      <dgm:prSet/>
      <dgm:spPr/>
      <dgm:t>
        <a:bodyPr/>
        <a:lstStyle/>
        <a:p>
          <a:endParaRPr lang="el-GR"/>
        </a:p>
      </dgm:t>
    </dgm:pt>
    <dgm:pt modelId="{2BBCD14B-8320-40E8-BE9F-557BE8427144}" type="sibTrans" cxnId="{9C77DADF-B287-4020-9309-AC13645D3E8C}">
      <dgm:prSet/>
      <dgm:spPr/>
      <dgm:t>
        <a:bodyPr/>
        <a:lstStyle/>
        <a:p>
          <a:endParaRPr lang="el-GR"/>
        </a:p>
      </dgm:t>
    </dgm:pt>
    <dgm:pt modelId="{CDB828CB-2EAE-490A-941B-9F1FD0D42CE6}" type="pres">
      <dgm:prSet presAssocID="{511E3945-4867-4EC4-AC6A-2FE01817AE52}" presName="compositeShape" presStyleCnt="0">
        <dgm:presLayoutVars>
          <dgm:dir/>
          <dgm:resizeHandles/>
        </dgm:presLayoutVars>
      </dgm:prSet>
      <dgm:spPr/>
    </dgm:pt>
    <dgm:pt modelId="{AD044D40-4BB5-4A9B-8F46-A07F9077C097}" type="pres">
      <dgm:prSet presAssocID="{511E3945-4867-4EC4-AC6A-2FE01817AE52}" presName="pyramid" presStyleLbl="node1" presStyleIdx="0" presStyleCnt="1" custLinFactNeighborX="-8798" custLinFactNeighborY="-34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AC146FD-0C88-41A4-BDAD-6CBE64101345}" type="pres">
      <dgm:prSet presAssocID="{511E3945-4867-4EC4-AC6A-2FE01817AE52}" presName="theList" presStyleCnt="0"/>
      <dgm:spPr/>
    </dgm:pt>
    <dgm:pt modelId="{91332356-3F68-41D6-9E46-8F90730659FA}" type="pres">
      <dgm:prSet presAssocID="{C94CD29C-D0AC-4E98-A0C6-5481411572B0}" presName="aNode" presStyleLbl="fgAcc1" presStyleIdx="0" presStyleCnt="3" custScaleX="128517">
        <dgm:presLayoutVars>
          <dgm:bulletEnabled val="1"/>
        </dgm:presLayoutVars>
      </dgm:prSet>
      <dgm:spPr/>
    </dgm:pt>
    <dgm:pt modelId="{25EC8019-1B18-45DF-B966-9A7A34B39360}" type="pres">
      <dgm:prSet presAssocID="{C94CD29C-D0AC-4E98-A0C6-5481411572B0}" presName="aSpace" presStyleCnt="0"/>
      <dgm:spPr/>
    </dgm:pt>
    <dgm:pt modelId="{3C85615E-D6A0-465A-A756-3BDB105BA268}" type="pres">
      <dgm:prSet presAssocID="{95372802-5C2A-4921-BC67-CC1A314AA4C3}" presName="aNode" presStyleLbl="fgAcc1" presStyleIdx="1" presStyleCnt="3" custScaleX="130048" custLinFactNeighborX="226" custLinFactNeighborY="-26696">
        <dgm:presLayoutVars>
          <dgm:bulletEnabled val="1"/>
        </dgm:presLayoutVars>
      </dgm:prSet>
      <dgm:spPr/>
    </dgm:pt>
    <dgm:pt modelId="{1B7EF3EA-4199-4AD6-A3BF-0C7456B3AC3B}" type="pres">
      <dgm:prSet presAssocID="{95372802-5C2A-4921-BC67-CC1A314AA4C3}" presName="aSpace" presStyleCnt="0"/>
      <dgm:spPr/>
    </dgm:pt>
    <dgm:pt modelId="{F739F1E8-24BF-445B-9039-0002B0B6B3A3}" type="pres">
      <dgm:prSet presAssocID="{449753BE-F61D-4A37-A28D-F1125D55E54B}" presName="aNode" presStyleLbl="fgAcc1" presStyleIdx="2" presStyleCnt="3" custScaleX="133527">
        <dgm:presLayoutVars>
          <dgm:bulletEnabled val="1"/>
        </dgm:presLayoutVars>
      </dgm:prSet>
      <dgm:spPr/>
    </dgm:pt>
    <dgm:pt modelId="{497B2F5A-72B2-451D-9A25-A766E6DCC753}" type="pres">
      <dgm:prSet presAssocID="{449753BE-F61D-4A37-A28D-F1125D55E54B}" presName="aSpace" presStyleCnt="0"/>
      <dgm:spPr/>
    </dgm:pt>
  </dgm:ptLst>
  <dgm:cxnLst>
    <dgm:cxn modelId="{8E216426-FBC4-429C-AB28-195C80DF867D}" srcId="{511E3945-4867-4EC4-AC6A-2FE01817AE52}" destId="{95372802-5C2A-4921-BC67-CC1A314AA4C3}" srcOrd="1" destOrd="0" parTransId="{001DED95-0B32-43B3-BB4F-15A1B7CF4AE6}" sibTransId="{D73B1CC3-958A-45F5-B392-D11FA4B31244}"/>
    <dgm:cxn modelId="{0C54352B-EFF0-411E-8555-E22E9D4CAA26}" type="presOf" srcId="{511E3945-4867-4EC4-AC6A-2FE01817AE52}" destId="{CDB828CB-2EAE-490A-941B-9F1FD0D42CE6}" srcOrd="0" destOrd="0" presId="urn:microsoft.com/office/officeart/2005/8/layout/pyramid2"/>
    <dgm:cxn modelId="{E28B859F-BE05-44A6-83F2-C6269CF67FF1}" srcId="{511E3945-4867-4EC4-AC6A-2FE01817AE52}" destId="{C94CD29C-D0AC-4E98-A0C6-5481411572B0}" srcOrd="0" destOrd="0" parTransId="{E42E830E-FB5D-413C-B838-65FD1A5D37FB}" sibTransId="{CBB0EFF8-8A43-48BE-8312-D0A9017628FB}"/>
    <dgm:cxn modelId="{14FFC6AE-64CE-45D7-AA99-523E60A4C25B}" type="presOf" srcId="{C94CD29C-D0AC-4E98-A0C6-5481411572B0}" destId="{91332356-3F68-41D6-9E46-8F90730659FA}" srcOrd="0" destOrd="0" presId="urn:microsoft.com/office/officeart/2005/8/layout/pyramid2"/>
    <dgm:cxn modelId="{06F334C3-7581-4FED-BD7B-C27AB07FD59A}" type="presOf" srcId="{449753BE-F61D-4A37-A28D-F1125D55E54B}" destId="{F739F1E8-24BF-445B-9039-0002B0B6B3A3}" srcOrd="0" destOrd="0" presId="urn:microsoft.com/office/officeart/2005/8/layout/pyramid2"/>
    <dgm:cxn modelId="{9C77DADF-B287-4020-9309-AC13645D3E8C}" srcId="{511E3945-4867-4EC4-AC6A-2FE01817AE52}" destId="{449753BE-F61D-4A37-A28D-F1125D55E54B}" srcOrd="2" destOrd="0" parTransId="{14A06711-10C5-4A9A-B659-982E856A5A82}" sibTransId="{2BBCD14B-8320-40E8-BE9F-557BE8427144}"/>
    <dgm:cxn modelId="{F779CFE6-55A1-485A-B35D-F84991AA2D54}" type="presOf" srcId="{95372802-5C2A-4921-BC67-CC1A314AA4C3}" destId="{3C85615E-D6A0-465A-A756-3BDB105BA268}" srcOrd="0" destOrd="0" presId="urn:microsoft.com/office/officeart/2005/8/layout/pyramid2"/>
    <dgm:cxn modelId="{4C0A8FC8-EECF-4078-B7B9-7B4B4FA34B2F}" type="presParOf" srcId="{CDB828CB-2EAE-490A-941B-9F1FD0D42CE6}" destId="{AD044D40-4BB5-4A9B-8F46-A07F9077C097}" srcOrd="0" destOrd="0" presId="urn:microsoft.com/office/officeart/2005/8/layout/pyramid2"/>
    <dgm:cxn modelId="{A3657C86-1319-4B5D-A706-E17EADC5C1B3}" type="presParOf" srcId="{CDB828CB-2EAE-490A-941B-9F1FD0D42CE6}" destId="{3AC146FD-0C88-41A4-BDAD-6CBE64101345}" srcOrd="1" destOrd="0" presId="urn:microsoft.com/office/officeart/2005/8/layout/pyramid2"/>
    <dgm:cxn modelId="{BEFF690A-3437-42AB-9028-0A691EA3AB84}" type="presParOf" srcId="{3AC146FD-0C88-41A4-BDAD-6CBE64101345}" destId="{91332356-3F68-41D6-9E46-8F90730659FA}" srcOrd="0" destOrd="0" presId="urn:microsoft.com/office/officeart/2005/8/layout/pyramid2"/>
    <dgm:cxn modelId="{5AA35B86-129F-427B-8A44-131C71D0E63F}" type="presParOf" srcId="{3AC146FD-0C88-41A4-BDAD-6CBE64101345}" destId="{25EC8019-1B18-45DF-B966-9A7A34B39360}" srcOrd="1" destOrd="0" presId="urn:microsoft.com/office/officeart/2005/8/layout/pyramid2"/>
    <dgm:cxn modelId="{011E774E-3808-42D4-81A6-2403F37BC90B}" type="presParOf" srcId="{3AC146FD-0C88-41A4-BDAD-6CBE64101345}" destId="{3C85615E-D6A0-465A-A756-3BDB105BA268}" srcOrd="2" destOrd="0" presId="urn:microsoft.com/office/officeart/2005/8/layout/pyramid2"/>
    <dgm:cxn modelId="{8F1BF449-6986-4555-922D-B47D56263A0D}" type="presParOf" srcId="{3AC146FD-0C88-41A4-BDAD-6CBE64101345}" destId="{1B7EF3EA-4199-4AD6-A3BF-0C7456B3AC3B}" srcOrd="3" destOrd="0" presId="urn:microsoft.com/office/officeart/2005/8/layout/pyramid2"/>
    <dgm:cxn modelId="{873E67CC-E9C2-42CE-87C1-A47BB0A0E94A}" type="presParOf" srcId="{3AC146FD-0C88-41A4-BDAD-6CBE64101345}" destId="{F739F1E8-24BF-445B-9039-0002B0B6B3A3}" srcOrd="4" destOrd="0" presId="urn:microsoft.com/office/officeart/2005/8/layout/pyramid2"/>
    <dgm:cxn modelId="{11E8CDCD-4E19-4A52-A835-DE5E93E65ED6}" type="presParOf" srcId="{3AC146FD-0C88-41A4-BDAD-6CBE64101345}" destId="{497B2F5A-72B2-451D-9A25-A766E6DCC75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A87701-D423-4E3C-AE28-4751275FE1D9}" type="doc">
      <dgm:prSet loTypeId="urn:microsoft.com/office/officeart/2005/8/layout/radial4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922D0175-98BC-4050-A81E-35BFDA3EEE30}">
      <dgm:prSet custT="1"/>
      <dgm:spPr>
        <a:solidFill>
          <a:srgbClr val="FF0000"/>
        </a:solidFill>
      </dgm:spPr>
      <dgm:t>
        <a:bodyPr/>
        <a:lstStyle/>
        <a:p>
          <a:pPr algn="ctr"/>
          <a:r>
            <a:rPr lang="en-GB" sz="1100" b="1" i="0" dirty="0">
              <a:solidFill>
                <a:schemeClr val="tx1"/>
              </a:solidFill>
              <a:latin typeface="+mn-lt"/>
            </a:rPr>
            <a:t>Loneliness → food acts as company and consolation.</a:t>
          </a:r>
          <a:endParaRPr lang="el-GR" sz="1100" b="1" dirty="0">
            <a:solidFill>
              <a:schemeClr val="tx1"/>
            </a:solidFill>
            <a:latin typeface="+mn-lt"/>
          </a:endParaRPr>
        </a:p>
      </dgm:t>
    </dgm:pt>
    <dgm:pt modelId="{5E61D09B-6F18-4AB1-910B-BDFEC4FF65B2}" type="parTrans" cxnId="{12272970-9D5A-4CF5-AF5F-9846910FD031}">
      <dgm:prSet/>
      <dgm:spPr>
        <a:solidFill>
          <a:srgbClr val="FF0000"/>
        </a:solidFill>
      </dgm:spPr>
      <dgm:t>
        <a:bodyPr/>
        <a:lstStyle/>
        <a:p>
          <a:endParaRPr lang="el-GR"/>
        </a:p>
      </dgm:t>
    </dgm:pt>
    <dgm:pt modelId="{6CBF4ADD-0C8A-446E-9CDF-F75970C312D3}" type="sibTrans" cxnId="{12272970-9D5A-4CF5-AF5F-9846910FD031}">
      <dgm:prSet/>
      <dgm:spPr/>
      <dgm:t>
        <a:bodyPr/>
        <a:lstStyle/>
        <a:p>
          <a:endParaRPr lang="el-GR"/>
        </a:p>
      </dgm:t>
    </dgm:pt>
    <dgm:pt modelId="{7E5BE6A5-AEA2-44B5-9135-12C65A692706}">
      <dgm:prSet custT="1"/>
      <dgm:spPr>
        <a:solidFill>
          <a:srgbClr val="0066FF"/>
        </a:solidFill>
      </dgm:spPr>
      <dgm:t>
        <a:bodyPr/>
        <a:lstStyle/>
        <a:p>
          <a:pPr algn="ctr"/>
          <a:r>
            <a:rPr lang="en-GB" sz="1100" b="1" i="0" dirty="0">
              <a:latin typeface="Calibri" panose="020F0502020204030204" pitchFamily="34" charset="0"/>
              <a:cs typeface="Calibri" panose="020F0502020204030204" pitchFamily="34" charset="0"/>
            </a:rPr>
            <a:t>Stress → food is consumed for enjoyment / relaxation.</a:t>
          </a:r>
          <a:endParaRPr lang="el-GR" sz="1100" b="1" dirty="0">
            <a:solidFill>
              <a:schemeClr val="tx1"/>
            </a:solidFill>
            <a:latin typeface="+mn-lt"/>
          </a:endParaRPr>
        </a:p>
      </dgm:t>
    </dgm:pt>
    <dgm:pt modelId="{5D8D1232-D02E-43AC-B692-7AEA1B6AE02C}" type="parTrans" cxnId="{B83DF519-F4A4-400E-95FA-9FA29210F708}">
      <dgm:prSet/>
      <dgm:spPr>
        <a:solidFill>
          <a:srgbClr val="0066FF"/>
        </a:solidFill>
      </dgm:spPr>
      <dgm:t>
        <a:bodyPr/>
        <a:lstStyle/>
        <a:p>
          <a:endParaRPr lang="el-GR"/>
        </a:p>
      </dgm:t>
    </dgm:pt>
    <dgm:pt modelId="{F681F7D5-34D5-4AEB-8916-81F00DFEBFCD}" type="sibTrans" cxnId="{B83DF519-F4A4-400E-95FA-9FA29210F708}">
      <dgm:prSet/>
      <dgm:spPr/>
      <dgm:t>
        <a:bodyPr/>
        <a:lstStyle/>
        <a:p>
          <a:endParaRPr lang="el-GR"/>
        </a:p>
      </dgm:t>
    </dgm:pt>
    <dgm:pt modelId="{3FB73092-1979-4DC9-A8C6-07DAF413C2B2}">
      <dgm:prSet/>
      <dgm:spPr/>
      <dgm:t>
        <a:bodyPr/>
        <a:lstStyle/>
        <a:p>
          <a:endParaRPr lang="en-GB"/>
        </a:p>
      </dgm:t>
    </dgm:pt>
    <dgm:pt modelId="{B17FECD1-FDEC-41E7-9519-12E79B416E7B}" type="parTrans" cxnId="{5FC9C735-EC6A-4AA2-8C2B-790A9A9E446C}">
      <dgm:prSet/>
      <dgm:spPr/>
      <dgm:t>
        <a:bodyPr/>
        <a:lstStyle/>
        <a:p>
          <a:endParaRPr lang="el-GR"/>
        </a:p>
      </dgm:t>
    </dgm:pt>
    <dgm:pt modelId="{4CC8B353-9DF6-46B9-9CA9-69F33323EBF5}" type="sibTrans" cxnId="{5FC9C735-EC6A-4AA2-8C2B-790A9A9E446C}">
      <dgm:prSet/>
      <dgm:spPr/>
      <dgm:t>
        <a:bodyPr/>
        <a:lstStyle/>
        <a:p>
          <a:endParaRPr lang="el-GR"/>
        </a:p>
      </dgm:t>
    </dgm:pt>
    <dgm:pt modelId="{97843351-49DB-4B0E-96E9-B7B0941DCD95}">
      <dgm:prSet custT="1"/>
      <dgm:spPr>
        <a:solidFill>
          <a:srgbClr val="FFFF00"/>
        </a:solidFill>
      </dgm:spPr>
      <dgm:t>
        <a:bodyPr/>
        <a:lstStyle/>
        <a:p>
          <a:pPr algn="ctr"/>
          <a:r>
            <a:rPr lang="en-GB" sz="1100" b="1" i="0" dirty="0">
              <a:solidFill>
                <a:schemeClr val="tx1"/>
              </a:solidFill>
              <a:latin typeface="+mn-lt"/>
            </a:rPr>
            <a:t>Sadness → food offers (short-term) joy and satisfaction.</a:t>
          </a:r>
          <a:endParaRPr lang="el-GR" sz="1100" b="1" dirty="0">
            <a:solidFill>
              <a:schemeClr val="tx1"/>
            </a:solidFill>
            <a:latin typeface="+mn-lt"/>
          </a:endParaRPr>
        </a:p>
      </dgm:t>
    </dgm:pt>
    <dgm:pt modelId="{41E9CEBF-08A4-4EBB-89BF-22989B853D07}" type="parTrans" cxnId="{51DC9A93-3AE0-48F9-9A16-A912458153B0}">
      <dgm:prSet/>
      <dgm:spPr>
        <a:solidFill>
          <a:srgbClr val="FFFF00"/>
        </a:solidFill>
      </dgm:spPr>
      <dgm:t>
        <a:bodyPr/>
        <a:lstStyle/>
        <a:p>
          <a:endParaRPr lang="el-GR"/>
        </a:p>
      </dgm:t>
    </dgm:pt>
    <dgm:pt modelId="{E7FE27B4-32C5-4150-9BF2-CCBB87D68B07}" type="sibTrans" cxnId="{51DC9A93-3AE0-48F9-9A16-A912458153B0}">
      <dgm:prSet/>
      <dgm:spPr/>
      <dgm:t>
        <a:bodyPr/>
        <a:lstStyle/>
        <a:p>
          <a:endParaRPr lang="el-GR"/>
        </a:p>
      </dgm:t>
    </dgm:pt>
    <dgm:pt modelId="{AA0380AC-1320-4BDA-8664-0572454D41DC}">
      <dgm:prSet custT="1"/>
      <dgm:spPr>
        <a:solidFill>
          <a:srgbClr val="00B050"/>
        </a:solidFill>
      </dgm:spPr>
      <dgm:t>
        <a:bodyPr/>
        <a:lstStyle/>
        <a:p>
          <a:r>
            <a:rPr lang="en-GB" sz="1100" b="1" i="0" dirty="0">
              <a:solidFill>
                <a:schemeClr val="tx1"/>
              </a:solidFill>
              <a:latin typeface="+mn-lt"/>
            </a:rPr>
            <a:t>Joy → food is part of celebrations (</a:t>
          </a:r>
          <a:r>
            <a:rPr lang="en-GB" sz="1100" b="1" i="0" dirty="0" err="1">
              <a:solidFill>
                <a:schemeClr val="tx1"/>
              </a:solidFill>
              <a:latin typeface="+mn-lt"/>
            </a:rPr>
            <a:t>eg</a:t>
          </a:r>
          <a:r>
            <a:rPr lang="en-GB" sz="1100" b="1" i="0" dirty="0">
              <a:solidFill>
                <a:schemeClr val="tx1"/>
              </a:solidFill>
              <a:latin typeface="+mn-lt"/>
            </a:rPr>
            <a:t> birthday).</a:t>
          </a:r>
          <a:endParaRPr lang="el-GR" sz="1100" b="1" dirty="0">
            <a:solidFill>
              <a:schemeClr val="tx1"/>
            </a:solidFill>
            <a:latin typeface="+mn-lt"/>
          </a:endParaRPr>
        </a:p>
      </dgm:t>
    </dgm:pt>
    <dgm:pt modelId="{334B424A-9433-409F-B97E-9DC003E65896}" type="parTrans" cxnId="{814CEECC-52B6-42E0-B1C0-15D81BFBD2BF}">
      <dgm:prSet/>
      <dgm:spPr>
        <a:solidFill>
          <a:srgbClr val="00B050"/>
        </a:solidFill>
      </dgm:spPr>
      <dgm:t>
        <a:bodyPr/>
        <a:lstStyle/>
        <a:p>
          <a:endParaRPr lang="el-GR"/>
        </a:p>
      </dgm:t>
    </dgm:pt>
    <dgm:pt modelId="{04F23CDE-E49A-450B-A172-C73B38CFB32B}" type="sibTrans" cxnId="{814CEECC-52B6-42E0-B1C0-15D81BFBD2BF}">
      <dgm:prSet/>
      <dgm:spPr/>
      <dgm:t>
        <a:bodyPr/>
        <a:lstStyle/>
        <a:p>
          <a:endParaRPr lang="el-GR"/>
        </a:p>
      </dgm:t>
    </dgm:pt>
    <dgm:pt modelId="{7C407E76-8AF0-40B0-AEB1-BFF60126B3D7}">
      <dgm:prSet custT="1"/>
      <dgm:spPr>
        <a:solidFill>
          <a:srgbClr val="00B050"/>
        </a:solidFill>
      </dgm:spPr>
      <dgm:t>
        <a:bodyPr/>
        <a:lstStyle/>
        <a:p>
          <a:endParaRPr lang="el-GR" sz="1100" b="1" dirty="0">
            <a:solidFill>
              <a:schemeClr val="tx1"/>
            </a:solidFill>
            <a:latin typeface="+mn-lt"/>
          </a:endParaRPr>
        </a:p>
        <a:p>
          <a:r>
            <a:rPr lang="en-GB" sz="1100" b="1" i="0" dirty="0">
              <a:solidFill>
                <a:schemeClr val="tx1"/>
              </a:solidFill>
              <a:latin typeface="+mn-lt"/>
            </a:rPr>
            <a:t>Compassion → "I deserve this food because I had a very bad day".</a:t>
          </a:r>
          <a:endParaRPr lang="el-GR" sz="1100" b="1" dirty="0">
            <a:solidFill>
              <a:schemeClr val="tx1"/>
            </a:solidFill>
            <a:latin typeface="+mn-lt"/>
          </a:endParaRPr>
        </a:p>
        <a:p>
          <a:endParaRPr lang="el-GR" sz="1100" b="1" dirty="0">
            <a:solidFill>
              <a:schemeClr val="tx1"/>
            </a:solidFill>
            <a:latin typeface="+mn-lt"/>
          </a:endParaRPr>
        </a:p>
      </dgm:t>
    </dgm:pt>
    <dgm:pt modelId="{AF0571AC-9CC7-4A45-A3E1-3D173E851C23}" type="parTrans" cxnId="{2B996720-4C3F-4C13-9AAD-7A206D3F23D6}">
      <dgm:prSet/>
      <dgm:spPr>
        <a:solidFill>
          <a:srgbClr val="00B050"/>
        </a:solidFill>
      </dgm:spPr>
      <dgm:t>
        <a:bodyPr/>
        <a:lstStyle/>
        <a:p>
          <a:endParaRPr lang="el-GR"/>
        </a:p>
      </dgm:t>
    </dgm:pt>
    <dgm:pt modelId="{14F13DC9-9523-4D9F-9779-7FAF287ADAB5}" type="sibTrans" cxnId="{2B996720-4C3F-4C13-9AAD-7A206D3F23D6}">
      <dgm:prSet/>
      <dgm:spPr/>
      <dgm:t>
        <a:bodyPr/>
        <a:lstStyle/>
        <a:p>
          <a:endParaRPr lang="el-GR"/>
        </a:p>
      </dgm:t>
    </dgm:pt>
    <dgm:pt modelId="{615AA969-DB90-4EA3-B2BE-D521A1795432}">
      <dgm:prSet custT="1"/>
      <dgm:spPr>
        <a:solidFill>
          <a:srgbClr val="0066FF"/>
        </a:solidFill>
      </dgm:spPr>
      <dgm:t>
        <a:bodyPr/>
        <a:lstStyle/>
        <a:p>
          <a:r>
            <a:rPr lang="en-GB" sz="1100" b="1" i="0" dirty="0">
              <a:solidFill>
                <a:schemeClr val="tx1"/>
              </a:solidFill>
              <a:latin typeface="+mn-lt"/>
            </a:rPr>
            <a:t>Abandonment → food is always available, it is a reliable fixture in our lives.</a:t>
          </a:r>
          <a:endParaRPr lang="en-US" sz="1100" b="1" dirty="0">
            <a:solidFill>
              <a:schemeClr val="tx1"/>
            </a:solidFill>
            <a:latin typeface="+mn-lt"/>
          </a:endParaRPr>
        </a:p>
      </dgm:t>
    </dgm:pt>
    <dgm:pt modelId="{82E57CE6-71C5-4F61-9643-A3F85CEBE6AB}" type="parTrans" cxnId="{D1F93E61-128C-499F-9960-F8F639986DEF}">
      <dgm:prSet/>
      <dgm:spPr>
        <a:solidFill>
          <a:srgbClr val="0066FF"/>
        </a:solidFill>
      </dgm:spPr>
      <dgm:t>
        <a:bodyPr/>
        <a:lstStyle/>
        <a:p>
          <a:endParaRPr lang="en-US"/>
        </a:p>
      </dgm:t>
    </dgm:pt>
    <dgm:pt modelId="{BE40C340-B4BD-4F8C-AEC9-08880A01DFCC}" type="sibTrans" cxnId="{D1F93E61-128C-499F-9960-F8F639986DEF}">
      <dgm:prSet/>
      <dgm:spPr/>
      <dgm:t>
        <a:bodyPr/>
        <a:lstStyle/>
        <a:p>
          <a:endParaRPr lang="en-US"/>
        </a:p>
      </dgm:t>
    </dgm:pt>
    <dgm:pt modelId="{F2C2C1EF-538F-4D9C-B504-CB3E4FCF3514}">
      <dgm:prSet custT="1"/>
      <dgm:spPr>
        <a:solidFill>
          <a:srgbClr val="FFFF00"/>
        </a:solidFill>
      </dgm:spPr>
      <dgm:t>
        <a:bodyPr/>
        <a:lstStyle/>
        <a:p>
          <a:r>
            <a:rPr lang="en-GB" sz="1100" b="1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Fear → food acts as a means of relief and as a way of reassurance.</a:t>
          </a:r>
          <a:endParaRPr lang="en-US" sz="1100" b="1" dirty="0">
            <a:solidFill>
              <a:schemeClr val="tx1"/>
            </a:solidFill>
            <a:latin typeface="+mn-lt"/>
          </a:endParaRPr>
        </a:p>
      </dgm:t>
    </dgm:pt>
    <dgm:pt modelId="{D8A34E91-13CD-4119-9BC3-ED7A642A4A0C}" type="parTrans" cxnId="{9BD51E5A-DFFA-4994-B7BB-0CCCC731C082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191F7897-7104-4E4C-8F37-8FE151A19E45}" type="sibTrans" cxnId="{9BD51E5A-DFFA-4994-B7BB-0CCCC731C082}">
      <dgm:prSet/>
      <dgm:spPr/>
      <dgm:t>
        <a:bodyPr/>
        <a:lstStyle/>
        <a:p>
          <a:endParaRPr lang="en-US"/>
        </a:p>
      </dgm:t>
    </dgm:pt>
    <dgm:pt modelId="{8FDAB67B-3A31-462A-AD8B-FEC3028D7BB4}">
      <dgm:prSet/>
      <dgm:spPr/>
      <dgm:t>
        <a:bodyPr/>
        <a:lstStyle/>
        <a:p>
          <a:pPr algn="just"/>
          <a:endParaRPr lang="el-GR" sz="1100" b="1" dirty="0">
            <a:solidFill>
              <a:schemeClr val="tx1"/>
            </a:solidFill>
            <a:latin typeface="+mn-lt"/>
          </a:endParaRPr>
        </a:p>
      </dgm:t>
    </dgm:pt>
    <dgm:pt modelId="{86971FB3-9B9F-4CBD-847F-BD4A0A0D043D}" type="sibTrans" cxnId="{A37D8407-CA5C-4927-A4C3-87C4EDCC1E3F}">
      <dgm:prSet/>
      <dgm:spPr/>
      <dgm:t>
        <a:bodyPr/>
        <a:lstStyle/>
        <a:p>
          <a:endParaRPr lang="el-GR"/>
        </a:p>
      </dgm:t>
    </dgm:pt>
    <dgm:pt modelId="{09384D17-B88C-4DD6-9582-9AB1A8F894C1}" type="parTrans" cxnId="{A37D8407-CA5C-4927-A4C3-87C4EDCC1E3F}">
      <dgm:prSet/>
      <dgm:spPr/>
      <dgm:t>
        <a:bodyPr/>
        <a:lstStyle/>
        <a:p>
          <a:endParaRPr lang="el-GR"/>
        </a:p>
      </dgm:t>
    </dgm:pt>
    <dgm:pt modelId="{B465759D-6412-44AC-B65C-6E3DCAC488F5}">
      <dgm:prSet phldrT="[Κείμενο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GB" sz="1200" b="1" i="0" dirty="0">
              <a:solidFill>
                <a:schemeClr val="bg1"/>
              </a:solidFill>
            </a:rPr>
            <a:t>In emotionally charged situations, food serves a variety of purposes. But the opposite can also happen: emotional overload can lead to reduced food intake.</a:t>
          </a:r>
          <a:r>
            <a:rPr lang="el-GR" sz="1200" b="1" i="0" dirty="0">
              <a:solidFill>
                <a:schemeClr val="bg1"/>
              </a:solidFill>
            </a:rPr>
            <a:t>.</a:t>
          </a:r>
          <a:endParaRPr lang="el-GR" sz="1200" b="1" dirty="0">
            <a:solidFill>
              <a:schemeClr val="bg1"/>
            </a:solidFill>
          </a:endParaRPr>
        </a:p>
      </dgm:t>
    </dgm:pt>
    <dgm:pt modelId="{EC9A4F71-88E1-4536-B233-AEF81976A1E3}" type="sibTrans" cxnId="{AEEFCF4D-3E42-47AF-B9C0-A89355F45527}">
      <dgm:prSet/>
      <dgm:spPr/>
      <dgm:t>
        <a:bodyPr/>
        <a:lstStyle/>
        <a:p>
          <a:endParaRPr lang="el-GR"/>
        </a:p>
      </dgm:t>
    </dgm:pt>
    <dgm:pt modelId="{B9C39977-CA1E-43BE-87B7-D81C306DAE3D}" type="parTrans" cxnId="{AEEFCF4D-3E42-47AF-B9C0-A89355F45527}">
      <dgm:prSet/>
      <dgm:spPr/>
      <dgm:t>
        <a:bodyPr/>
        <a:lstStyle/>
        <a:p>
          <a:endParaRPr lang="el-GR"/>
        </a:p>
      </dgm:t>
    </dgm:pt>
    <dgm:pt modelId="{305348A9-333B-409B-BCFD-078C48C2C8FD}">
      <dgm:prSet custT="1"/>
      <dgm:spPr>
        <a:solidFill>
          <a:srgbClr val="FF0000"/>
        </a:solidFill>
      </dgm:spPr>
      <dgm:t>
        <a:bodyPr/>
        <a:lstStyle/>
        <a:p>
          <a:pPr algn="ctr"/>
          <a:r>
            <a:rPr lang="en-GB" sz="1100" b="1" i="0" dirty="0">
              <a:solidFill>
                <a:schemeClr val="tx1"/>
              </a:solidFill>
              <a:latin typeface="+mn-lt"/>
            </a:rPr>
            <a:t>Reward → "I deserve this food because today I had a huge success (</a:t>
          </a:r>
          <a:r>
            <a:rPr lang="en-GB" sz="1100" b="1" i="0" dirty="0" err="1">
              <a:solidFill>
                <a:schemeClr val="tx1"/>
              </a:solidFill>
              <a:latin typeface="+mn-lt"/>
            </a:rPr>
            <a:t>eg</a:t>
          </a:r>
          <a:r>
            <a:rPr lang="en-GB" sz="1100" b="1" i="0" dirty="0">
              <a:solidFill>
                <a:schemeClr val="tx1"/>
              </a:solidFill>
              <a:latin typeface="+mn-lt"/>
            </a:rPr>
            <a:t> promotion)".</a:t>
          </a:r>
          <a:endParaRPr lang="el-GR" sz="1100" b="1" dirty="0">
            <a:solidFill>
              <a:schemeClr val="tx1"/>
            </a:solidFill>
            <a:latin typeface="+mn-lt"/>
          </a:endParaRPr>
        </a:p>
      </dgm:t>
    </dgm:pt>
    <dgm:pt modelId="{F0E2BA67-58F0-41E1-B68B-42EB4F3413F0}" type="sibTrans" cxnId="{BDF9F6F7-7900-4705-BAFB-7C97E259925B}">
      <dgm:prSet/>
      <dgm:spPr/>
      <dgm:t>
        <a:bodyPr/>
        <a:lstStyle/>
        <a:p>
          <a:endParaRPr lang="el-GR"/>
        </a:p>
      </dgm:t>
    </dgm:pt>
    <dgm:pt modelId="{B4966015-1647-46EA-8F16-36477CD4A26B}" type="parTrans" cxnId="{BDF9F6F7-7900-4705-BAFB-7C97E259925B}">
      <dgm:prSet/>
      <dgm:spPr>
        <a:solidFill>
          <a:srgbClr val="FF0000"/>
        </a:solidFill>
      </dgm:spPr>
      <dgm:t>
        <a:bodyPr/>
        <a:lstStyle/>
        <a:p>
          <a:endParaRPr lang="el-GR"/>
        </a:p>
      </dgm:t>
    </dgm:pt>
    <dgm:pt modelId="{0968439B-A7D5-4237-88F2-345E618D0338}" type="pres">
      <dgm:prSet presAssocID="{14A87701-D423-4E3C-AE28-4751275FE1D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C58503E-A62D-415D-A69C-878399AF578D}" type="pres">
      <dgm:prSet presAssocID="{B465759D-6412-44AC-B65C-6E3DCAC488F5}" presName="centerShape" presStyleLbl="node0" presStyleIdx="0" presStyleCnt="1" custScaleX="173312"/>
      <dgm:spPr/>
    </dgm:pt>
    <dgm:pt modelId="{00DC0794-6F83-45BC-90EB-90ACA51DB18A}" type="pres">
      <dgm:prSet presAssocID="{B4966015-1647-46EA-8F16-36477CD4A26B}" presName="parTrans" presStyleLbl="bgSibTrans2D1" presStyleIdx="0" presStyleCnt="8"/>
      <dgm:spPr/>
    </dgm:pt>
    <dgm:pt modelId="{914BF399-5746-48EB-A773-7FAD83A0649E}" type="pres">
      <dgm:prSet presAssocID="{305348A9-333B-409B-BCFD-078C48C2C8FD}" presName="node" presStyleLbl="node1" presStyleIdx="0" presStyleCnt="8">
        <dgm:presLayoutVars>
          <dgm:bulletEnabled val="1"/>
        </dgm:presLayoutVars>
      </dgm:prSet>
      <dgm:spPr/>
    </dgm:pt>
    <dgm:pt modelId="{AE9C0055-CF96-4931-BFAC-B2C68E0516B5}" type="pres">
      <dgm:prSet presAssocID="{AF0571AC-9CC7-4A45-A3E1-3D173E851C23}" presName="parTrans" presStyleLbl="bgSibTrans2D1" presStyleIdx="1" presStyleCnt="8"/>
      <dgm:spPr/>
    </dgm:pt>
    <dgm:pt modelId="{C692DC77-1E9F-4908-93A5-9992D116F121}" type="pres">
      <dgm:prSet presAssocID="{7C407E76-8AF0-40B0-AEB1-BFF60126B3D7}" presName="node" presStyleLbl="node1" presStyleIdx="1" presStyleCnt="8">
        <dgm:presLayoutVars>
          <dgm:bulletEnabled val="1"/>
        </dgm:presLayoutVars>
      </dgm:prSet>
      <dgm:spPr/>
    </dgm:pt>
    <dgm:pt modelId="{02CD5704-37D7-4B74-A481-9AD7897B6C1F}" type="pres">
      <dgm:prSet presAssocID="{5D8D1232-D02E-43AC-B692-7AEA1B6AE02C}" presName="parTrans" presStyleLbl="bgSibTrans2D1" presStyleIdx="2" presStyleCnt="8"/>
      <dgm:spPr/>
    </dgm:pt>
    <dgm:pt modelId="{67422B28-7883-4ABF-B7DB-E15CB912BB39}" type="pres">
      <dgm:prSet presAssocID="{7E5BE6A5-AEA2-44B5-9135-12C65A692706}" presName="node" presStyleLbl="node1" presStyleIdx="2" presStyleCnt="8">
        <dgm:presLayoutVars>
          <dgm:bulletEnabled val="1"/>
        </dgm:presLayoutVars>
      </dgm:prSet>
      <dgm:spPr/>
    </dgm:pt>
    <dgm:pt modelId="{1555F09F-BEF7-4862-A381-CFCB1BB92CC8}" type="pres">
      <dgm:prSet presAssocID="{41E9CEBF-08A4-4EBB-89BF-22989B853D07}" presName="parTrans" presStyleLbl="bgSibTrans2D1" presStyleIdx="3" presStyleCnt="8"/>
      <dgm:spPr/>
    </dgm:pt>
    <dgm:pt modelId="{FECEF0C0-049E-4B11-8DA0-72DAC154FCBF}" type="pres">
      <dgm:prSet presAssocID="{97843351-49DB-4B0E-96E9-B7B0941DCD95}" presName="node" presStyleLbl="node1" presStyleIdx="3" presStyleCnt="8">
        <dgm:presLayoutVars>
          <dgm:bulletEnabled val="1"/>
        </dgm:presLayoutVars>
      </dgm:prSet>
      <dgm:spPr/>
    </dgm:pt>
    <dgm:pt modelId="{1B31DEDC-D710-49F0-8ABD-156990DB038A}" type="pres">
      <dgm:prSet presAssocID="{5E61D09B-6F18-4AB1-910B-BDFEC4FF65B2}" presName="parTrans" presStyleLbl="bgSibTrans2D1" presStyleIdx="4" presStyleCnt="8"/>
      <dgm:spPr/>
    </dgm:pt>
    <dgm:pt modelId="{52945BA8-05C0-4400-BA26-1D3DB854696A}" type="pres">
      <dgm:prSet presAssocID="{922D0175-98BC-4050-A81E-35BFDA3EEE30}" presName="node" presStyleLbl="node1" presStyleIdx="4" presStyleCnt="8">
        <dgm:presLayoutVars>
          <dgm:bulletEnabled val="1"/>
        </dgm:presLayoutVars>
      </dgm:prSet>
      <dgm:spPr/>
    </dgm:pt>
    <dgm:pt modelId="{85CA5C34-47DC-4CF0-8E8C-459984D74059}" type="pres">
      <dgm:prSet presAssocID="{334B424A-9433-409F-B97E-9DC003E65896}" presName="parTrans" presStyleLbl="bgSibTrans2D1" presStyleIdx="5" presStyleCnt="8"/>
      <dgm:spPr/>
    </dgm:pt>
    <dgm:pt modelId="{7CB0070B-638A-4229-90F1-78EDFB0F2FDD}" type="pres">
      <dgm:prSet presAssocID="{AA0380AC-1320-4BDA-8664-0572454D41DC}" presName="node" presStyleLbl="node1" presStyleIdx="5" presStyleCnt="8">
        <dgm:presLayoutVars>
          <dgm:bulletEnabled val="1"/>
        </dgm:presLayoutVars>
      </dgm:prSet>
      <dgm:spPr/>
    </dgm:pt>
    <dgm:pt modelId="{4670B0B3-73DB-462E-8795-F6BBB310459E}" type="pres">
      <dgm:prSet presAssocID="{82E57CE6-71C5-4F61-9643-A3F85CEBE6AB}" presName="parTrans" presStyleLbl="bgSibTrans2D1" presStyleIdx="6" presStyleCnt="8"/>
      <dgm:spPr/>
    </dgm:pt>
    <dgm:pt modelId="{0CA05E26-75DA-45EE-B36B-FE131C805A44}" type="pres">
      <dgm:prSet presAssocID="{615AA969-DB90-4EA3-B2BE-D521A1795432}" presName="node" presStyleLbl="node1" presStyleIdx="6" presStyleCnt="8">
        <dgm:presLayoutVars>
          <dgm:bulletEnabled val="1"/>
        </dgm:presLayoutVars>
      </dgm:prSet>
      <dgm:spPr/>
    </dgm:pt>
    <dgm:pt modelId="{E9226368-688A-436D-BFA7-7125A2080E6F}" type="pres">
      <dgm:prSet presAssocID="{D8A34E91-13CD-4119-9BC3-ED7A642A4A0C}" presName="parTrans" presStyleLbl="bgSibTrans2D1" presStyleIdx="7" presStyleCnt="8"/>
      <dgm:spPr/>
    </dgm:pt>
    <dgm:pt modelId="{BF06F004-B9F4-43FA-883B-5AB000920EB1}" type="pres">
      <dgm:prSet presAssocID="{F2C2C1EF-538F-4D9C-B504-CB3E4FCF3514}" presName="node" presStyleLbl="node1" presStyleIdx="7" presStyleCnt="8">
        <dgm:presLayoutVars>
          <dgm:bulletEnabled val="1"/>
        </dgm:presLayoutVars>
      </dgm:prSet>
      <dgm:spPr/>
    </dgm:pt>
  </dgm:ptLst>
  <dgm:cxnLst>
    <dgm:cxn modelId="{A37D8407-CA5C-4927-A4C3-87C4EDCC1E3F}" srcId="{14A87701-D423-4E3C-AE28-4751275FE1D9}" destId="{8FDAB67B-3A31-462A-AD8B-FEC3028D7BB4}" srcOrd="1" destOrd="0" parTransId="{09384D17-B88C-4DD6-9582-9AB1A8F894C1}" sibTransId="{86971FB3-9B9F-4CBD-847F-BD4A0A0D043D}"/>
    <dgm:cxn modelId="{B83DF519-F4A4-400E-95FA-9FA29210F708}" srcId="{B465759D-6412-44AC-B65C-6E3DCAC488F5}" destId="{7E5BE6A5-AEA2-44B5-9135-12C65A692706}" srcOrd="2" destOrd="0" parTransId="{5D8D1232-D02E-43AC-B692-7AEA1B6AE02C}" sibTransId="{F681F7D5-34D5-4AEB-8916-81F00DFEBFCD}"/>
    <dgm:cxn modelId="{2B996720-4C3F-4C13-9AAD-7A206D3F23D6}" srcId="{B465759D-6412-44AC-B65C-6E3DCAC488F5}" destId="{7C407E76-8AF0-40B0-AEB1-BFF60126B3D7}" srcOrd="1" destOrd="0" parTransId="{AF0571AC-9CC7-4A45-A3E1-3D173E851C23}" sibTransId="{14F13DC9-9523-4D9F-9779-7FAF287ADAB5}"/>
    <dgm:cxn modelId="{55033135-47AE-42D3-86DC-48B8A586B6FA}" type="presOf" srcId="{5D8D1232-D02E-43AC-B692-7AEA1B6AE02C}" destId="{02CD5704-37D7-4B74-A481-9AD7897B6C1F}" srcOrd="0" destOrd="0" presId="urn:microsoft.com/office/officeart/2005/8/layout/radial4"/>
    <dgm:cxn modelId="{5FC9C735-EC6A-4AA2-8C2B-790A9A9E446C}" srcId="{8FDAB67B-3A31-462A-AD8B-FEC3028D7BB4}" destId="{3FB73092-1979-4DC9-A8C6-07DAF413C2B2}" srcOrd="0" destOrd="0" parTransId="{B17FECD1-FDEC-41E7-9519-12E79B416E7B}" sibTransId="{4CC8B353-9DF6-46B9-9CA9-69F33323EBF5}"/>
    <dgm:cxn modelId="{02BB8A40-F7D7-45F5-8C4B-2B8B068EF720}" type="presOf" srcId="{305348A9-333B-409B-BCFD-078C48C2C8FD}" destId="{914BF399-5746-48EB-A773-7FAD83A0649E}" srcOrd="0" destOrd="0" presId="urn:microsoft.com/office/officeart/2005/8/layout/radial4"/>
    <dgm:cxn modelId="{D1F93E61-128C-499F-9960-F8F639986DEF}" srcId="{B465759D-6412-44AC-B65C-6E3DCAC488F5}" destId="{615AA969-DB90-4EA3-B2BE-D521A1795432}" srcOrd="6" destOrd="0" parTransId="{82E57CE6-71C5-4F61-9643-A3F85CEBE6AB}" sibTransId="{BE40C340-B4BD-4F8C-AEC9-08880A01DFCC}"/>
    <dgm:cxn modelId="{E523B062-7483-438C-AFCE-E1CC1487850C}" type="presOf" srcId="{AF0571AC-9CC7-4A45-A3E1-3D173E851C23}" destId="{AE9C0055-CF96-4931-BFAC-B2C68E0516B5}" srcOrd="0" destOrd="0" presId="urn:microsoft.com/office/officeart/2005/8/layout/radial4"/>
    <dgm:cxn modelId="{FE137963-0E0B-42BD-8280-A7FD80E1A074}" type="presOf" srcId="{82E57CE6-71C5-4F61-9643-A3F85CEBE6AB}" destId="{4670B0B3-73DB-462E-8795-F6BBB310459E}" srcOrd="0" destOrd="0" presId="urn:microsoft.com/office/officeart/2005/8/layout/radial4"/>
    <dgm:cxn modelId="{6A125168-F9DE-4B0A-8CFF-AB91DEF6E0CD}" type="presOf" srcId="{7C407E76-8AF0-40B0-AEB1-BFF60126B3D7}" destId="{C692DC77-1E9F-4908-93A5-9992D116F121}" srcOrd="0" destOrd="0" presId="urn:microsoft.com/office/officeart/2005/8/layout/radial4"/>
    <dgm:cxn modelId="{AEEFCF4D-3E42-47AF-B9C0-A89355F45527}" srcId="{14A87701-D423-4E3C-AE28-4751275FE1D9}" destId="{B465759D-6412-44AC-B65C-6E3DCAC488F5}" srcOrd="0" destOrd="0" parTransId="{B9C39977-CA1E-43BE-87B7-D81C306DAE3D}" sibTransId="{EC9A4F71-88E1-4536-B233-AEF81976A1E3}"/>
    <dgm:cxn modelId="{12272970-9D5A-4CF5-AF5F-9846910FD031}" srcId="{B465759D-6412-44AC-B65C-6E3DCAC488F5}" destId="{922D0175-98BC-4050-A81E-35BFDA3EEE30}" srcOrd="4" destOrd="0" parTransId="{5E61D09B-6F18-4AB1-910B-BDFEC4FF65B2}" sibTransId="{6CBF4ADD-0C8A-446E-9CDF-F75970C312D3}"/>
    <dgm:cxn modelId="{9BD51E5A-DFFA-4994-B7BB-0CCCC731C082}" srcId="{B465759D-6412-44AC-B65C-6E3DCAC488F5}" destId="{F2C2C1EF-538F-4D9C-B504-CB3E4FCF3514}" srcOrd="7" destOrd="0" parTransId="{D8A34E91-13CD-4119-9BC3-ED7A642A4A0C}" sibTransId="{191F7897-7104-4E4C-8F37-8FE151A19E45}"/>
    <dgm:cxn modelId="{51DC9A93-3AE0-48F9-9A16-A912458153B0}" srcId="{B465759D-6412-44AC-B65C-6E3DCAC488F5}" destId="{97843351-49DB-4B0E-96E9-B7B0941DCD95}" srcOrd="3" destOrd="0" parTransId="{41E9CEBF-08A4-4EBB-89BF-22989B853D07}" sibTransId="{E7FE27B4-32C5-4150-9BF2-CCBB87D68B07}"/>
    <dgm:cxn modelId="{D84F3F97-ECE0-41BE-ABA8-80128EEF5407}" type="presOf" srcId="{5E61D09B-6F18-4AB1-910B-BDFEC4FF65B2}" destId="{1B31DEDC-D710-49F0-8ABD-156990DB038A}" srcOrd="0" destOrd="0" presId="urn:microsoft.com/office/officeart/2005/8/layout/radial4"/>
    <dgm:cxn modelId="{ECA749AC-14DC-4107-A24A-4B6FB8A00CC9}" type="presOf" srcId="{D8A34E91-13CD-4119-9BC3-ED7A642A4A0C}" destId="{E9226368-688A-436D-BFA7-7125A2080E6F}" srcOrd="0" destOrd="0" presId="urn:microsoft.com/office/officeart/2005/8/layout/radial4"/>
    <dgm:cxn modelId="{0E8F7DB9-2140-4FD7-928E-CA316BB17D22}" type="presOf" srcId="{F2C2C1EF-538F-4D9C-B504-CB3E4FCF3514}" destId="{BF06F004-B9F4-43FA-883B-5AB000920EB1}" srcOrd="0" destOrd="0" presId="urn:microsoft.com/office/officeart/2005/8/layout/radial4"/>
    <dgm:cxn modelId="{C26C54BB-689F-41B2-8C97-41C175A642BC}" type="presOf" srcId="{B4966015-1647-46EA-8F16-36477CD4A26B}" destId="{00DC0794-6F83-45BC-90EB-90ACA51DB18A}" srcOrd="0" destOrd="0" presId="urn:microsoft.com/office/officeart/2005/8/layout/radial4"/>
    <dgm:cxn modelId="{091679C3-9248-4B4C-B799-ECB2BAA535F5}" type="presOf" srcId="{B465759D-6412-44AC-B65C-6E3DCAC488F5}" destId="{4C58503E-A62D-415D-A69C-878399AF578D}" srcOrd="0" destOrd="0" presId="urn:microsoft.com/office/officeart/2005/8/layout/radial4"/>
    <dgm:cxn modelId="{DF7DE4C5-96B4-4C87-BCA5-EF9572C984D8}" type="presOf" srcId="{334B424A-9433-409F-B97E-9DC003E65896}" destId="{85CA5C34-47DC-4CF0-8E8C-459984D74059}" srcOrd="0" destOrd="0" presId="urn:microsoft.com/office/officeart/2005/8/layout/radial4"/>
    <dgm:cxn modelId="{814CEECC-52B6-42E0-B1C0-15D81BFBD2BF}" srcId="{B465759D-6412-44AC-B65C-6E3DCAC488F5}" destId="{AA0380AC-1320-4BDA-8664-0572454D41DC}" srcOrd="5" destOrd="0" parTransId="{334B424A-9433-409F-B97E-9DC003E65896}" sibTransId="{04F23CDE-E49A-450B-A172-C73B38CFB32B}"/>
    <dgm:cxn modelId="{DAE02AD1-7D7D-498B-94B2-148814A89C56}" type="presOf" srcId="{7E5BE6A5-AEA2-44B5-9135-12C65A692706}" destId="{67422B28-7883-4ABF-B7DB-E15CB912BB39}" srcOrd="0" destOrd="0" presId="urn:microsoft.com/office/officeart/2005/8/layout/radial4"/>
    <dgm:cxn modelId="{0BF06AF0-00F6-47B3-A082-78113F8697F0}" type="presOf" srcId="{922D0175-98BC-4050-A81E-35BFDA3EEE30}" destId="{52945BA8-05C0-4400-BA26-1D3DB854696A}" srcOrd="0" destOrd="0" presId="urn:microsoft.com/office/officeart/2005/8/layout/radial4"/>
    <dgm:cxn modelId="{0ECC6EF1-9180-4228-B104-4298B811E1DA}" type="presOf" srcId="{AA0380AC-1320-4BDA-8664-0572454D41DC}" destId="{7CB0070B-638A-4229-90F1-78EDFB0F2FDD}" srcOrd="0" destOrd="0" presId="urn:microsoft.com/office/officeart/2005/8/layout/radial4"/>
    <dgm:cxn modelId="{DF7A67F3-7B93-4037-BD9D-F43FC9265ADD}" type="presOf" srcId="{615AA969-DB90-4EA3-B2BE-D521A1795432}" destId="{0CA05E26-75DA-45EE-B36B-FE131C805A44}" srcOrd="0" destOrd="0" presId="urn:microsoft.com/office/officeart/2005/8/layout/radial4"/>
    <dgm:cxn modelId="{BDF9F6F7-7900-4705-BAFB-7C97E259925B}" srcId="{B465759D-6412-44AC-B65C-6E3DCAC488F5}" destId="{305348A9-333B-409B-BCFD-078C48C2C8FD}" srcOrd="0" destOrd="0" parTransId="{B4966015-1647-46EA-8F16-36477CD4A26B}" sibTransId="{F0E2BA67-58F0-41E1-B68B-42EB4F3413F0}"/>
    <dgm:cxn modelId="{68B23EFB-0772-43BC-9774-F3CF8F68D71B}" type="presOf" srcId="{41E9CEBF-08A4-4EBB-89BF-22989B853D07}" destId="{1555F09F-BEF7-4862-A381-CFCB1BB92CC8}" srcOrd="0" destOrd="0" presId="urn:microsoft.com/office/officeart/2005/8/layout/radial4"/>
    <dgm:cxn modelId="{D00867FC-E8BD-4DA8-853D-C651222D1614}" type="presOf" srcId="{14A87701-D423-4E3C-AE28-4751275FE1D9}" destId="{0968439B-A7D5-4237-88F2-345E618D0338}" srcOrd="0" destOrd="0" presId="urn:microsoft.com/office/officeart/2005/8/layout/radial4"/>
    <dgm:cxn modelId="{BEF887FF-A213-4323-B967-A16B4039D020}" type="presOf" srcId="{97843351-49DB-4B0E-96E9-B7B0941DCD95}" destId="{FECEF0C0-049E-4B11-8DA0-72DAC154FCBF}" srcOrd="0" destOrd="0" presId="urn:microsoft.com/office/officeart/2005/8/layout/radial4"/>
    <dgm:cxn modelId="{4CAC97A8-431A-4B0D-8C7D-FF07FE584D3D}" type="presParOf" srcId="{0968439B-A7D5-4237-88F2-345E618D0338}" destId="{4C58503E-A62D-415D-A69C-878399AF578D}" srcOrd="0" destOrd="0" presId="urn:microsoft.com/office/officeart/2005/8/layout/radial4"/>
    <dgm:cxn modelId="{C8E675EF-2A70-4545-8908-4DA364BFB66E}" type="presParOf" srcId="{0968439B-A7D5-4237-88F2-345E618D0338}" destId="{00DC0794-6F83-45BC-90EB-90ACA51DB18A}" srcOrd="1" destOrd="0" presId="urn:microsoft.com/office/officeart/2005/8/layout/radial4"/>
    <dgm:cxn modelId="{ED231BFB-9BA7-4F6E-92C2-954DEF0FB2C1}" type="presParOf" srcId="{0968439B-A7D5-4237-88F2-345E618D0338}" destId="{914BF399-5746-48EB-A773-7FAD83A0649E}" srcOrd="2" destOrd="0" presId="urn:microsoft.com/office/officeart/2005/8/layout/radial4"/>
    <dgm:cxn modelId="{DDAFC5EC-0C59-428B-9E2E-FE1257E05D1E}" type="presParOf" srcId="{0968439B-A7D5-4237-88F2-345E618D0338}" destId="{AE9C0055-CF96-4931-BFAC-B2C68E0516B5}" srcOrd="3" destOrd="0" presId="urn:microsoft.com/office/officeart/2005/8/layout/radial4"/>
    <dgm:cxn modelId="{441B75F0-8FB1-436E-8803-6A8831884275}" type="presParOf" srcId="{0968439B-A7D5-4237-88F2-345E618D0338}" destId="{C692DC77-1E9F-4908-93A5-9992D116F121}" srcOrd="4" destOrd="0" presId="urn:microsoft.com/office/officeart/2005/8/layout/radial4"/>
    <dgm:cxn modelId="{CE72DFBE-2788-4E90-9B7A-F352ECB8C16C}" type="presParOf" srcId="{0968439B-A7D5-4237-88F2-345E618D0338}" destId="{02CD5704-37D7-4B74-A481-9AD7897B6C1F}" srcOrd="5" destOrd="0" presId="urn:microsoft.com/office/officeart/2005/8/layout/radial4"/>
    <dgm:cxn modelId="{BCBBA40F-3844-487B-A4ED-2105DD2E081D}" type="presParOf" srcId="{0968439B-A7D5-4237-88F2-345E618D0338}" destId="{67422B28-7883-4ABF-B7DB-E15CB912BB39}" srcOrd="6" destOrd="0" presId="urn:microsoft.com/office/officeart/2005/8/layout/radial4"/>
    <dgm:cxn modelId="{70449B80-B609-438E-80DB-E1F98080C5C9}" type="presParOf" srcId="{0968439B-A7D5-4237-88F2-345E618D0338}" destId="{1555F09F-BEF7-4862-A381-CFCB1BB92CC8}" srcOrd="7" destOrd="0" presId="urn:microsoft.com/office/officeart/2005/8/layout/radial4"/>
    <dgm:cxn modelId="{288BD8BF-E531-4E1D-9BC2-6546B778A399}" type="presParOf" srcId="{0968439B-A7D5-4237-88F2-345E618D0338}" destId="{FECEF0C0-049E-4B11-8DA0-72DAC154FCBF}" srcOrd="8" destOrd="0" presId="urn:microsoft.com/office/officeart/2005/8/layout/radial4"/>
    <dgm:cxn modelId="{6C1A5A20-9694-4F8C-AEF8-2395FEE070DD}" type="presParOf" srcId="{0968439B-A7D5-4237-88F2-345E618D0338}" destId="{1B31DEDC-D710-49F0-8ABD-156990DB038A}" srcOrd="9" destOrd="0" presId="urn:microsoft.com/office/officeart/2005/8/layout/radial4"/>
    <dgm:cxn modelId="{CA8F82DE-2EE3-4730-B671-E19BE8074609}" type="presParOf" srcId="{0968439B-A7D5-4237-88F2-345E618D0338}" destId="{52945BA8-05C0-4400-BA26-1D3DB854696A}" srcOrd="10" destOrd="0" presId="urn:microsoft.com/office/officeart/2005/8/layout/radial4"/>
    <dgm:cxn modelId="{8BEFD72C-AF87-4CC1-83BD-9EBFBFE6013D}" type="presParOf" srcId="{0968439B-A7D5-4237-88F2-345E618D0338}" destId="{85CA5C34-47DC-4CF0-8E8C-459984D74059}" srcOrd="11" destOrd="0" presId="urn:microsoft.com/office/officeart/2005/8/layout/radial4"/>
    <dgm:cxn modelId="{4B2CAF48-BDB0-45E2-B2C3-D39B65FE3D36}" type="presParOf" srcId="{0968439B-A7D5-4237-88F2-345E618D0338}" destId="{7CB0070B-638A-4229-90F1-78EDFB0F2FDD}" srcOrd="12" destOrd="0" presId="urn:microsoft.com/office/officeart/2005/8/layout/radial4"/>
    <dgm:cxn modelId="{4D8CBFE5-A75D-4870-9A03-CA063B4A4B79}" type="presParOf" srcId="{0968439B-A7D5-4237-88F2-345E618D0338}" destId="{4670B0B3-73DB-462E-8795-F6BBB310459E}" srcOrd="13" destOrd="0" presId="urn:microsoft.com/office/officeart/2005/8/layout/radial4"/>
    <dgm:cxn modelId="{FB2F8796-9943-459F-806A-AE7917DE2558}" type="presParOf" srcId="{0968439B-A7D5-4237-88F2-345E618D0338}" destId="{0CA05E26-75DA-45EE-B36B-FE131C805A44}" srcOrd="14" destOrd="0" presId="urn:microsoft.com/office/officeart/2005/8/layout/radial4"/>
    <dgm:cxn modelId="{0D51723D-7B6A-4A40-BDD3-CE074A8285BF}" type="presParOf" srcId="{0968439B-A7D5-4237-88F2-345E618D0338}" destId="{E9226368-688A-436D-BFA7-7125A2080E6F}" srcOrd="15" destOrd="0" presId="urn:microsoft.com/office/officeart/2005/8/layout/radial4"/>
    <dgm:cxn modelId="{C1AE9504-3F90-4B19-BB17-A957E08A5CA6}" type="presParOf" srcId="{0968439B-A7D5-4237-88F2-345E618D0338}" destId="{BF06F004-B9F4-43FA-883B-5AB000920EB1}" srcOrd="16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FAB9A1-0881-44BA-9F3E-42356A415C09}" type="doc">
      <dgm:prSet loTypeId="urn:microsoft.com/office/officeart/2005/8/layout/h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D3D53576-C0B7-4C04-9812-BCD5E7AFE4C2}">
      <dgm:prSet phldrT="[Κείμενο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GB" sz="2300" b="1" dirty="0">
              <a:solidFill>
                <a:schemeClr val="tx1"/>
              </a:solidFill>
            </a:rPr>
            <a:t>Physical hunger</a:t>
          </a:r>
          <a:endParaRPr lang="el-GR" sz="2300" b="1" dirty="0">
            <a:solidFill>
              <a:schemeClr val="tx1"/>
            </a:solidFill>
          </a:endParaRPr>
        </a:p>
      </dgm:t>
    </dgm:pt>
    <dgm:pt modelId="{DE36F63B-02AE-4945-897A-F609FB18828E}" type="parTrans" cxnId="{30AEB51F-4F8F-45AC-92BA-E4D63D4D5A71}">
      <dgm:prSet/>
      <dgm:spPr/>
      <dgm:t>
        <a:bodyPr/>
        <a:lstStyle/>
        <a:p>
          <a:endParaRPr lang="el-GR"/>
        </a:p>
      </dgm:t>
    </dgm:pt>
    <dgm:pt modelId="{E3CA5B69-D6F1-4E7E-82D3-9FEFD8F1F644}" type="sibTrans" cxnId="{30AEB51F-4F8F-45AC-92BA-E4D63D4D5A71}">
      <dgm:prSet/>
      <dgm:spPr/>
      <dgm:t>
        <a:bodyPr/>
        <a:lstStyle/>
        <a:p>
          <a:endParaRPr lang="el-GR"/>
        </a:p>
      </dgm:t>
    </dgm:pt>
    <dgm:pt modelId="{6581F175-47EC-45D3-AA74-0CA133986CF7}">
      <dgm:prSet phldrT="[Κείμενο]" custT="1"/>
      <dgm:spPr>
        <a:solidFill>
          <a:srgbClr val="3FFF3F">
            <a:alpha val="90000"/>
          </a:srgbClr>
        </a:solidFill>
      </dgm:spPr>
      <dgm:t>
        <a:bodyPr/>
        <a:lstStyle/>
        <a:p>
          <a:pPr algn="just"/>
          <a:r>
            <a:rPr lang="en-GB" sz="1600" b="1" dirty="0"/>
            <a:t>It appears gradually.</a:t>
          </a:r>
          <a:endParaRPr lang="el-GR" sz="1600" b="1" dirty="0"/>
        </a:p>
      </dgm:t>
    </dgm:pt>
    <dgm:pt modelId="{32F27A42-1945-4496-A882-62A5FB7CA694}" type="parTrans" cxnId="{853D775C-A29A-4317-8117-B8017510B7AF}">
      <dgm:prSet/>
      <dgm:spPr/>
      <dgm:t>
        <a:bodyPr/>
        <a:lstStyle/>
        <a:p>
          <a:endParaRPr lang="el-GR"/>
        </a:p>
      </dgm:t>
    </dgm:pt>
    <dgm:pt modelId="{6C2F0FBA-B0D9-4171-A77F-B48871606894}" type="sibTrans" cxnId="{853D775C-A29A-4317-8117-B8017510B7AF}">
      <dgm:prSet/>
      <dgm:spPr/>
      <dgm:t>
        <a:bodyPr/>
        <a:lstStyle/>
        <a:p>
          <a:endParaRPr lang="el-GR"/>
        </a:p>
      </dgm:t>
    </dgm:pt>
    <dgm:pt modelId="{6F7FF41E-E067-49CF-889C-C8C805807D96}">
      <dgm:prSet phldrT="[Κείμενο]" custT="1"/>
      <dgm:spPr>
        <a:blipFill dpi="0" rotWithShape="0">
          <a:blip xmlns:r="http://schemas.openxmlformats.org/officeDocument/2006/relationships" r:embed="rId2"/>
          <a:srcRect/>
          <a:stretch>
            <a:fillRect/>
          </a:stretch>
        </a:blipFill>
      </dgm:spPr>
      <dgm:t>
        <a:bodyPr/>
        <a:lstStyle/>
        <a:p>
          <a:r>
            <a:rPr lang="en-GB" sz="2300" b="1" dirty="0">
              <a:solidFill>
                <a:schemeClr val="tx1"/>
              </a:solidFill>
            </a:rPr>
            <a:t>Emotional hunger</a:t>
          </a:r>
          <a:endParaRPr lang="el-GR" sz="2300" b="1" dirty="0">
            <a:solidFill>
              <a:schemeClr val="tx1"/>
            </a:solidFill>
          </a:endParaRPr>
        </a:p>
      </dgm:t>
    </dgm:pt>
    <dgm:pt modelId="{DC54E95F-5D8E-40AF-BE63-86269BEA1409}" type="parTrans" cxnId="{D03D27B0-AD3B-4C72-9129-96DDBA0FB7B4}">
      <dgm:prSet/>
      <dgm:spPr/>
      <dgm:t>
        <a:bodyPr/>
        <a:lstStyle/>
        <a:p>
          <a:endParaRPr lang="el-GR"/>
        </a:p>
      </dgm:t>
    </dgm:pt>
    <dgm:pt modelId="{D1C2AD8D-CB17-4570-8198-3CFF71A9317D}" type="sibTrans" cxnId="{D03D27B0-AD3B-4C72-9129-96DDBA0FB7B4}">
      <dgm:prSet/>
      <dgm:spPr/>
      <dgm:t>
        <a:bodyPr/>
        <a:lstStyle/>
        <a:p>
          <a:endParaRPr lang="el-GR"/>
        </a:p>
      </dgm:t>
    </dgm:pt>
    <dgm:pt modelId="{3B87BF4C-A886-42DC-81AA-52F66B49E406}">
      <dgm:prSet phldrT="[Κείμενο]" custT="1"/>
      <dgm:spPr>
        <a:solidFill>
          <a:srgbClr val="FF3300">
            <a:alpha val="89804"/>
          </a:srgbClr>
        </a:solidFill>
      </dgm:spPr>
      <dgm:t>
        <a:bodyPr/>
        <a:lstStyle/>
        <a:p>
          <a:pPr algn="just"/>
          <a:r>
            <a:rPr lang="en-GB" sz="1600" b="1" i="0" dirty="0"/>
            <a:t>It appears suddenly.</a:t>
          </a:r>
          <a:r>
            <a:rPr lang="el-GR" sz="1600" b="1" i="0" dirty="0"/>
            <a:t> </a:t>
          </a:r>
          <a:endParaRPr lang="el-GR" sz="1600" b="1" dirty="0"/>
        </a:p>
      </dgm:t>
    </dgm:pt>
    <dgm:pt modelId="{C95F1A4D-37F7-4419-BCA1-1EF60F848B85}" type="parTrans" cxnId="{BFFACC5C-DDF8-4C8F-BCEC-7D7A8A4217E3}">
      <dgm:prSet/>
      <dgm:spPr/>
      <dgm:t>
        <a:bodyPr/>
        <a:lstStyle/>
        <a:p>
          <a:endParaRPr lang="el-GR"/>
        </a:p>
      </dgm:t>
    </dgm:pt>
    <dgm:pt modelId="{DE2A4E03-C230-48A6-AC62-30FA4C752ED8}" type="sibTrans" cxnId="{BFFACC5C-DDF8-4C8F-BCEC-7D7A8A4217E3}">
      <dgm:prSet/>
      <dgm:spPr/>
      <dgm:t>
        <a:bodyPr/>
        <a:lstStyle/>
        <a:p>
          <a:endParaRPr lang="el-GR"/>
        </a:p>
      </dgm:t>
    </dgm:pt>
    <dgm:pt modelId="{49909F12-7008-424A-87D5-8C4D7E8947D3}">
      <dgm:prSet phldrT="[Κείμενο]" custT="1"/>
      <dgm:spPr>
        <a:solidFill>
          <a:srgbClr val="3FFF3F">
            <a:alpha val="90000"/>
          </a:srgbClr>
        </a:solidFill>
      </dgm:spPr>
      <dgm:t>
        <a:bodyPr/>
        <a:lstStyle/>
        <a:p>
          <a:pPr algn="just"/>
          <a:r>
            <a:rPr lang="en-GB" sz="1600" b="1" dirty="0"/>
            <a:t>When satiety occurs, the brain tells us not to consume anymore.</a:t>
          </a:r>
          <a:r>
            <a:rPr lang="en-GB" sz="1600" b="1" i="0" dirty="0"/>
            <a:t> </a:t>
          </a:r>
          <a:endParaRPr lang="el-GR" sz="1600" b="1" dirty="0"/>
        </a:p>
      </dgm:t>
    </dgm:pt>
    <dgm:pt modelId="{31085186-4302-4A50-B005-2E4A0E1DB764}" type="parTrans" cxnId="{AA44824C-D69B-4B59-8BCE-B187F814EF73}">
      <dgm:prSet/>
      <dgm:spPr/>
      <dgm:t>
        <a:bodyPr/>
        <a:lstStyle/>
        <a:p>
          <a:endParaRPr lang="el-GR"/>
        </a:p>
      </dgm:t>
    </dgm:pt>
    <dgm:pt modelId="{A4E44DF4-A52F-4966-9DA7-7C9F6FD198B3}" type="sibTrans" cxnId="{AA44824C-D69B-4B59-8BCE-B187F814EF73}">
      <dgm:prSet/>
      <dgm:spPr/>
      <dgm:t>
        <a:bodyPr/>
        <a:lstStyle/>
        <a:p>
          <a:endParaRPr lang="el-GR"/>
        </a:p>
      </dgm:t>
    </dgm:pt>
    <dgm:pt modelId="{CA6E74BB-C5C5-454B-9BF6-6C1269B4AAAF}">
      <dgm:prSet phldrT="[Κείμενο]" custT="1"/>
      <dgm:spPr>
        <a:solidFill>
          <a:srgbClr val="FF3300">
            <a:alpha val="89804"/>
          </a:srgbClr>
        </a:solidFill>
      </dgm:spPr>
      <dgm:t>
        <a:bodyPr/>
        <a:lstStyle/>
        <a:p>
          <a:pPr algn="just"/>
          <a:r>
            <a:rPr lang="en-GB" sz="1600" b="1" i="0" dirty="0"/>
            <a:t>There is a feeling that we are never full</a:t>
          </a:r>
          <a:r>
            <a:rPr lang="el-GR" sz="1600" b="1" i="0" dirty="0"/>
            <a:t>. </a:t>
          </a:r>
          <a:endParaRPr lang="el-GR" sz="1600" b="1" dirty="0"/>
        </a:p>
      </dgm:t>
    </dgm:pt>
    <dgm:pt modelId="{DA4A8BBD-6FA3-4262-9E66-8FF72DAF6425}" type="parTrans" cxnId="{CB0912CE-E4BF-4D17-A9DC-282D2CE2043D}">
      <dgm:prSet/>
      <dgm:spPr/>
      <dgm:t>
        <a:bodyPr/>
        <a:lstStyle/>
        <a:p>
          <a:endParaRPr lang="el-GR"/>
        </a:p>
      </dgm:t>
    </dgm:pt>
    <dgm:pt modelId="{C1A53BA9-966B-45FE-8C0F-EC44B25222C3}" type="sibTrans" cxnId="{CB0912CE-E4BF-4D17-A9DC-282D2CE2043D}">
      <dgm:prSet/>
      <dgm:spPr/>
      <dgm:t>
        <a:bodyPr/>
        <a:lstStyle/>
        <a:p>
          <a:endParaRPr lang="el-GR"/>
        </a:p>
      </dgm:t>
    </dgm:pt>
    <dgm:pt modelId="{4408C0CF-08B1-492A-8DFC-C576F9F9422A}">
      <dgm:prSet phldrT="[Κείμενο]" custT="1"/>
      <dgm:spPr>
        <a:solidFill>
          <a:srgbClr val="FF3300">
            <a:alpha val="89804"/>
          </a:srgbClr>
        </a:solidFill>
      </dgm:spPr>
      <dgm:t>
        <a:bodyPr/>
        <a:lstStyle/>
        <a:p>
          <a:pPr algn="just"/>
          <a:r>
            <a:rPr lang="en-GB" sz="1600" b="1" i="0" dirty="0"/>
            <a:t>It is accompanied by a feeling of guilt.</a:t>
          </a:r>
          <a:endParaRPr lang="el-GR" sz="1600" b="1" dirty="0"/>
        </a:p>
      </dgm:t>
    </dgm:pt>
    <dgm:pt modelId="{11C1C952-EECD-42D6-80B4-F2E6E4AB996B}" type="parTrans" cxnId="{889F0085-6A90-4F37-AA2F-75CAFE09BA23}">
      <dgm:prSet/>
      <dgm:spPr/>
      <dgm:t>
        <a:bodyPr/>
        <a:lstStyle/>
        <a:p>
          <a:endParaRPr lang="el-GR"/>
        </a:p>
      </dgm:t>
    </dgm:pt>
    <dgm:pt modelId="{34102869-3640-4E29-8FFD-B951F47F1D82}" type="sibTrans" cxnId="{889F0085-6A90-4F37-AA2F-75CAFE09BA23}">
      <dgm:prSet/>
      <dgm:spPr/>
      <dgm:t>
        <a:bodyPr/>
        <a:lstStyle/>
        <a:p>
          <a:endParaRPr lang="el-GR"/>
        </a:p>
      </dgm:t>
    </dgm:pt>
    <dgm:pt modelId="{962136FA-0E0B-49CB-B540-B86778DCA8FB}">
      <dgm:prSet phldrT="[Κείμενο]" custT="1"/>
      <dgm:spPr>
        <a:solidFill>
          <a:srgbClr val="3FFF3F">
            <a:alpha val="90000"/>
          </a:srgbClr>
        </a:solidFill>
      </dgm:spPr>
      <dgm:t>
        <a:bodyPr/>
        <a:lstStyle/>
        <a:p>
          <a:pPr algn="just"/>
          <a:endParaRPr lang="el-GR" sz="1700" b="1" dirty="0"/>
        </a:p>
      </dgm:t>
    </dgm:pt>
    <dgm:pt modelId="{C38B5781-29A7-41E8-8903-3C23D0ACA9BD}" type="parTrans" cxnId="{E8D19ED2-874F-4688-8670-909E5FC882F6}">
      <dgm:prSet/>
      <dgm:spPr/>
      <dgm:t>
        <a:bodyPr/>
        <a:lstStyle/>
        <a:p>
          <a:endParaRPr lang="en-US"/>
        </a:p>
      </dgm:t>
    </dgm:pt>
    <dgm:pt modelId="{1CAF9826-C04F-4D6E-8E2F-F4DB799AAD69}" type="sibTrans" cxnId="{E8D19ED2-874F-4688-8670-909E5FC882F6}">
      <dgm:prSet/>
      <dgm:spPr/>
      <dgm:t>
        <a:bodyPr/>
        <a:lstStyle/>
        <a:p>
          <a:endParaRPr lang="en-US"/>
        </a:p>
      </dgm:t>
    </dgm:pt>
    <dgm:pt modelId="{BAB2A66A-7994-48E2-956B-3DEAA0CFCB0E}">
      <dgm:prSet phldrT="[Κείμενο]" custT="1"/>
      <dgm:spPr>
        <a:solidFill>
          <a:srgbClr val="3FFF3F">
            <a:alpha val="90000"/>
          </a:srgbClr>
        </a:solidFill>
      </dgm:spPr>
      <dgm:t>
        <a:bodyPr/>
        <a:lstStyle/>
        <a:p>
          <a:pPr algn="just"/>
          <a:r>
            <a:rPr lang="en-GB" sz="1600" b="1" dirty="0"/>
            <a:t>You do not feel guilty after a meal</a:t>
          </a:r>
          <a:r>
            <a:rPr lang="el-GR" sz="1600" b="1" i="0" dirty="0"/>
            <a:t>.</a:t>
          </a:r>
          <a:r>
            <a:rPr lang="en-GB" sz="1600" b="1" i="0" dirty="0"/>
            <a:t> </a:t>
          </a:r>
          <a:endParaRPr lang="el-GR" sz="1600" b="1" dirty="0"/>
        </a:p>
      </dgm:t>
    </dgm:pt>
    <dgm:pt modelId="{6286BF69-67B7-481A-8BE1-341EA379621A}" type="parTrans" cxnId="{68110352-E3EC-468D-94A4-BBF575C97CE1}">
      <dgm:prSet/>
      <dgm:spPr/>
      <dgm:t>
        <a:bodyPr/>
        <a:lstStyle/>
        <a:p>
          <a:endParaRPr lang="en-US"/>
        </a:p>
      </dgm:t>
    </dgm:pt>
    <dgm:pt modelId="{2CDEF451-CA38-4E33-9FC5-9A692944DF50}" type="sibTrans" cxnId="{68110352-E3EC-468D-94A4-BBF575C97CE1}">
      <dgm:prSet/>
      <dgm:spPr/>
      <dgm:t>
        <a:bodyPr/>
        <a:lstStyle/>
        <a:p>
          <a:endParaRPr lang="en-US"/>
        </a:p>
      </dgm:t>
    </dgm:pt>
    <dgm:pt modelId="{709881AA-4F89-4A6F-BA81-9FC7C95DD3FC}">
      <dgm:prSet phldrT="[Κείμενο]" custT="1"/>
      <dgm:spPr>
        <a:solidFill>
          <a:srgbClr val="3FFF3F">
            <a:alpha val="90000"/>
          </a:srgbClr>
        </a:solidFill>
      </dgm:spPr>
      <dgm:t>
        <a:bodyPr/>
        <a:lstStyle/>
        <a:p>
          <a:pPr algn="just"/>
          <a:endParaRPr lang="el-GR" sz="1700" b="1" dirty="0"/>
        </a:p>
      </dgm:t>
    </dgm:pt>
    <dgm:pt modelId="{1E3AF34C-7980-4634-BACE-0DD7BB7D40E0}" type="parTrans" cxnId="{5F40D1B4-AC9F-4D03-B7DB-B82307AEC8F4}">
      <dgm:prSet/>
      <dgm:spPr/>
      <dgm:t>
        <a:bodyPr/>
        <a:lstStyle/>
        <a:p>
          <a:endParaRPr lang="en-US"/>
        </a:p>
      </dgm:t>
    </dgm:pt>
    <dgm:pt modelId="{2C43A97D-BC8B-441A-952A-7B8BA645A37C}" type="sibTrans" cxnId="{5F40D1B4-AC9F-4D03-B7DB-B82307AEC8F4}">
      <dgm:prSet/>
      <dgm:spPr/>
      <dgm:t>
        <a:bodyPr/>
        <a:lstStyle/>
        <a:p>
          <a:endParaRPr lang="en-US"/>
        </a:p>
      </dgm:t>
    </dgm:pt>
    <dgm:pt modelId="{E4DF3E96-8592-4727-9FB2-72FA6EE8A107}">
      <dgm:prSet phldrT="[Κείμενο]" custT="1"/>
      <dgm:spPr>
        <a:solidFill>
          <a:srgbClr val="3FFF3F">
            <a:alpha val="90000"/>
          </a:srgbClr>
        </a:solidFill>
      </dgm:spPr>
      <dgm:t>
        <a:bodyPr/>
        <a:lstStyle/>
        <a:p>
          <a:pPr algn="just"/>
          <a:r>
            <a:rPr lang="en-GB" sz="1600" b="1" dirty="0"/>
            <a:t>There is a sense of food consumption from all food groups</a:t>
          </a:r>
          <a:r>
            <a:rPr lang="el-GR" sz="1600" b="1" i="0" dirty="0"/>
            <a:t>.</a:t>
          </a:r>
          <a:endParaRPr lang="el-GR" sz="1600" b="1" dirty="0"/>
        </a:p>
      </dgm:t>
    </dgm:pt>
    <dgm:pt modelId="{ADC498E0-D3BD-499E-A3FB-A6E02FA9FDB3}" type="parTrans" cxnId="{F120685A-7BCC-4962-89BC-6A1387C14F74}">
      <dgm:prSet/>
      <dgm:spPr/>
      <dgm:t>
        <a:bodyPr/>
        <a:lstStyle/>
        <a:p>
          <a:endParaRPr lang="en-US"/>
        </a:p>
      </dgm:t>
    </dgm:pt>
    <dgm:pt modelId="{47F565FC-AAB6-4958-8817-45A7D6BA4D6A}" type="sibTrans" cxnId="{F120685A-7BCC-4962-89BC-6A1387C14F74}">
      <dgm:prSet/>
      <dgm:spPr/>
      <dgm:t>
        <a:bodyPr/>
        <a:lstStyle/>
        <a:p>
          <a:endParaRPr lang="en-US"/>
        </a:p>
      </dgm:t>
    </dgm:pt>
    <dgm:pt modelId="{25E64247-FD6F-4B29-B857-10A534AEB933}">
      <dgm:prSet phldrT="[Κείμενο]" custT="1"/>
      <dgm:spPr>
        <a:solidFill>
          <a:srgbClr val="3FFF3F">
            <a:alpha val="90000"/>
          </a:srgbClr>
        </a:solidFill>
      </dgm:spPr>
      <dgm:t>
        <a:bodyPr/>
        <a:lstStyle/>
        <a:p>
          <a:pPr algn="just"/>
          <a:endParaRPr lang="el-GR" sz="1700" b="1" dirty="0"/>
        </a:p>
      </dgm:t>
    </dgm:pt>
    <dgm:pt modelId="{858CCDDA-A161-4DEE-95BC-FC011434B0B7}" type="parTrans" cxnId="{193B46E3-7C90-461B-8E72-DB63003980AC}">
      <dgm:prSet/>
      <dgm:spPr/>
      <dgm:t>
        <a:bodyPr/>
        <a:lstStyle/>
        <a:p>
          <a:endParaRPr lang="en-US"/>
        </a:p>
      </dgm:t>
    </dgm:pt>
    <dgm:pt modelId="{232D9E2E-5E92-4DA4-9ED3-F0F56038F876}" type="sibTrans" cxnId="{193B46E3-7C90-461B-8E72-DB63003980AC}">
      <dgm:prSet/>
      <dgm:spPr/>
      <dgm:t>
        <a:bodyPr/>
        <a:lstStyle/>
        <a:p>
          <a:endParaRPr lang="en-US"/>
        </a:p>
      </dgm:t>
    </dgm:pt>
    <dgm:pt modelId="{AC504AD7-C4B6-4602-8115-8294792A35BB}">
      <dgm:prSet phldrT="[Κείμενο]" custT="1"/>
      <dgm:spPr>
        <a:solidFill>
          <a:srgbClr val="3FFF3F">
            <a:alpha val="90000"/>
          </a:srgbClr>
        </a:solidFill>
      </dgm:spPr>
      <dgm:t>
        <a:bodyPr/>
        <a:lstStyle/>
        <a:p>
          <a:pPr algn="just"/>
          <a:endParaRPr lang="el-GR" sz="1700" b="1" dirty="0"/>
        </a:p>
      </dgm:t>
    </dgm:pt>
    <dgm:pt modelId="{3E446CBE-ACD7-43A3-9C52-06967578474A}" type="parTrans" cxnId="{1FCB962D-B5EC-4A3F-AC92-53003E0076D1}">
      <dgm:prSet/>
      <dgm:spPr/>
      <dgm:t>
        <a:bodyPr/>
        <a:lstStyle/>
        <a:p>
          <a:endParaRPr lang="en-US"/>
        </a:p>
      </dgm:t>
    </dgm:pt>
    <dgm:pt modelId="{D674503E-BECD-4B89-8B66-172C94911970}" type="sibTrans" cxnId="{1FCB962D-B5EC-4A3F-AC92-53003E0076D1}">
      <dgm:prSet/>
      <dgm:spPr/>
      <dgm:t>
        <a:bodyPr/>
        <a:lstStyle/>
        <a:p>
          <a:endParaRPr lang="en-US"/>
        </a:p>
      </dgm:t>
    </dgm:pt>
    <dgm:pt modelId="{19E5A2EB-9477-484E-924B-0C3E1F188918}">
      <dgm:prSet phldrT="[Κείμενο]" custT="1"/>
      <dgm:spPr>
        <a:solidFill>
          <a:srgbClr val="FF3300">
            <a:alpha val="89804"/>
          </a:srgbClr>
        </a:solidFill>
      </dgm:spPr>
      <dgm:t>
        <a:bodyPr/>
        <a:lstStyle/>
        <a:p>
          <a:pPr algn="just"/>
          <a:r>
            <a:rPr lang="en-GB" sz="1600" b="1" i="0" dirty="0"/>
            <a:t>Selection of mainly unhealthy foods, rich in fat, sugar and salt.</a:t>
          </a:r>
          <a:endParaRPr lang="el-GR" sz="1600" b="1" dirty="0"/>
        </a:p>
      </dgm:t>
    </dgm:pt>
    <dgm:pt modelId="{742E298E-B792-4832-BF1E-6490F6A95E79}" type="parTrans" cxnId="{633AD964-239F-4DBE-9EC2-5CCC19EF1A8B}">
      <dgm:prSet/>
      <dgm:spPr/>
      <dgm:t>
        <a:bodyPr/>
        <a:lstStyle/>
        <a:p>
          <a:endParaRPr lang="en-US"/>
        </a:p>
      </dgm:t>
    </dgm:pt>
    <dgm:pt modelId="{996C39EF-068F-4943-8215-1749CF9ABA16}" type="sibTrans" cxnId="{633AD964-239F-4DBE-9EC2-5CCC19EF1A8B}">
      <dgm:prSet/>
      <dgm:spPr/>
      <dgm:t>
        <a:bodyPr/>
        <a:lstStyle/>
        <a:p>
          <a:endParaRPr lang="en-US"/>
        </a:p>
      </dgm:t>
    </dgm:pt>
    <dgm:pt modelId="{9BA38FAE-4615-4B9A-B70A-B24E11B21424}">
      <dgm:prSet phldrT="[Κείμενο]" custT="1"/>
      <dgm:spPr>
        <a:solidFill>
          <a:srgbClr val="3FFF3F">
            <a:alpha val="90000"/>
          </a:srgbClr>
        </a:solidFill>
      </dgm:spPr>
      <dgm:t>
        <a:bodyPr/>
        <a:lstStyle/>
        <a:p>
          <a:pPr algn="just"/>
          <a:r>
            <a:rPr lang="en-GB" sz="1600" b="1" dirty="0"/>
            <a:t>It is conscious and there is awareness of what we are eating at any given time.</a:t>
          </a:r>
          <a:endParaRPr lang="el-GR" sz="1600" b="1" dirty="0"/>
        </a:p>
      </dgm:t>
    </dgm:pt>
    <dgm:pt modelId="{E7FB3D57-2786-40AD-918A-CD419BD77B59}" type="parTrans" cxnId="{EA2B5397-6684-46A5-A32A-319761D443B6}">
      <dgm:prSet/>
      <dgm:spPr/>
      <dgm:t>
        <a:bodyPr/>
        <a:lstStyle/>
        <a:p>
          <a:endParaRPr lang="en-US"/>
        </a:p>
      </dgm:t>
    </dgm:pt>
    <dgm:pt modelId="{A6CE2B4A-B480-4D8E-BEBE-1F83457846EF}" type="sibTrans" cxnId="{EA2B5397-6684-46A5-A32A-319761D443B6}">
      <dgm:prSet/>
      <dgm:spPr/>
      <dgm:t>
        <a:bodyPr/>
        <a:lstStyle/>
        <a:p>
          <a:endParaRPr lang="en-US"/>
        </a:p>
      </dgm:t>
    </dgm:pt>
    <dgm:pt modelId="{1D1C262D-9611-45C8-A560-334FE4CA010C}">
      <dgm:prSet phldrT="[Κείμενο]" custT="1"/>
      <dgm:spPr>
        <a:solidFill>
          <a:srgbClr val="3FFF3F">
            <a:alpha val="90000"/>
          </a:srgbClr>
        </a:solidFill>
      </dgm:spPr>
      <dgm:t>
        <a:bodyPr/>
        <a:lstStyle/>
        <a:p>
          <a:pPr algn="just"/>
          <a:endParaRPr lang="el-GR" sz="1600" b="1" dirty="0"/>
        </a:p>
      </dgm:t>
    </dgm:pt>
    <dgm:pt modelId="{1BDB95C8-E61F-4C24-8770-F6FCD9318648}" type="parTrans" cxnId="{B62B129A-5964-4845-8853-5EA65CB70873}">
      <dgm:prSet/>
      <dgm:spPr/>
      <dgm:t>
        <a:bodyPr/>
        <a:lstStyle/>
        <a:p>
          <a:endParaRPr lang="en-US"/>
        </a:p>
      </dgm:t>
    </dgm:pt>
    <dgm:pt modelId="{D4A1C76C-E49F-49B5-9673-71DB2DCE84FB}" type="sibTrans" cxnId="{B62B129A-5964-4845-8853-5EA65CB70873}">
      <dgm:prSet/>
      <dgm:spPr/>
      <dgm:t>
        <a:bodyPr/>
        <a:lstStyle/>
        <a:p>
          <a:endParaRPr lang="en-US"/>
        </a:p>
      </dgm:t>
    </dgm:pt>
    <dgm:pt modelId="{91A9866A-82A4-4011-BFC7-0431FFEB5811}">
      <dgm:prSet phldrT="[Κείμενο]" custT="1"/>
      <dgm:spPr>
        <a:solidFill>
          <a:srgbClr val="FF3300">
            <a:alpha val="89804"/>
          </a:srgbClr>
        </a:solidFill>
      </dgm:spPr>
      <dgm:t>
        <a:bodyPr/>
        <a:lstStyle/>
        <a:p>
          <a:pPr algn="just"/>
          <a:r>
            <a:rPr lang="en-GB" sz="1600" b="1" i="0" dirty="0"/>
            <a:t>There is no control over the amount of food we consume.</a:t>
          </a:r>
          <a:endParaRPr lang="el-GR" sz="1600" b="1" dirty="0"/>
        </a:p>
      </dgm:t>
    </dgm:pt>
    <dgm:pt modelId="{155737E6-3C36-43C6-991B-F212DD2090BE}" type="parTrans" cxnId="{DBFDC2BC-7C65-4B30-951E-84D28FB96BEA}">
      <dgm:prSet/>
      <dgm:spPr/>
      <dgm:t>
        <a:bodyPr/>
        <a:lstStyle/>
        <a:p>
          <a:endParaRPr lang="en-US"/>
        </a:p>
      </dgm:t>
    </dgm:pt>
    <dgm:pt modelId="{9B238509-2B20-485A-9E7F-C2BF6E00F440}" type="sibTrans" cxnId="{DBFDC2BC-7C65-4B30-951E-84D28FB96BEA}">
      <dgm:prSet/>
      <dgm:spPr/>
      <dgm:t>
        <a:bodyPr/>
        <a:lstStyle/>
        <a:p>
          <a:endParaRPr lang="en-US"/>
        </a:p>
      </dgm:t>
    </dgm:pt>
    <dgm:pt modelId="{B0E0B0D2-C4BA-4500-AD59-E266A42DD33F}">
      <dgm:prSet phldrT="[Κείμενο]" custT="1"/>
      <dgm:spPr>
        <a:solidFill>
          <a:srgbClr val="FF3300">
            <a:alpha val="89804"/>
          </a:srgbClr>
        </a:solidFill>
      </dgm:spPr>
      <dgm:t>
        <a:bodyPr/>
        <a:lstStyle/>
        <a:p>
          <a:pPr algn="just"/>
          <a:endParaRPr lang="el-GR" sz="1700" b="1" dirty="0"/>
        </a:p>
      </dgm:t>
    </dgm:pt>
    <dgm:pt modelId="{AFEE8373-ABF4-4BA4-A030-9CA69EAC4EB0}" type="parTrans" cxnId="{A525A819-C8EC-4B98-99C4-E4AFC002FCF4}">
      <dgm:prSet/>
      <dgm:spPr/>
      <dgm:t>
        <a:bodyPr/>
        <a:lstStyle/>
        <a:p>
          <a:endParaRPr lang="en-US"/>
        </a:p>
      </dgm:t>
    </dgm:pt>
    <dgm:pt modelId="{A49138BD-8B5B-4FB0-AE21-837B7B2F93F0}" type="sibTrans" cxnId="{A525A819-C8EC-4B98-99C4-E4AFC002FCF4}">
      <dgm:prSet/>
      <dgm:spPr/>
      <dgm:t>
        <a:bodyPr/>
        <a:lstStyle/>
        <a:p>
          <a:endParaRPr lang="en-US"/>
        </a:p>
      </dgm:t>
    </dgm:pt>
    <dgm:pt modelId="{5A62019B-CD65-4F99-B161-29E1C3BFA7F5}">
      <dgm:prSet phldrT="[Κείμενο]" custT="1"/>
      <dgm:spPr>
        <a:solidFill>
          <a:srgbClr val="FF3300">
            <a:alpha val="89804"/>
          </a:srgbClr>
        </a:solidFill>
      </dgm:spPr>
      <dgm:t>
        <a:bodyPr/>
        <a:lstStyle/>
        <a:p>
          <a:pPr algn="just"/>
          <a:r>
            <a:rPr lang="en-GB" sz="1600" b="1" i="0" dirty="0"/>
            <a:t>It is directly related to the emotions we experience and it is a need of the brain.</a:t>
          </a:r>
          <a:r>
            <a:rPr lang="el-GR" sz="1600" b="1" i="0" dirty="0"/>
            <a:t> </a:t>
          </a:r>
          <a:r>
            <a:rPr lang="en-GB" sz="1600" b="1" i="0" dirty="0"/>
            <a:t>
Urgent need for food.</a:t>
          </a:r>
          <a:endParaRPr lang="el-GR" sz="1600" b="1" dirty="0"/>
        </a:p>
      </dgm:t>
    </dgm:pt>
    <dgm:pt modelId="{93CAFC75-B35D-46EE-9202-43B88A85AEFC}" type="parTrans" cxnId="{F8651377-A6FF-4B8C-8F82-2E6957F555F6}">
      <dgm:prSet/>
      <dgm:spPr/>
      <dgm:t>
        <a:bodyPr/>
        <a:lstStyle/>
        <a:p>
          <a:endParaRPr lang="en-US"/>
        </a:p>
      </dgm:t>
    </dgm:pt>
    <dgm:pt modelId="{659433A6-C82A-4714-886F-79F527C882AC}" type="sibTrans" cxnId="{F8651377-A6FF-4B8C-8F82-2E6957F555F6}">
      <dgm:prSet/>
      <dgm:spPr/>
      <dgm:t>
        <a:bodyPr/>
        <a:lstStyle/>
        <a:p>
          <a:endParaRPr lang="en-US"/>
        </a:p>
      </dgm:t>
    </dgm:pt>
    <dgm:pt modelId="{07442B3E-CC05-4960-AB3F-F2F087DE68F9}">
      <dgm:prSet phldrT="[Κείμενο]" custT="1"/>
      <dgm:spPr>
        <a:solidFill>
          <a:srgbClr val="3FFF3F">
            <a:alpha val="90000"/>
          </a:srgbClr>
        </a:solidFill>
      </dgm:spPr>
      <dgm:t>
        <a:bodyPr/>
        <a:lstStyle/>
        <a:p>
          <a:pPr algn="just"/>
          <a:endParaRPr lang="el-GR" sz="1600" b="1" dirty="0"/>
        </a:p>
      </dgm:t>
    </dgm:pt>
    <dgm:pt modelId="{BF95EECE-4D59-438A-8B7B-7F704373EDE5}" type="parTrans" cxnId="{19CAC710-7AE1-4E47-8A54-C1AB4A4508FC}">
      <dgm:prSet/>
      <dgm:spPr/>
      <dgm:t>
        <a:bodyPr/>
        <a:lstStyle/>
        <a:p>
          <a:endParaRPr lang="en-US"/>
        </a:p>
      </dgm:t>
    </dgm:pt>
    <dgm:pt modelId="{01F6E353-1EFE-4FB8-882F-7155CCA6DD40}" type="sibTrans" cxnId="{19CAC710-7AE1-4E47-8A54-C1AB4A4508FC}">
      <dgm:prSet/>
      <dgm:spPr/>
      <dgm:t>
        <a:bodyPr/>
        <a:lstStyle/>
        <a:p>
          <a:endParaRPr lang="en-US"/>
        </a:p>
      </dgm:t>
    </dgm:pt>
    <dgm:pt modelId="{B36B1184-D199-4237-B2BD-FAD4C5BCB4CF}">
      <dgm:prSet phldrT="[Κείμενο]" custT="1"/>
      <dgm:spPr>
        <a:solidFill>
          <a:srgbClr val="3FFF3F">
            <a:alpha val="90000"/>
          </a:srgbClr>
        </a:solidFill>
      </dgm:spPr>
      <dgm:t>
        <a:bodyPr/>
        <a:lstStyle/>
        <a:p>
          <a:pPr algn="just"/>
          <a:r>
            <a:rPr lang="en-GB" sz="1600" b="1" dirty="0"/>
            <a:t>It is a need of the stomach. 
There is patience. We think we should eat, but not right NOW.</a:t>
          </a:r>
          <a:endParaRPr lang="el-GR" sz="1600" b="1" dirty="0"/>
        </a:p>
      </dgm:t>
    </dgm:pt>
    <dgm:pt modelId="{1E952B4B-1AB0-4C9E-AC2E-0BCD5921C60D}" type="parTrans" cxnId="{E14606CF-8BC2-4252-8B39-A6287194941F}">
      <dgm:prSet/>
      <dgm:spPr/>
      <dgm:t>
        <a:bodyPr/>
        <a:lstStyle/>
        <a:p>
          <a:endParaRPr lang="en-GB"/>
        </a:p>
      </dgm:t>
    </dgm:pt>
    <dgm:pt modelId="{42C959C2-33D1-42B2-8840-EEF6A750230F}" type="sibTrans" cxnId="{E14606CF-8BC2-4252-8B39-A6287194941F}">
      <dgm:prSet/>
      <dgm:spPr/>
      <dgm:t>
        <a:bodyPr/>
        <a:lstStyle/>
        <a:p>
          <a:endParaRPr lang="en-GB"/>
        </a:p>
      </dgm:t>
    </dgm:pt>
    <dgm:pt modelId="{5904D462-734C-417A-B38B-4809F367DB98}" type="pres">
      <dgm:prSet presAssocID="{3EFAB9A1-0881-44BA-9F3E-42356A415C09}" presName="Name0" presStyleCnt="0">
        <dgm:presLayoutVars>
          <dgm:dir/>
          <dgm:animLvl val="lvl"/>
          <dgm:resizeHandles val="exact"/>
        </dgm:presLayoutVars>
      </dgm:prSet>
      <dgm:spPr/>
    </dgm:pt>
    <dgm:pt modelId="{970E5A7C-41B9-46B9-AAA9-043917A07727}" type="pres">
      <dgm:prSet presAssocID="{D3D53576-C0B7-4C04-9812-BCD5E7AFE4C2}" presName="composite" presStyleCnt="0"/>
      <dgm:spPr/>
    </dgm:pt>
    <dgm:pt modelId="{3D7947AD-0E03-414A-A9CB-B83E10BBB372}" type="pres">
      <dgm:prSet presAssocID="{D3D53576-C0B7-4C04-9812-BCD5E7AFE4C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1FA26C42-AEB5-4FC4-B8E3-DCDF6845F5F0}" type="pres">
      <dgm:prSet presAssocID="{D3D53576-C0B7-4C04-9812-BCD5E7AFE4C2}" presName="desTx" presStyleLbl="alignAccFollowNode1" presStyleIdx="0" presStyleCnt="2">
        <dgm:presLayoutVars>
          <dgm:bulletEnabled val="1"/>
        </dgm:presLayoutVars>
      </dgm:prSet>
      <dgm:spPr/>
    </dgm:pt>
    <dgm:pt modelId="{042AE154-1669-4C33-AEC4-68A48DDACBE0}" type="pres">
      <dgm:prSet presAssocID="{E3CA5B69-D6F1-4E7E-82D3-9FEFD8F1F644}" presName="space" presStyleCnt="0"/>
      <dgm:spPr/>
    </dgm:pt>
    <dgm:pt modelId="{A24C0DE6-78B8-4B6E-8D18-0689F48FF25A}" type="pres">
      <dgm:prSet presAssocID="{6F7FF41E-E067-49CF-889C-C8C805807D96}" presName="composite" presStyleCnt="0"/>
      <dgm:spPr/>
    </dgm:pt>
    <dgm:pt modelId="{87A3CF50-86C5-4A18-8A32-2BB65932F149}" type="pres">
      <dgm:prSet presAssocID="{6F7FF41E-E067-49CF-889C-C8C805807D9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6E82C62D-B861-45A9-BFB9-0D77C7A77118}" type="pres">
      <dgm:prSet presAssocID="{6F7FF41E-E067-49CF-889C-C8C805807D96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19CAC710-7AE1-4E47-8A54-C1AB4A4508FC}" srcId="{D3D53576-C0B7-4C04-9812-BCD5E7AFE4C2}" destId="{07442B3E-CC05-4960-AB3F-F2F087DE68F9}" srcOrd="6" destOrd="0" parTransId="{BF95EECE-4D59-438A-8B7B-7F704373EDE5}" sibTransId="{01F6E353-1EFE-4FB8-882F-7155CCA6DD40}"/>
    <dgm:cxn modelId="{A525A819-C8EC-4B98-99C4-E4AFC002FCF4}" srcId="{6F7FF41E-E067-49CF-889C-C8C805807D96}" destId="{B0E0B0D2-C4BA-4500-AD59-E266A42DD33F}" srcOrd="6" destOrd="0" parTransId="{AFEE8373-ABF4-4BA4-A030-9CA69EAC4EB0}" sibTransId="{A49138BD-8B5B-4FB0-AE21-837B7B2F93F0}"/>
    <dgm:cxn modelId="{17455E1E-C692-4A4C-B306-22F833BE0A85}" type="presOf" srcId="{CA6E74BB-C5C5-454B-9BF6-6C1269B4AAAF}" destId="{6E82C62D-B861-45A9-BFB9-0D77C7A77118}" srcOrd="0" destOrd="1" presId="urn:microsoft.com/office/officeart/2005/8/layout/hList1"/>
    <dgm:cxn modelId="{30AEB51F-4F8F-45AC-92BA-E4D63D4D5A71}" srcId="{3EFAB9A1-0881-44BA-9F3E-42356A415C09}" destId="{D3D53576-C0B7-4C04-9812-BCD5E7AFE4C2}" srcOrd="0" destOrd="0" parTransId="{DE36F63B-02AE-4945-897A-F609FB18828E}" sibTransId="{E3CA5B69-D6F1-4E7E-82D3-9FEFD8F1F644}"/>
    <dgm:cxn modelId="{8BBB1C27-461D-4188-993F-2CBC7584E239}" type="presOf" srcId="{BAB2A66A-7994-48E2-956B-3DEAA0CFCB0E}" destId="{1FA26C42-AEB5-4FC4-B8E3-DCDF6845F5F0}" srcOrd="0" destOrd="2" presId="urn:microsoft.com/office/officeart/2005/8/layout/hList1"/>
    <dgm:cxn modelId="{C7B9F529-F3AE-4E30-B500-8709C25C5EE6}" type="presOf" srcId="{4408C0CF-08B1-492A-8DFC-C576F9F9422A}" destId="{6E82C62D-B861-45A9-BFB9-0D77C7A77118}" srcOrd="0" destOrd="2" presId="urn:microsoft.com/office/officeart/2005/8/layout/hList1"/>
    <dgm:cxn modelId="{1FCB962D-B5EC-4A3F-AC92-53003E0076D1}" srcId="{D3D53576-C0B7-4C04-9812-BCD5E7AFE4C2}" destId="{AC504AD7-C4B6-4602-8115-8294792A35BB}" srcOrd="8" destOrd="0" parTransId="{3E446CBE-ACD7-43A3-9C52-06967578474A}" sibTransId="{D674503E-BECD-4B89-8B66-172C94911970}"/>
    <dgm:cxn modelId="{18CE3434-9EF5-4D89-AE77-161A06D8212E}" type="presOf" srcId="{B0E0B0D2-C4BA-4500-AD59-E266A42DD33F}" destId="{6E82C62D-B861-45A9-BFB9-0D77C7A77118}" srcOrd="0" destOrd="6" presId="urn:microsoft.com/office/officeart/2005/8/layout/hList1"/>
    <dgm:cxn modelId="{E8956D5B-81E3-4C8F-B4BF-2578DEC7C129}" type="presOf" srcId="{709881AA-4F89-4A6F-BA81-9FC7C95DD3FC}" destId="{1FA26C42-AEB5-4FC4-B8E3-DCDF6845F5F0}" srcOrd="0" destOrd="10" presId="urn:microsoft.com/office/officeart/2005/8/layout/hList1"/>
    <dgm:cxn modelId="{853D775C-A29A-4317-8117-B8017510B7AF}" srcId="{D3D53576-C0B7-4C04-9812-BCD5E7AFE4C2}" destId="{6581F175-47EC-45D3-AA74-0CA133986CF7}" srcOrd="0" destOrd="0" parTransId="{32F27A42-1945-4496-A882-62A5FB7CA694}" sibTransId="{6C2F0FBA-B0D9-4171-A77F-B48871606894}"/>
    <dgm:cxn modelId="{BFFACC5C-DDF8-4C8F-BCEC-7D7A8A4217E3}" srcId="{6F7FF41E-E067-49CF-889C-C8C805807D96}" destId="{3B87BF4C-A886-42DC-81AA-52F66B49E406}" srcOrd="0" destOrd="0" parTransId="{C95F1A4D-37F7-4419-BCA1-1EF60F848B85}" sibTransId="{DE2A4E03-C230-48A6-AC62-30FA4C752ED8}"/>
    <dgm:cxn modelId="{633AD964-239F-4DBE-9EC2-5CCC19EF1A8B}" srcId="{6F7FF41E-E067-49CF-889C-C8C805807D96}" destId="{19E5A2EB-9477-484E-924B-0C3E1F188918}" srcOrd="3" destOrd="0" parTransId="{742E298E-B792-4832-BF1E-6490F6A95E79}" sibTransId="{996C39EF-068F-4943-8215-1749CF9ABA16}"/>
    <dgm:cxn modelId="{AA44824C-D69B-4B59-8BCE-B187F814EF73}" srcId="{D3D53576-C0B7-4C04-9812-BCD5E7AFE4C2}" destId="{49909F12-7008-424A-87D5-8C4D7E8947D3}" srcOrd="1" destOrd="0" parTransId="{31085186-4302-4A50-B005-2E4A0E1DB764}" sibTransId="{A4E44DF4-A52F-4966-9DA7-7C9F6FD198B3}"/>
    <dgm:cxn modelId="{98A3FC71-AD53-47B6-B851-A8049B17EFFD}" type="presOf" srcId="{1D1C262D-9611-45C8-A560-334FE4CA010C}" destId="{1FA26C42-AEB5-4FC4-B8E3-DCDF6845F5F0}" srcOrd="0" destOrd="7" presId="urn:microsoft.com/office/officeart/2005/8/layout/hList1"/>
    <dgm:cxn modelId="{68110352-E3EC-468D-94A4-BBF575C97CE1}" srcId="{D3D53576-C0B7-4C04-9812-BCD5E7AFE4C2}" destId="{BAB2A66A-7994-48E2-956B-3DEAA0CFCB0E}" srcOrd="2" destOrd="0" parTransId="{6286BF69-67B7-481A-8BE1-341EA379621A}" sibTransId="{2CDEF451-CA38-4E33-9FC5-9A692944DF50}"/>
    <dgm:cxn modelId="{F8651377-A6FF-4B8C-8F82-2E6957F555F6}" srcId="{6F7FF41E-E067-49CF-889C-C8C805807D96}" destId="{5A62019B-CD65-4F99-B161-29E1C3BFA7F5}" srcOrd="5" destOrd="0" parTransId="{93CAFC75-B35D-46EE-9202-43B88A85AEFC}" sibTransId="{659433A6-C82A-4714-886F-79F527C882AC}"/>
    <dgm:cxn modelId="{F120685A-7BCC-4962-89BC-6A1387C14F74}" srcId="{D3D53576-C0B7-4C04-9812-BCD5E7AFE4C2}" destId="{E4DF3E96-8592-4727-9FB2-72FA6EE8A107}" srcOrd="3" destOrd="0" parTransId="{ADC498E0-D3BD-499E-A3FB-A6E02FA9FDB3}" sibTransId="{47F565FC-AAB6-4958-8817-45A7D6BA4D6A}"/>
    <dgm:cxn modelId="{6FD08382-6ECE-4831-9E7E-319710FB5849}" type="presOf" srcId="{D3D53576-C0B7-4C04-9812-BCD5E7AFE4C2}" destId="{3D7947AD-0E03-414A-A9CB-B83E10BBB372}" srcOrd="0" destOrd="0" presId="urn:microsoft.com/office/officeart/2005/8/layout/hList1"/>
    <dgm:cxn modelId="{889F0085-6A90-4F37-AA2F-75CAFE09BA23}" srcId="{6F7FF41E-E067-49CF-889C-C8C805807D96}" destId="{4408C0CF-08B1-492A-8DFC-C576F9F9422A}" srcOrd="2" destOrd="0" parTransId="{11C1C952-EECD-42D6-80B4-F2E6E4AB996B}" sibTransId="{34102869-3640-4E29-8FFD-B951F47F1D82}"/>
    <dgm:cxn modelId="{CC1A238B-390D-4463-9920-72DC9685C3B4}" type="presOf" srcId="{5A62019B-CD65-4F99-B161-29E1C3BFA7F5}" destId="{6E82C62D-B861-45A9-BFB9-0D77C7A77118}" srcOrd="0" destOrd="5" presId="urn:microsoft.com/office/officeart/2005/8/layout/hList1"/>
    <dgm:cxn modelId="{EA2B5397-6684-46A5-A32A-319761D443B6}" srcId="{D3D53576-C0B7-4C04-9812-BCD5E7AFE4C2}" destId="{9BA38FAE-4615-4B9A-B70A-B24E11B21424}" srcOrd="4" destOrd="0" parTransId="{E7FB3D57-2786-40AD-918A-CD419BD77B59}" sibTransId="{A6CE2B4A-B480-4D8E-BEBE-1F83457846EF}"/>
    <dgm:cxn modelId="{B62B129A-5964-4845-8853-5EA65CB70873}" srcId="{D3D53576-C0B7-4C04-9812-BCD5E7AFE4C2}" destId="{1D1C262D-9611-45C8-A560-334FE4CA010C}" srcOrd="7" destOrd="0" parTransId="{1BDB95C8-E61F-4C24-8770-F6FCD9318648}" sibTransId="{D4A1C76C-E49F-49B5-9673-71DB2DCE84FB}"/>
    <dgm:cxn modelId="{C8BF8D9E-3F81-46D7-8FAE-DF13AC4DF8AA}" type="presOf" srcId="{6F7FF41E-E067-49CF-889C-C8C805807D96}" destId="{87A3CF50-86C5-4A18-8A32-2BB65932F149}" srcOrd="0" destOrd="0" presId="urn:microsoft.com/office/officeart/2005/8/layout/hList1"/>
    <dgm:cxn modelId="{5B9069A2-972E-4C2B-AC44-DCF2B07BE356}" type="presOf" srcId="{9BA38FAE-4615-4B9A-B70A-B24E11B21424}" destId="{1FA26C42-AEB5-4FC4-B8E3-DCDF6845F5F0}" srcOrd="0" destOrd="4" presId="urn:microsoft.com/office/officeart/2005/8/layout/hList1"/>
    <dgm:cxn modelId="{50CE3AA8-09CA-48F1-9E07-2CDED89D118D}" type="presOf" srcId="{91A9866A-82A4-4011-BFC7-0431FFEB5811}" destId="{6E82C62D-B861-45A9-BFB9-0D77C7A77118}" srcOrd="0" destOrd="4" presId="urn:microsoft.com/office/officeart/2005/8/layout/hList1"/>
    <dgm:cxn modelId="{5E37A2A9-EA9D-42E5-94DF-4FF39808D839}" type="presOf" srcId="{3EFAB9A1-0881-44BA-9F3E-42356A415C09}" destId="{5904D462-734C-417A-B38B-4809F367DB98}" srcOrd="0" destOrd="0" presId="urn:microsoft.com/office/officeart/2005/8/layout/hList1"/>
    <dgm:cxn modelId="{9877B5AC-FBD4-46D1-BE3F-336BF080AD92}" type="presOf" srcId="{B36B1184-D199-4237-B2BD-FAD4C5BCB4CF}" destId="{1FA26C42-AEB5-4FC4-B8E3-DCDF6845F5F0}" srcOrd="0" destOrd="5" presId="urn:microsoft.com/office/officeart/2005/8/layout/hList1"/>
    <dgm:cxn modelId="{D03D27B0-AD3B-4C72-9129-96DDBA0FB7B4}" srcId="{3EFAB9A1-0881-44BA-9F3E-42356A415C09}" destId="{6F7FF41E-E067-49CF-889C-C8C805807D96}" srcOrd="1" destOrd="0" parTransId="{DC54E95F-5D8E-40AF-BE63-86269BEA1409}" sibTransId="{D1C2AD8D-CB17-4570-8198-3CFF71A9317D}"/>
    <dgm:cxn modelId="{BCEA49B2-3644-4B02-A2EC-2405FBB52AC1}" type="presOf" srcId="{49909F12-7008-424A-87D5-8C4D7E8947D3}" destId="{1FA26C42-AEB5-4FC4-B8E3-DCDF6845F5F0}" srcOrd="0" destOrd="1" presId="urn:microsoft.com/office/officeart/2005/8/layout/hList1"/>
    <dgm:cxn modelId="{5F40D1B4-AC9F-4D03-B7DB-B82307AEC8F4}" srcId="{D3D53576-C0B7-4C04-9812-BCD5E7AFE4C2}" destId="{709881AA-4F89-4A6F-BA81-9FC7C95DD3FC}" srcOrd="10" destOrd="0" parTransId="{1E3AF34C-7980-4634-BACE-0DD7BB7D40E0}" sibTransId="{2C43A97D-BC8B-441A-952A-7B8BA645A37C}"/>
    <dgm:cxn modelId="{DBFDC2BC-7C65-4B30-951E-84D28FB96BEA}" srcId="{6F7FF41E-E067-49CF-889C-C8C805807D96}" destId="{91A9866A-82A4-4011-BFC7-0431FFEB5811}" srcOrd="4" destOrd="0" parTransId="{155737E6-3C36-43C6-991B-F212DD2090BE}" sibTransId="{9B238509-2B20-485A-9E7F-C2BF6E00F440}"/>
    <dgm:cxn modelId="{0436AEBF-A376-42EA-A6BA-6C0B0196FD3C}" type="presOf" srcId="{6581F175-47EC-45D3-AA74-0CA133986CF7}" destId="{1FA26C42-AEB5-4FC4-B8E3-DCDF6845F5F0}" srcOrd="0" destOrd="0" presId="urn:microsoft.com/office/officeart/2005/8/layout/hList1"/>
    <dgm:cxn modelId="{FD4348C1-DEAB-4E2D-814D-3101B8E11E88}" type="presOf" srcId="{3B87BF4C-A886-42DC-81AA-52F66B49E406}" destId="{6E82C62D-B861-45A9-BFB9-0D77C7A77118}" srcOrd="0" destOrd="0" presId="urn:microsoft.com/office/officeart/2005/8/layout/hList1"/>
    <dgm:cxn modelId="{CB0912CE-E4BF-4D17-A9DC-282D2CE2043D}" srcId="{6F7FF41E-E067-49CF-889C-C8C805807D96}" destId="{CA6E74BB-C5C5-454B-9BF6-6C1269B4AAAF}" srcOrd="1" destOrd="0" parTransId="{DA4A8BBD-6FA3-4262-9E66-8FF72DAF6425}" sibTransId="{C1A53BA9-966B-45FE-8C0F-EC44B25222C3}"/>
    <dgm:cxn modelId="{E14606CF-8BC2-4252-8B39-A6287194941F}" srcId="{D3D53576-C0B7-4C04-9812-BCD5E7AFE4C2}" destId="{B36B1184-D199-4237-B2BD-FAD4C5BCB4CF}" srcOrd="5" destOrd="0" parTransId="{1E952B4B-1AB0-4C9E-AC2E-0BCD5921C60D}" sibTransId="{42C959C2-33D1-42B2-8840-EEF6A750230F}"/>
    <dgm:cxn modelId="{6107BED0-A917-4837-812F-A45CF72FB466}" type="presOf" srcId="{07442B3E-CC05-4960-AB3F-F2F087DE68F9}" destId="{1FA26C42-AEB5-4FC4-B8E3-DCDF6845F5F0}" srcOrd="0" destOrd="6" presId="urn:microsoft.com/office/officeart/2005/8/layout/hList1"/>
    <dgm:cxn modelId="{E8D19ED2-874F-4688-8670-909E5FC882F6}" srcId="{D3D53576-C0B7-4C04-9812-BCD5E7AFE4C2}" destId="{962136FA-0E0B-49CB-B540-B86778DCA8FB}" srcOrd="11" destOrd="0" parTransId="{C38B5781-29A7-41E8-8903-3C23D0ACA9BD}" sibTransId="{1CAF9826-C04F-4D6E-8E2F-F4DB799AAD69}"/>
    <dgm:cxn modelId="{C46773DA-EC6A-42D1-BD56-B5E251D559C6}" type="presOf" srcId="{AC504AD7-C4B6-4602-8115-8294792A35BB}" destId="{1FA26C42-AEB5-4FC4-B8E3-DCDF6845F5F0}" srcOrd="0" destOrd="8" presId="urn:microsoft.com/office/officeart/2005/8/layout/hList1"/>
    <dgm:cxn modelId="{5FB3B1DF-7224-46DD-B769-3C0B37D3B719}" type="presOf" srcId="{E4DF3E96-8592-4727-9FB2-72FA6EE8A107}" destId="{1FA26C42-AEB5-4FC4-B8E3-DCDF6845F5F0}" srcOrd="0" destOrd="3" presId="urn:microsoft.com/office/officeart/2005/8/layout/hList1"/>
    <dgm:cxn modelId="{193B46E3-7C90-461B-8E72-DB63003980AC}" srcId="{D3D53576-C0B7-4C04-9812-BCD5E7AFE4C2}" destId="{25E64247-FD6F-4B29-B857-10A534AEB933}" srcOrd="9" destOrd="0" parTransId="{858CCDDA-A161-4DEE-95BC-FC011434B0B7}" sibTransId="{232D9E2E-5E92-4DA4-9ED3-F0F56038F876}"/>
    <dgm:cxn modelId="{F3F0B3F1-BBA2-43DA-9FEE-224072000F84}" type="presOf" srcId="{19E5A2EB-9477-484E-924B-0C3E1F188918}" destId="{6E82C62D-B861-45A9-BFB9-0D77C7A77118}" srcOrd="0" destOrd="3" presId="urn:microsoft.com/office/officeart/2005/8/layout/hList1"/>
    <dgm:cxn modelId="{8284D0F1-C269-4A6D-80B6-D2A14AEE40CC}" type="presOf" srcId="{962136FA-0E0B-49CB-B540-B86778DCA8FB}" destId="{1FA26C42-AEB5-4FC4-B8E3-DCDF6845F5F0}" srcOrd="0" destOrd="11" presId="urn:microsoft.com/office/officeart/2005/8/layout/hList1"/>
    <dgm:cxn modelId="{D1EF48F5-75CD-473C-AD02-300A305C49C0}" type="presOf" srcId="{25E64247-FD6F-4B29-B857-10A534AEB933}" destId="{1FA26C42-AEB5-4FC4-B8E3-DCDF6845F5F0}" srcOrd="0" destOrd="9" presId="urn:microsoft.com/office/officeart/2005/8/layout/hList1"/>
    <dgm:cxn modelId="{9ABBFBA8-1E34-49E1-A4CF-773A17D07CF1}" type="presParOf" srcId="{5904D462-734C-417A-B38B-4809F367DB98}" destId="{970E5A7C-41B9-46B9-AAA9-043917A07727}" srcOrd="0" destOrd="0" presId="urn:microsoft.com/office/officeart/2005/8/layout/hList1"/>
    <dgm:cxn modelId="{CADED502-C133-4B47-849C-259F8378C066}" type="presParOf" srcId="{970E5A7C-41B9-46B9-AAA9-043917A07727}" destId="{3D7947AD-0E03-414A-A9CB-B83E10BBB372}" srcOrd="0" destOrd="0" presId="urn:microsoft.com/office/officeart/2005/8/layout/hList1"/>
    <dgm:cxn modelId="{21AA2E16-141B-4F59-B50A-B0B4D20DC906}" type="presParOf" srcId="{970E5A7C-41B9-46B9-AAA9-043917A07727}" destId="{1FA26C42-AEB5-4FC4-B8E3-DCDF6845F5F0}" srcOrd="1" destOrd="0" presId="urn:microsoft.com/office/officeart/2005/8/layout/hList1"/>
    <dgm:cxn modelId="{85037955-8F7B-4A73-BD59-E6DF98F09676}" type="presParOf" srcId="{5904D462-734C-417A-B38B-4809F367DB98}" destId="{042AE154-1669-4C33-AEC4-68A48DDACBE0}" srcOrd="1" destOrd="0" presId="urn:microsoft.com/office/officeart/2005/8/layout/hList1"/>
    <dgm:cxn modelId="{E25778AB-F3CA-4A1A-B4C0-B3590D3F79B1}" type="presParOf" srcId="{5904D462-734C-417A-B38B-4809F367DB98}" destId="{A24C0DE6-78B8-4B6E-8D18-0689F48FF25A}" srcOrd="2" destOrd="0" presId="urn:microsoft.com/office/officeart/2005/8/layout/hList1"/>
    <dgm:cxn modelId="{EA6E31CA-7B5E-48FA-BFF7-3075059E00D7}" type="presParOf" srcId="{A24C0DE6-78B8-4B6E-8D18-0689F48FF25A}" destId="{87A3CF50-86C5-4A18-8A32-2BB65932F149}" srcOrd="0" destOrd="0" presId="urn:microsoft.com/office/officeart/2005/8/layout/hList1"/>
    <dgm:cxn modelId="{A5FBE78E-C75D-4C4F-9CAF-73E4447B4F80}" type="presParOf" srcId="{A24C0DE6-78B8-4B6E-8D18-0689F48FF25A}" destId="{6E82C62D-B861-45A9-BFB9-0D77C7A7711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4613D1-0B0C-4361-919D-6C43E94C3E7B}" type="doc">
      <dgm:prSet loTypeId="urn:microsoft.com/office/officeart/2005/8/layout/hProcess9" loCatId="process" qsTypeId="urn:microsoft.com/office/officeart/2005/8/quickstyle/3d5" qsCatId="3D" csTypeId="urn:microsoft.com/office/officeart/2005/8/colors/accent1_2" csCatId="accent1" phldr="1"/>
      <dgm:spPr/>
    </dgm:pt>
    <dgm:pt modelId="{F0E8B295-B6C6-4477-AD44-96F905DDBB4A}">
      <dgm:prSet phldrT="[Κείμενο]" custT="1"/>
      <dgm:spPr>
        <a:solidFill>
          <a:srgbClr val="00FFFF"/>
        </a:solidFill>
      </dgm:spPr>
      <dgm:t>
        <a:bodyPr/>
        <a:lstStyle/>
        <a:p>
          <a:pPr algn="ctr"/>
          <a:r>
            <a:rPr lang="el-GR" sz="1300" b="1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→ </a:t>
          </a:r>
          <a:r>
            <a:rPr lang="en-GB" sz="1300" b="1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To t</a:t>
          </a:r>
          <a:r>
            <a:rPr lang="en-GB" sz="1300" b="1" i="0" dirty="0">
              <a:solidFill>
                <a:schemeClr val="tx1"/>
              </a:solidFill>
              <a:latin typeface="+mn-lt"/>
            </a:rPr>
            <a:t>rain to control the urge to eat, e.g. by postponing food for 5 minutes, until it relaxes</a:t>
          </a:r>
          <a:r>
            <a:rPr lang="el-GR" sz="1300" b="1" i="0" dirty="0">
              <a:solidFill>
                <a:schemeClr val="tx1"/>
              </a:solidFill>
              <a:latin typeface="+mn-lt"/>
            </a:rPr>
            <a:t>.</a:t>
          </a:r>
          <a:endParaRPr lang="el-GR" sz="1300" b="1" dirty="0">
            <a:solidFill>
              <a:schemeClr val="tx1"/>
            </a:solidFill>
            <a:latin typeface="+mn-lt"/>
          </a:endParaRPr>
        </a:p>
      </dgm:t>
    </dgm:pt>
    <dgm:pt modelId="{8096AE20-DC35-4F0A-B61A-B89B38907BA4}" type="parTrans" cxnId="{8E3CBF71-637C-49E4-8CD6-DBA4FA26EC70}">
      <dgm:prSet/>
      <dgm:spPr/>
      <dgm:t>
        <a:bodyPr/>
        <a:lstStyle/>
        <a:p>
          <a:endParaRPr lang="el-GR"/>
        </a:p>
      </dgm:t>
    </dgm:pt>
    <dgm:pt modelId="{9ED94B21-8760-44B5-B7DC-B58301AAFADA}" type="sibTrans" cxnId="{8E3CBF71-637C-49E4-8CD6-DBA4FA26EC70}">
      <dgm:prSet/>
      <dgm:spPr/>
      <dgm:t>
        <a:bodyPr/>
        <a:lstStyle/>
        <a:p>
          <a:endParaRPr lang="el-GR"/>
        </a:p>
      </dgm:t>
    </dgm:pt>
    <dgm:pt modelId="{4B3E93E7-8DC7-463D-A182-71F6ADEE730E}">
      <dgm:prSet phldrT="[Κείμενο]" custT="1"/>
      <dgm:spPr>
        <a:solidFill>
          <a:srgbClr val="FFFF00"/>
        </a:solidFill>
      </dgm:spPr>
      <dgm:t>
        <a:bodyPr/>
        <a:lstStyle/>
        <a:p>
          <a:pPr algn="ctr"/>
          <a:r>
            <a:rPr lang="el-GR" sz="1300" b="1" i="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→  </a:t>
          </a:r>
          <a:r>
            <a:rPr lang="en-GB" sz="1300" b="1" i="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To w</a:t>
          </a:r>
          <a:r>
            <a:rPr lang="en-GB" sz="1300" b="1" i="0" dirty="0">
              <a:solidFill>
                <a:schemeClr val="tx1"/>
              </a:solidFill>
              <a:latin typeface="+mn-lt"/>
            </a:rPr>
            <a:t>rite down the foods you eat in one day and for what reasons (emotional eating food journal): how you feel, what has preceded, what physical stimuli there are.</a:t>
          </a:r>
          <a:endParaRPr lang="el-GR" sz="1300" b="1" dirty="0">
            <a:solidFill>
              <a:schemeClr val="tx1"/>
            </a:solidFill>
            <a:latin typeface="+mn-lt"/>
          </a:endParaRPr>
        </a:p>
        <a:p>
          <a:pPr algn="just"/>
          <a:endParaRPr lang="el-GR" sz="1300" b="1" dirty="0">
            <a:solidFill>
              <a:schemeClr val="tx1"/>
            </a:solidFill>
            <a:latin typeface="+mn-lt"/>
          </a:endParaRPr>
        </a:p>
      </dgm:t>
    </dgm:pt>
    <dgm:pt modelId="{05F6D1E4-DB76-4D15-88D1-536E3A99AEC4}" type="parTrans" cxnId="{270C13CA-8DCF-43A3-959B-C8AF93FAF408}">
      <dgm:prSet/>
      <dgm:spPr/>
      <dgm:t>
        <a:bodyPr/>
        <a:lstStyle/>
        <a:p>
          <a:endParaRPr lang="el-GR"/>
        </a:p>
      </dgm:t>
    </dgm:pt>
    <dgm:pt modelId="{B1E60DE2-59F6-431C-849E-D1821B18378C}" type="sibTrans" cxnId="{270C13CA-8DCF-43A3-959B-C8AF93FAF408}">
      <dgm:prSet/>
      <dgm:spPr/>
      <dgm:t>
        <a:bodyPr/>
        <a:lstStyle/>
        <a:p>
          <a:endParaRPr lang="el-GR"/>
        </a:p>
      </dgm:t>
    </dgm:pt>
    <dgm:pt modelId="{CFEAF69F-B665-4C5F-853A-82AFFC7D7480}">
      <dgm:prSet phldrT="[Κείμενο]" custT="1"/>
      <dgm:spPr>
        <a:solidFill>
          <a:srgbClr val="FF0066"/>
        </a:solidFill>
      </dgm:spPr>
      <dgm:t>
        <a:bodyPr/>
        <a:lstStyle/>
        <a:p>
          <a:pPr algn="ctr"/>
          <a:r>
            <a:rPr lang="el-GR" sz="1300" b="1" i="0" u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→ </a:t>
          </a:r>
          <a:r>
            <a:rPr lang="en-GB" sz="1300" b="1" i="0" u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</a:t>
          </a:r>
          <a:r>
            <a:rPr lang="en-GB" sz="1300" b="1" i="0" u="none" dirty="0">
              <a:solidFill>
                <a:schemeClr val="tx1"/>
              </a:solidFill>
            </a:rPr>
            <a:t>o follow a basic self-care program, which includes healthy eating, exercise and sleep.</a:t>
          </a:r>
          <a:endParaRPr lang="el-GR" sz="1300" b="1" u="none" dirty="0">
            <a:solidFill>
              <a:schemeClr val="tx1"/>
            </a:solidFill>
            <a:latin typeface="+mn-lt"/>
          </a:endParaRPr>
        </a:p>
      </dgm:t>
    </dgm:pt>
    <dgm:pt modelId="{FDC07881-52D1-459D-BAAE-6FDA4EC3DB59}" type="parTrans" cxnId="{B1543A46-2B7B-4F92-BFC5-97427702BF35}">
      <dgm:prSet/>
      <dgm:spPr/>
      <dgm:t>
        <a:bodyPr/>
        <a:lstStyle/>
        <a:p>
          <a:endParaRPr lang="el-GR"/>
        </a:p>
      </dgm:t>
    </dgm:pt>
    <dgm:pt modelId="{8AC5DDAE-7A61-49A3-986C-90CD2B8A47E6}" type="sibTrans" cxnId="{B1543A46-2B7B-4F92-BFC5-97427702BF35}">
      <dgm:prSet/>
      <dgm:spPr/>
      <dgm:t>
        <a:bodyPr/>
        <a:lstStyle/>
        <a:p>
          <a:endParaRPr lang="el-GR"/>
        </a:p>
      </dgm:t>
    </dgm:pt>
    <dgm:pt modelId="{06FB20B6-646C-42A6-AF35-187CC28EB120}">
      <dgm:prSet custT="1"/>
      <dgm:spPr>
        <a:solidFill>
          <a:srgbClr val="00FF00"/>
        </a:solidFill>
      </dgm:spPr>
      <dgm:t>
        <a:bodyPr/>
        <a:lstStyle/>
        <a:p>
          <a:r>
            <a:rPr lang="el-GR" sz="1300" b="1" i="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→ </a:t>
          </a:r>
          <a:r>
            <a:rPr lang="en-GB" sz="1300" b="1" i="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T</a:t>
          </a:r>
          <a:r>
            <a:rPr lang="en-GB" sz="1300" b="1" i="0" dirty="0">
              <a:solidFill>
                <a:schemeClr val="tx1"/>
              </a:solidFill>
              <a:latin typeface="+mn-lt"/>
            </a:rPr>
            <a:t>o apply alternative methods of managing emotions e.g. to go for a walk with a friend when you are not feeling well, instead of resorting to food.</a:t>
          </a:r>
          <a:endParaRPr lang="el-GR" sz="1300" b="1" dirty="0">
            <a:solidFill>
              <a:schemeClr val="tx1"/>
            </a:solidFill>
            <a:latin typeface="+mn-lt"/>
          </a:endParaRPr>
        </a:p>
      </dgm:t>
    </dgm:pt>
    <dgm:pt modelId="{2E247050-92E0-45D6-9DA9-075000733617}" type="parTrans" cxnId="{719083A0-25BE-404B-AC89-3BF2AE2A4975}">
      <dgm:prSet/>
      <dgm:spPr/>
      <dgm:t>
        <a:bodyPr/>
        <a:lstStyle/>
        <a:p>
          <a:endParaRPr lang="el-GR"/>
        </a:p>
      </dgm:t>
    </dgm:pt>
    <dgm:pt modelId="{2AEE4F8A-00F5-4659-9802-A0191EB90732}" type="sibTrans" cxnId="{719083A0-25BE-404B-AC89-3BF2AE2A4975}">
      <dgm:prSet/>
      <dgm:spPr/>
      <dgm:t>
        <a:bodyPr/>
        <a:lstStyle/>
        <a:p>
          <a:endParaRPr lang="el-GR"/>
        </a:p>
      </dgm:t>
    </dgm:pt>
    <dgm:pt modelId="{13EF7A24-E651-45C6-895C-E7927400C870}" type="pres">
      <dgm:prSet presAssocID="{B04613D1-0B0C-4361-919D-6C43E94C3E7B}" presName="CompostProcess" presStyleCnt="0">
        <dgm:presLayoutVars>
          <dgm:dir/>
          <dgm:resizeHandles val="exact"/>
        </dgm:presLayoutVars>
      </dgm:prSet>
      <dgm:spPr/>
    </dgm:pt>
    <dgm:pt modelId="{997FC1AA-7F5A-49FD-B0F6-586FFE2F5B92}" type="pres">
      <dgm:prSet presAssocID="{B04613D1-0B0C-4361-919D-6C43E94C3E7B}" presName="arrow" presStyleLbl="bgShp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D6EA01F-43B3-4B43-962B-A9B4A11192A9}" type="pres">
      <dgm:prSet presAssocID="{B04613D1-0B0C-4361-919D-6C43E94C3E7B}" presName="linearProcess" presStyleCnt="0"/>
      <dgm:spPr/>
    </dgm:pt>
    <dgm:pt modelId="{D480D1E1-C3D3-4019-96F9-63BEE56A6827}" type="pres">
      <dgm:prSet presAssocID="{F0E8B295-B6C6-4477-AD44-96F905DDBB4A}" presName="textNode" presStyleLbl="node1" presStyleIdx="0" presStyleCnt="4">
        <dgm:presLayoutVars>
          <dgm:bulletEnabled val="1"/>
        </dgm:presLayoutVars>
      </dgm:prSet>
      <dgm:spPr/>
    </dgm:pt>
    <dgm:pt modelId="{D687337E-B51B-4107-BA13-A4667B650919}" type="pres">
      <dgm:prSet presAssocID="{9ED94B21-8760-44B5-B7DC-B58301AAFADA}" presName="sibTrans" presStyleCnt="0"/>
      <dgm:spPr/>
    </dgm:pt>
    <dgm:pt modelId="{B3552347-0B06-40FF-9176-A1EAE0ADA9A0}" type="pres">
      <dgm:prSet presAssocID="{4B3E93E7-8DC7-463D-A182-71F6ADEE730E}" presName="textNode" presStyleLbl="node1" presStyleIdx="1" presStyleCnt="4">
        <dgm:presLayoutVars>
          <dgm:bulletEnabled val="1"/>
        </dgm:presLayoutVars>
      </dgm:prSet>
      <dgm:spPr/>
    </dgm:pt>
    <dgm:pt modelId="{AB5DEEF8-7884-4AE5-B492-7F87B589D50E}" type="pres">
      <dgm:prSet presAssocID="{B1E60DE2-59F6-431C-849E-D1821B18378C}" presName="sibTrans" presStyleCnt="0"/>
      <dgm:spPr/>
    </dgm:pt>
    <dgm:pt modelId="{BB3AC852-D93B-4408-8207-A09F52885948}" type="pres">
      <dgm:prSet presAssocID="{CFEAF69F-B665-4C5F-853A-82AFFC7D7480}" presName="textNode" presStyleLbl="node1" presStyleIdx="2" presStyleCnt="4">
        <dgm:presLayoutVars>
          <dgm:bulletEnabled val="1"/>
        </dgm:presLayoutVars>
      </dgm:prSet>
      <dgm:spPr/>
    </dgm:pt>
    <dgm:pt modelId="{49553BD9-C7C2-4355-9A9B-F4FB0228EE97}" type="pres">
      <dgm:prSet presAssocID="{8AC5DDAE-7A61-49A3-986C-90CD2B8A47E6}" presName="sibTrans" presStyleCnt="0"/>
      <dgm:spPr/>
    </dgm:pt>
    <dgm:pt modelId="{C592316F-C83A-41E2-A919-19C9FC86D089}" type="pres">
      <dgm:prSet presAssocID="{06FB20B6-646C-42A6-AF35-187CC28EB120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B524C53A-7D99-4720-B78C-87EC2A54AC5C}" type="presOf" srcId="{CFEAF69F-B665-4C5F-853A-82AFFC7D7480}" destId="{BB3AC852-D93B-4408-8207-A09F52885948}" srcOrd="0" destOrd="0" presId="urn:microsoft.com/office/officeart/2005/8/layout/hProcess9"/>
    <dgm:cxn modelId="{B1543A46-2B7B-4F92-BFC5-97427702BF35}" srcId="{B04613D1-0B0C-4361-919D-6C43E94C3E7B}" destId="{CFEAF69F-B665-4C5F-853A-82AFFC7D7480}" srcOrd="2" destOrd="0" parTransId="{FDC07881-52D1-459D-BAAE-6FDA4EC3DB59}" sibTransId="{8AC5DDAE-7A61-49A3-986C-90CD2B8A47E6}"/>
    <dgm:cxn modelId="{8E3CBF71-637C-49E4-8CD6-DBA4FA26EC70}" srcId="{B04613D1-0B0C-4361-919D-6C43E94C3E7B}" destId="{F0E8B295-B6C6-4477-AD44-96F905DDBB4A}" srcOrd="0" destOrd="0" parTransId="{8096AE20-DC35-4F0A-B61A-B89B38907BA4}" sibTransId="{9ED94B21-8760-44B5-B7DC-B58301AAFADA}"/>
    <dgm:cxn modelId="{767A887A-96A1-49BD-BEE9-AC94B9AC26BC}" type="presOf" srcId="{4B3E93E7-8DC7-463D-A182-71F6ADEE730E}" destId="{B3552347-0B06-40FF-9176-A1EAE0ADA9A0}" srcOrd="0" destOrd="0" presId="urn:microsoft.com/office/officeart/2005/8/layout/hProcess9"/>
    <dgm:cxn modelId="{719083A0-25BE-404B-AC89-3BF2AE2A4975}" srcId="{B04613D1-0B0C-4361-919D-6C43E94C3E7B}" destId="{06FB20B6-646C-42A6-AF35-187CC28EB120}" srcOrd="3" destOrd="0" parTransId="{2E247050-92E0-45D6-9DA9-075000733617}" sibTransId="{2AEE4F8A-00F5-4659-9802-A0191EB90732}"/>
    <dgm:cxn modelId="{D093A3C1-E260-4FF3-916A-DD996ED65EDD}" type="presOf" srcId="{F0E8B295-B6C6-4477-AD44-96F905DDBB4A}" destId="{D480D1E1-C3D3-4019-96F9-63BEE56A6827}" srcOrd="0" destOrd="0" presId="urn:microsoft.com/office/officeart/2005/8/layout/hProcess9"/>
    <dgm:cxn modelId="{270C13CA-8DCF-43A3-959B-C8AF93FAF408}" srcId="{B04613D1-0B0C-4361-919D-6C43E94C3E7B}" destId="{4B3E93E7-8DC7-463D-A182-71F6ADEE730E}" srcOrd="1" destOrd="0" parTransId="{05F6D1E4-DB76-4D15-88D1-536E3A99AEC4}" sibTransId="{B1E60DE2-59F6-431C-849E-D1821B18378C}"/>
    <dgm:cxn modelId="{0AD710E4-D445-4AC0-A355-7B268A180CDA}" type="presOf" srcId="{06FB20B6-646C-42A6-AF35-187CC28EB120}" destId="{C592316F-C83A-41E2-A919-19C9FC86D089}" srcOrd="0" destOrd="0" presId="urn:microsoft.com/office/officeart/2005/8/layout/hProcess9"/>
    <dgm:cxn modelId="{C3E88FF0-DD5D-41A2-A869-066F57FDA4DD}" type="presOf" srcId="{B04613D1-0B0C-4361-919D-6C43E94C3E7B}" destId="{13EF7A24-E651-45C6-895C-E7927400C870}" srcOrd="0" destOrd="0" presId="urn:microsoft.com/office/officeart/2005/8/layout/hProcess9"/>
    <dgm:cxn modelId="{DA96CE70-A2F7-4FA2-BABB-A78943D0D590}" type="presParOf" srcId="{13EF7A24-E651-45C6-895C-E7927400C870}" destId="{997FC1AA-7F5A-49FD-B0F6-586FFE2F5B92}" srcOrd="0" destOrd="0" presId="urn:microsoft.com/office/officeart/2005/8/layout/hProcess9"/>
    <dgm:cxn modelId="{CA323A88-1DFD-4EDD-94D3-182A35C88C6D}" type="presParOf" srcId="{13EF7A24-E651-45C6-895C-E7927400C870}" destId="{8D6EA01F-43B3-4B43-962B-A9B4A11192A9}" srcOrd="1" destOrd="0" presId="urn:microsoft.com/office/officeart/2005/8/layout/hProcess9"/>
    <dgm:cxn modelId="{C882C9AF-6B57-4ED6-B513-6880298F37AF}" type="presParOf" srcId="{8D6EA01F-43B3-4B43-962B-A9B4A11192A9}" destId="{D480D1E1-C3D3-4019-96F9-63BEE56A6827}" srcOrd="0" destOrd="0" presId="urn:microsoft.com/office/officeart/2005/8/layout/hProcess9"/>
    <dgm:cxn modelId="{60D078CA-D1A6-45BA-B904-E9961AAAE15E}" type="presParOf" srcId="{8D6EA01F-43B3-4B43-962B-A9B4A11192A9}" destId="{D687337E-B51B-4107-BA13-A4667B650919}" srcOrd="1" destOrd="0" presId="urn:microsoft.com/office/officeart/2005/8/layout/hProcess9"/>
    <dgm:cxn modelId="{18880D12-1A3A-4AEA-B344-C3C8294B2CAA}" type="presParOf" srcId="{8D6EA01F-43B3-4B43-962B-A9B4A11192A9}" destId="{B3552347-0B06-40FF-9176-A1EAE0ADA9A0}" srcOrd="2" destOrd="0" presId="urn:microsoft.com/office/officeart/2005/8/layout/hProcess9"/>
    <dgm:cxn modelId="{161A3E24-B197-49AC-8B30-A9AA0889D5EF}" type="presParOf" srcId="{8D6EA01F-43B3-4B43-962B-A9B4A11192A9}" destId="{AB5DEEF8-7884-4AE5-B492-7F87B589D50E}" srcOrd="3" destOrd="0" presId="urn:microsoft.com/office/officeart/2005/8/layout/hProcess9"/>
    <dgm:cxn modelId="{4155659A-04B2-48B5-B024-2FDC31F4FF68}" type="presParOf" srcId="{8D6EA01F-43B3-4B43-962B-A9B4A11192A9}" destId="{BB3AC852-D93B-4408-8207-A09F52885948}" srcOrd="4" destOrd="0" presId="urn:microsoft.com/office/officeart/2005/8/layout/hProcess9"/>
    <dgm:cxn modelId="{1B375986-6EA4-4DD6-9B60-4B6B01EDCAE9}" type="presParOf" srcId="{8D6EA01F-43B3-4B43-962B-A9B4A11192A9}" destId="{49553BD9-C7C2-4355-9A9B-F4FB0228EE97}" srcOrd="5" destOrd="0" presId="urn:microsoft.com/office/officeart/2005/8/layout/hProcess9"/>
    <dgm:cxn modelId="{9E430453-56D7-466C-9F40-BA9A2C2D4796}" type="presParOf" srcId="{8D6EA01F-43B3-4B43-962B-A9B4A11192A9}" destId="{C592316F-C83A-41E2-A919-19C9FC86D08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44D40-4BB5-4A9B-8F46-A07F9077C097}">
      <dsp:nvSpPr>
        <dsp:cNvPr id="0" name=""/>
        <dsp:cNvSpPr/>
      </dsp:nvSpPr>
      <dsp:spPr>
        <a:xfrm>
          <a:off x="1830510" y="0"/>
          <a:ext cx="5299509" cy="5299509"/>
        </a:xfrm>
        <a:prstGeom prst="triangl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332356-3F68-41D6-9E46-8F90730659FA}">
      <dsp:nvSpPr>
        <dsp:cNvPr id="0" name=""/>
        <dsp:cNvSpPr/>
      </dsp:nvSpPr>
      <dsp:spPr>
        <a:xfrm>
          <a:off x="4455356" y="532797"/>
          <a:ext cx="4427000" cy="1254493"/>
        </a:xfrm>
        <a:prstGeom prst="roundRect">
          <a:avLst/>
        </a:prstGeom>
        <a:solidFill>
          <a:srgbClr val="00E668">
            <a:alpha val="89804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baseline="0" dirty="0">
              <a:solidFill>
                <a:schemeClr val="tx1"/>
              </a:solidFill>
              <a:latin typeface="+mn-lt"/>
            </a:rPr>
            <a:t>Emotional eating</a:t>
          </a:r>
          <a:endParaRPr lang="el-GR" sz="1500" b="1" kern="1200" dirty="0">
            <a:solidFill>
              <a:schemeClr val="tx1"/>
            </a:solidFill>
            <a:latin typeface="+mn-lt"/>
          </a:endParaRPr>
        </a:p>
      </dsp:txBody>
      <dsp:txXfrm>
        <a:off x="4516595" y="594036"/>
        <a:ext cx="4304522" cy="1132015"/>
      </dsp:txXfrm>
    </dsp:sp>
    <dsp:sp modelId="{3C85615E-D6A0-465A-A756-3BDB105BA268}">
      <dsp:nvSpPr>
        <dsp:cNvPr id="0" name=""/>
        <dsp:cNvSpPr/>
      </dsp:nvSpPr>
      <dsp:spPr>
        <a:xfrm>
          <a:off x="4436772" y="1902239"/>
          <a:ext cx="4479738" cy="1254493"/>
        </a:xfrm>
        <a:prstGeom prst="roundRect">
          <a:avLst/>
        </a:prstGeom>
        <a:solidFill>
          <a:srgbClr val="FF3300">
            <a:alpha val="89804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kern="1200" dirty="0">
              <a:latin typeface="+mn-lt"/>
              <a:cs typeface="Calibri"/>
            </a:rPr>
            <a:t>●</a:t>
          </a:r>
          <a:r>
            <a:rPr lang="en-GB" sz="1300" b="1" i="0" kern="1200" dirty="0"/>
            <a:t> Emotional eating involves the consumption of food in order to meet emotional needs instead of satisfying physical hunger. </a:t>
          </a:r>
          <a:endParaRPr lang="el-GR" sz="1300" b="1" kern="1200" dirty="0">
            <a:latin typeface="+mn-lt"/>
          </a:endParaRPr>
        </a:p>
      </dsp:txBody>
      <dsp:txXfrm>
        <a:off x="4498011" y="1963478"/>
        <a:ext cx="4357260" cy="1132015"/>
      </dsp:txXfrm>
    </dsp:sp>
    <dsp:sp modelId="{F739F1E8-24BF-445B-9039-0002B0B6B3A3}">
      <dsp:nvSpPr>
        <dsp:cNvPr id="0" name=""/>
        <dsp:cNvSpPr/>
      </dsp:nvSpPr>
      <dsp:spPr>
        <a:xfrm>
          <a:off x="4369067" y="3355406"/>
          <a:ext cx="4599578" cy="1254493"/>
        </a:xfrm>
        <a:prstGeom prst="roundRect">
          <a:avLst/>
        </a:prstGeom>
        <a:solidFill>
          <a:srgbClr val="00FFFF">
            <a:alpha val="89804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kern="1200" dirty="0">
              <a:latin typeface="+mn-lt"/>
              <a:cs typeface="Calibri"/>
            </a:rPr>
            <a:t>●</a:t>
          </a:r>
          <a:r>
            <a:rPr lang="el-GR" sz="1300" b="1" i="0" kern="1200" dirty="0"/>
            <a:t> </a:t>
          </a:r>
          <a:r>
            <a:rPr lang="en-GB" sz="1300" b="1" i="0" kern="1200" dirty="0"/>
            <a:t>Emotional eating is not a problem, if food is consumed as a reward and to improve  somebody’s mood, on a small scale. But when food is the basic mechanism for problem management, the person is trapped in an unhealthy cycle of avoiding emotions and problems. </a:t>
          </a:r>
          <a:endParaRPr lang="el-GR" sz="1300" b="1" kern="1200" dirty="0">
            <a:latin typeface="+mn-lt"/>
          </a:endParaRPr>
        </a:p>
      </dsp:txBody>
      <dsp:txXfrm>
        <a:off x="4430306" y="3416645"/>
        <a:ext cx="4477100" cy="11320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8503E-A62D-415D-A69C-878399AF578D}">
      <dsp:nvSpPr>
        <dsp:cNvPr id="0" name=""/>
        <dsp:cNvSpPr/>
      </dsp:nvSpPr>
      <dsp:spPr>
        <a:xfrm>
          <a:off x="4006792" y="3563366"/>
          <a:ext cx="3769062" cy="217472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i="0" kern="1200" dirty="0">
              <a:solidFill>
                <a:schemeClr val="bg1"/>
              </a:solidFill>
            </a:rPr>
            <a:t>In emotionally charged situations, food serves a variety of purposes. But the opposite can also happen: emotional overload can lead to reduced food intake.</a:t>
          </a:r>
          <a:r>
            <a:rPr lang="el-GR" sz="1200" b="1" i="0" kern="1200" dirty="0">
              <a:solidFill>
                <a:schemeClr val="bg1"/>
              </a:solidFill>
            </a:rPr>
            <a:t>.</a:t>
          </a:r>
          <a:endParaRPr lang="el-GR" sz="1200" b="1" kern="1200" dirty="0">
            <a:solidFill>
              <a:schemeClr val="bg1"/>
            </a:solidFill>
          </a:endParaRPr>
        </a:p>
      </dsp:txBody>
      <dsp:txXfrm>
        <a:off x="4558758" y="3881847"/>
        <a:ext cx="2665130" cy="1537764"/>
      </dsp:txXfrm>
    </dsp:sp>
    <dsp:sp modelId="{00DC0794-6F83-45BC-90EB-90ACA51DB18A}">
      <dsp:nvSpPr>
        <dsp:cNvPr id="0" name=""/>
        <dsp:cNvSpPr/>
      </dsp:nvSpPr>
      <dsp:spPr>
        <a:xfrm rot="10800000">
          <a:off x="1747312" y="4340831"/>
          <a:ext cx="2135208" cy="619797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4BF399-5746-48EB-A773-7FAD83A0649E}">
      <dsp:nvSpPr>
        <dsp:cNvPr id="0" name=""/>
        <dsp:cNvSpPr/>
      </dsp:nvSpPr>
      <dsp:spPr>
        <a:xfrm>
          <a:off x="986158" y="4041806"/>
          <a:ext cx="1522308" cy="1217847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i="0" kern="1200" dirty="0">
              <a:solidFill>
                <a:schemeClr val="tx1"/>
              </a:solidFill>
              <a:latin typeface="+mn-lt"/>
            </a:rPr>
            <a:t>Reward → "I deserve this food because today I had a huge success (</a:t>
          </a:r>
          <a:r>
            <a:rPr lang="en-GB" sz="1100" b="1" i="0" kern="1200" dirty="0" err="1">
              <a:solidFill>
                <a:schemeClr val="tx1"/>
              </a:solidFill>
              <a:latin typeface="+mn-lt"/>
            </a:rPr>
            <a:t>eg</a:t>
          </a:r>
          <a:r>
            <a:rPr lang="en-GB" sz="1100" b="1" i="0" kern="1200" dirty="0">
              <a:solidFill>
                <a:schemeClr val="tx1"/>
              </a:solidFill>
              <a:latin typeface="+mn-lt"/>
            </a:rPr>
            <a:t> promotion)".</a:t>
          </a:r>
          <a:endParaRPr lang="el-GR" sz="1100" b="1" kern="1200" dirty="0">
            <a:solidFill>
              <a:schemeClr val="tx1"/>
            </a:solidFill>
            <a:latin typeface="+mn-lt"/>
          </a:endParaRPr>
        </a:p>
      </dsp:txBody>
      <dsp:txXfrm>
        <a:off x="1021828" y="4077476"/>
        <a:ext cx="1450968" cy="1146507"/>
      </dsp:txXfrm>
    </dsp:sp>
    <dsp:sp modelId="{AE9C0055-CF96-4931-BFAC-B2C68E0516B5}">
      <dsp:nvSpPr>
        <dsp:cNvPr id="0" name=""/>
        <dsp:cNvSpPr/>
      </dsp:nvSpPr>
      <dsp:spPr>
        <a:xfrm rot="12342857">
          <a:off x="2038932" y="3063162"/>
          <a:ext cx="2398566" cy="619797"/>
        </a:xfrm>
        <a:prstGeom prst="lef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2DC77-1E9F-4908-93A5-9992D116F121}">
      <dsp:nvSpPr>
        <dsp:cNvPr id="0" name=""/>
        <dsp:cNvSpPr/>
      </dsp:nvSpPr>
      <dsp:spPr>
        <a:xfrm>
          <a:off x="1396544" y="2243787"/>
          <a:ext cx="1522308" cy="1217847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100" b="1" kern="1200" dirty="0">
            <a:solidFill>
              <a:schemeClr val="tx1"/>
            </a:solidFill>
            <a:latin typeface="+mn-lt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i="0" kern="1200" dirty="0">
              <a:solidFill>
                <a:schemeClr val="tx1"/>
              </a:solidFill>
              <a:latin typeface="+mn-lt"/>
            </a:rPr>
            <a:t>Compassion → "I deserve this food because I had a very bad day".</a:t>
          </a:r>
          <a:endParaRPr lang="el-GR" sz="1100" b="1" kern="1200" dirty="0">
            <a:solidFill>
              <a:schemeClr val="tx1"/>
            </a:solidFill>
            <a:latin typeface="+mn-lt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100" b="1" kern="1200" dirty="0">
            <a:solidFill>
              <a:schemeClr val="tx1"/>
            </a:solidFill>
            <a:latin typeface="+mn-lt"/>
          </a:endParaRPr>
        </a:p>
      </dsp:txBody>
      <dsp:txXfrm>
        <a:off x="1432214" y="2279457"/>
        <a:ext cx="1450968" cy="1146507"/>
      </dsp:txXfrm>
    </dsp:sp>
    <dsp:sp modelId="{02CD5704-37D7-4B74-A481-9AD7897B6C1F}">
      <dsp:nvSpPr>
        <dsp:cNvPr id="0" name=""/>
        <dsp:cNvSpPr/>
      </dsp:nvSpPr>
      <dsp:spPr>
        <a:xfrm rot="13885714">
          <a:off x="2795120" y="2165035"/>
          <a:ext cx="2722126" cy="619797"/>
        </a:xfrm>
        <a:prstGeom prst="leftArrow">
          <a:avLst>
            <a:gd name="adj1" fmla="val 60000"/>
            <a:gd name="adj2" fmla="val 50000"/>
          </a:avLst>
        </a:prstGeom>
        <a:solidFill>
          <a:srgbClr val="0066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422B28-7883-4ABF-B7DB-E15CB912BB39}">
      <dsp:nvSpPr>
        <dsp:cNvPr id="0" name=""/>
        <dsp:cNvSpPr/>
      </dsp:nvSpPr>
      <dsp:spPr>
        <a:xfrm>
          <a:off x="2546420" y="801888"/>
          <a:ext cx="1522308" cy="1217847"/>
        </a:xfrm>
        <a:prstGeom prst="roundRect">
          <a:avLst>
            <a:gd name="adj" fmla="val 10000"/>
          </a:avLst>
        </a:prstGeom>
        <a:solidFill>
          <a:srgbClr val="0066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i="0" kern="1200" dirty="0">
              <a:latin typeface="Calibri" panose="020F0502020204030204" pitchFamily="34" charset="0"/>
              <a:cs typeface="Calibri" panose="020F0502020204030204" pitchFamily="34" charset="0"/>
            </a:rPr>
            <a:t>Stress → food is consumed for enjoyment / relaxation.</a:t>
          </a:r>
          <a:endParaRPr lang="el-GR" sz="1100" b="1" kern="1200" dirty="0">
            <a:solidFill>
              <a:schemeClr val="tx1"/>
            </a:solidFill>
            <a:latin typeface="+mn-lt"/>
          </a:endParaRPr>
        </a:p>
      </dsp:txBody>
      <dsp:txXfrm>
        <a:off x="2582090" y="837558"/>
        <a:ext cx="1450968" cy="1146507"/>
      </dsp:txXfrm>
    </dsp:sp>
    <dsp:sp modelId="{1555F09F-BEF7-4862-A381-CFCB1BB92CC8}">
      <dsp:nvSpPr>
        <dsp:cNvPr id="0" name=""/>
        <dsp:cNvSpPr/>
      </dsp:nvSpPr>
      <dsp:spPr>
        <a:xfrm rot="15428571">
          <a:off x="3853073" y="1700291"/>
          <a:ext cx="2871128" cy="619797"/>
        </a:xfrm>
        <a:prstGeom prst="lef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CEF0C0-049E-4B11-8DA0-72DAC154FCBF}">
      <dsp:nvSpPr>
        <dsp:cNvPr id="0" name=""/>
        <dsp:cNvSpPr/>
      </dsp:nvSpPr>
      <dsp:spPr>
        <a:xfrm>
          <a:off x="4208039" y="1694"/>
          <a:ext cx="1522308" cy="1217847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i="0" kern="1200" dirty="0">
              <a:solidFill>
                <a:schemeClr val="tx1"/>
              </a:solidFill>
              <a:latin typeface="+mn-lt"/>
            </a:rPr>
            <a:t>Sadness → food offers (short-term) joy and satisfaction.</a:t>
          </a:r>
          <a:endParaRPr lang="el-GR" sz="1100" b="1" kern="1200" dirty="0">
            <a:solidFill>
              <a:schemeClr val="tx1"/>
            </a:solidFill>
            <a:latin typeface="+mn-lt"/>
          </a:endParaRPr>
        </a:p>
      </dsp:txBody>
      <dsp:txXfrm>
        <a:off x="4243709" y="37364"/>
        <a:ext cx="1450968" cy="1146507"/>
      </dsp:txXfrm>
    </dsp:sp>
    <dsp:sp modelId="{1B31DEDC-D710-49F0-8ABD-156990DB038A}">
      <dsp:nvSpPr>
        <dsp:cNvPr id="0" name=""/>
        <dsp:cNvSpPr/>
      </dsp:nvSpPr>
      <dsp:spPr>
        <a:xfrm rot="16971429">
          <a:off x="5058445" y="1700291"/>
          <a:ext cx="2871128" cy="619797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45BA8-05C0-4400-BA26-1D3DB854696A}">
      <dsp:nvSpPr>
        <dsp:cNvPr id="0" name=""/>
        <dsp:cNvSpPr/>
      </dsp:nvSpPr>
      <dsp:spPr>
        <a:xfrm>
          <a:off x="6052298" y="1694"/>
          <a:ext cx="1522308" cy="1217847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i="0" kern="1200" dirty="0">
              <a:solidFill>
                <a:schemeClr val="tx1"/>
              </a:solidFill>
              <a:latin typeface="+mn-lt"/>
            </a:rPr>
            <a:t>Loneliness → food acts as company and consolation.</a:t>
          </a:r>
          <a:endParaRPr lang="el-GR" sz="1100" b="1" kern="1200" dirty="0">
            <a:solidFill>
              <a:schemeClr val="tx1"/>
            </a:solidFill>
            <a:latin typeface="+mn-lt"/>
          </a:endParaRPr>
        </a:p>
      </dsp:txBody>
      <dsp:txXfrm>
        <a:off x="6087968" y="37364"/>
        <a:ext cx="1450968" cy="1146507"/>
      </dsp:txXfrm>
    </dsp:sp>
    <dsp:sp modelId="{85CA5C34-47DC-4CF0-8E8C-459984D74059}">
      <dsp:nvSpPr>
        <dsp:cNvPr id="0" name=""/>
        <dsp:cNvSpPr/>
      </dsp:nvSpPr>
      <dsp:spPr>
        <a:xfrm rot="18514286">
          <a:off x="6265399" y="2165035"/>
          <a:ext cx="2722126" cy="619797"/>
        </a:xfrm>
        <a:prstGeom prst="lef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B0070B-638A-4229-90F1-78EDFB0F2FDD}">
      <dsp:nvSpPr>
        <dsp:cNvPr id="0" name=""/>
        <dsp:cNvSpPr/>
      </dsp:nvSpPr>
      <dsp:spPr>
        <a:xfrm>
          <a:off x="7713917" y="801888"/>
          <a:ext cx="1522308" cy="1217847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i="0" kern="1200" dirty="0">
              <a:solidFill>
                <a:schemeClr val="tx1"/>
              </a:solidFill>
              <a:latin typeface="+mn-lt"/>
            </a:rPr>
            <a:t>Joy → food is part of celebrations (</a:t>
          </a:r>
          <a:r>
            <a:rPr lang="en-GB" sz="1100" b="1" i="0" kern="1200" dirty="0" err="1">
              <a:solidFill>
                <a:schemeClr val="tx1"/>
              </a:solidFill>
              <a:latin typeface="+mn-lt"/>
            </a:rPr>
            <a:t>eg</a:t>
          </a:r>
          <a:r>
            <a:rPr lang="en-GB" sz="1100" b="1" i="0" kern="1200" dirty="0">
              <a:solidFill>
                <a:schemeClr val="tx1"/>
              </a:solidFill>
              <a:latin typeface="+mn-lt"/>
            </a:rPr>
            <a:t> birthday).</a:t>
          </a:r>
          <a:endParaRPr lang="el-GR" sz="1100" b="1" kern="1200" dirty="0">
            <a:solidFill>
              <a:schemeClr val="tx1"/>
            </a:solidFill>
            <a:latin typeface="+mn-lt"/>
          </a:endParaRPr>
        </a:p>
      </dsp:txBody>
      <dsp:txXfrm>
        <a:off x="7749587" y="837558"/>
        <a:ext cx="1450968" cy="1146507"/>
      </dsp:txXfrm>
    </dsp:sp>
    <dsp:sp modelId="{4670B0B3-73DB-462E-8795-F6BBB310459E}">
      <dsp:nvSpPr>
        <dsp:cNvPr id="0" name=""/>
        <dsp:cNvSpPr/>
      </dsp:nvSpPr>
      <dsp:spPr>
        <a:xfrm rot="20057143">
          <a:off x="7345147" y="3063162"/>
          <a:ext cx="2398566" cy="619797"/>
        </a:xfrm>
        <a:prstGeom prst="leftArrow">
          <a:avLst>
            <a:gd name="adj1" fmla="val 60000"/>
            <a:gd name="adj2" fmla="val 50000"/>
          </a:avLst>
        </a:prstGeom>
        <a:solidFill>
          <a:srgbClr val="0066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A05E26-75DA-45EE-B36B-FE131C805A44}">
      <dsp:nvSpPr>
        <dsp:cNvPr id="0" name=""/>
        <dsp:cNvSpPr/>
      </dsp:nvSpPr>
      <dsp:spPr>
        <a:xfrm>
          <a:off x="8863793" y="2243787"/>
          <a:ext cx="1522308" cy="1217847"/>
        </a:xfrm>
        <a:prstGeom prst="roundRect">
          <a:avLst>
            <a:gd name="adj" fmla="val 10000"/>
          </a:avLst>
        </a:prstGeom>
        <a:solidFill>
          <a:srgbClr val="0066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i="0" kern="1200" dirty="0">
              <a:solidFill>
                <a:schemeClr val="tx1"/>
              </a:solidFill>
              <a:latin typeface="+mn-lt"/>
            </a:rPr>
            <a:t>Abandonment → food is always available, it is a reliable fixture in our lives.</a:t>
          </a:r>
          <a:endParaRPr lang="en-US" sz="1100" b="1" kern="1200" dirty="0">
            <a:solidFill>
              <a:schemeClr val="tx1"/>
            </a:solidFill>
            <a:latin typeface="+mn-lt"/>
          </a:endParaRPr>
        </a:p>
      </dsp:txBody>
      <dsp:txXfrm>
        <a:off x="8899463" y="2279457"/>
        <a:ext cx="1450968" cy="1146507"/>
      </dsp:txXfrm>
    </dsp:sp>
    <dsp:sp modelId="{E9226368-688A-436D-BFA7-7125A2080E6F}">
      <dsp:nvSpPr>
        <dsp:cNvPr id="0" name=""/>
        <dsp:cNvSpPr/>
      </dsp:nvSpPr>
      <dsp:spPr>
        <a:xfrm>
          <a:off x="7900126" y="4340831"/>
          <a:ext cx="2135208" cy="619797"/>
        </a:xfrm>
        <a:prstGeom prst="lef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06F004-B9F4-43FA-883B-5AB000920EB1}">
      <dsp:nvSpPr>
        <dsp:cNvPr id="0" name=""/>
        <dsp:cNvSpPr/>
      </dsp:nvSpPr>
      <dsp:spPr>
        <a:xfrm>
          <a:off x="9274179" y="4041806"/>
          <a:ext cx="1522308" cy="1217847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Fear → food acts as a means of relief and as a way of reassurance.</a:t>
          </a:r>
          <a:endParaRPr lang="en-US" sz="1100" b="1" kern="1200" dirty="0">
            <a:solidFill>
              <a:schemeClr val="tx1"/>
            </a:solidFill>
            <a:latin typeface="+mn-lt"/>
          </a:endParaRPr>
        </a:p>
      </dsp:txBody>
      <dsp:txXfrm>
        <a:off x="9309849" y="4077476"/>
        <a:ext cx="1450968" cy="11465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947AD-0E03-414A-A9CB-B83E10BBB372}">
      <dsp:nvSpPr>
        <dsp:cNvPr id="0" name=""/>
        <dsp:cNvSpPr/>
      </dsp:nvSpPr>
      <dsp:spPr>
        <a:xfrm>
          <a:off x="9119" y="0"/>
          <a:ext cx="4335589" cy="542406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>
              <a:solidFill>
                <a:schemeClr val="tx1"/>
              </a:solidFill>
            </a:rPr>
            <a:t>Physical hunger</a:t>
          </a:r>
          <a:endParaRPr lang="el-GR" sz="2300" b="1" kern="1200" dirty="0">
            <a:solidFill>
              <a:schemeClr val="tx1"/>
            </a:solidFill>
          </a:endParaRPr>
        </a:p>
      </dsp:txBody>
      <dsp:txXfrm>
        <a:off x="9119" y="0"/>
        <a:ext cx="4335589" cy="542406"/>
      </dsp:txXfrm>
    </dsp:sp>
    <dsp:sp modelId="{1FA26C42-AEB5-4FC4-B8E3-DCDF6845F5F0}">
      <dsp:nvSpPr>
        <dsp:cNvPr id="0" name=""/>
        <dsp:cNvSpPr/>
      </dsp:nvSpPr>
      <dsp:spPr>
        <a:xfrm>
          <a:off x="9119" y="542406"/>
          <a:ext cx="4335589" cy="3621239"/>
        </a:xfrm>
        <a:prstGeom prst="rect">
          <a:avLst/>
        </a:prstGeom>
        <a:solidFill>
          <a:srgbClr val="3FFF3F">
            <a:alpha val="90000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kern="1200" dirty="0"/>
            <a:t>It appears gradually.</a:t>
          </a:r>
          <a:endParaRPr lang="el-GR" sz="1600" b="1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kern="1200" dirty="0"/>
            <a:t>When satiety occurs, the brain tells us not to consume anymore.</a:t>
          </a:r>
          <a:r>
            <a:rPr lang="en-GB" sz="1600" b="1" i="0" kern="1200" dirty="0"/>
            <a:t> </a:t>
          </a:r>
          <a:endParaRPr lang="el-GR" sz="1600" b="1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kern="1200" dirty="0"/>
            <a:t>You do not feel guilty after a meal</a:t>
          </a:r>
          <a:r>
            <a:rPr lang="el-GR" sz="1600" b="1" i="0" kern="1200" dirty="0"/>
            <a:t>.</a:t>
          </a:r>
          <a:r>
            <a:rPr lang="en-GB" sz="1600" b="1" i="0" kern="1200" dirty="0"/>
            <a:t> </a:t>
          </a:r>
          <a:endParaRPr lang="el-GR" sz="1600" b="1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kern="1200" dirty="0"/>
            <a:t>There is a sense of food consumption from all food groups</a:t>
          </a:r>
          <a:r>
            <a:rPr lang="el-GR" sz="1600" b="1" i="0" kern="1200" dirty="0"/>
            <a:t>.</a:t>
          </a:r>
          <a:endParaRPr lang="el-GR" sz="1600" b="1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kern="1200" dirty="0"/>
            <a:t>It is conscious and there is awareness of what we are eating at any given time.</a:t>
          </a:r>
          <a:endParaRPr lang="el-GR" sz="1600" b="1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kern="1200" dirty="0"/>
            <a:t>It is a need of the stomach. 
There is patience. We think we should eat, but not right NOW.</a:t>
          </a:r>
          <a:endParaRPr lang="el-GR" sz="1600" b="1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1600" b="1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1600" b="1" kern="1200" dirty="0"/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1700" b="1" kern="1200" dirty="0"/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1700" b="1" kern="1200" dirty="0"/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1700" b="1" kern="1200" dirty="0"/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1700" b="1" kern="1200" dirty="0"/>
        </a:p>
      </dsp:txBody>
      <dsp:txXfrm>
        <a:off x="9119" y="542406"/>
        <a:ext cx="4335589" cy="3621239"/>
      </dsp:txXfrm>
    </dsp:sp>
    <dsp:sp modelId="{87A3CF50-86C5-4A18-8A32-2BB65932F149}">
      <dsp:nvSpPr>
        <dsp:cNvPr id="0" name=""/>
        <dsp:cNvSpPr/>
      </dsp:nvSpPr>
      <dsp:spPr>
        <a:xfrm>
          <a:off x="4951691" y="0"/>
          <a:ext cx="4335589" cy="542406"/>
        </a:xfrm>
        <a:prstGeom prst="rect">
          <a:avLst/>
        </a:prstGeom>
        <a:blipFill dpi="0" rotWithShape="0">
          <a:blip xmlns:r="http://schemas.openxmlformats.org/officeDocument/2006/relationships" r:embed="rId2"/>
          <a:srcRect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>
              <a:solidFill>
                <a:schemeClr val="tx1"/>
              </a:solidFill>
            </a:rPr>
            <a:t>Emotional hunger</a:t>
          </a:r>
          <a:endParaRPr lang="el-GR" sz="2300" b="1" kern="1200" dirty="0">
            <a:solidFill>
              <a:schemeClr val="tx1"/>
            </a:solidFill>
          </a:endParaRPr>
        </a:p>
      </dsp:txBody>
      <dsp:txXfrm>
        <a:off x="4951691" y="0"/>
        <a:ext cx="4335589" cy="542406"/>
      </dsp:txXfrm>
    </dsp:sp>
    <dsp:sp modelId="{6E82C62D-B861-45A9-BFB9-0D77C7A77118}">
      <dsp:nvSpPr>
        <dsp:cNvPr id="0" name=""/>
        <dsp:cNvSpPr/>
      </dsp:nvSpPr>
      <dsp:spPr>
        <a:xfrm>
          <a:off x="4951691" y="542406"/>
          <a:ext cx="4335589" cy="3621239"/>
        </a:xfrm>
        <a:prstGeom prst="rect">
          <a:avLst/>
        </a:prstGeom>
        <a:solidFill>
          <a:srgbClr val="FF3300">
            <a:alpha val="89804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i="0" kern="1200" dirty="0"/>
            <a:t>It appears suddenly.</a:t>
          </a:r>
          <a:r>
            <a:rPr lang="el-GR" sz="1600" b="1" i="0" kern="1200" dirty="0"/>
            <a:t> </a:t>
          </a:r>
          <a:endParaRPr lang="el-GR" sz="1600" b="1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i="0" kern="1200" dirty="0"/>
            <a:t>There is a feeling that we are never full</a:t>
          </a:r>
          <a:r>
            <a:rPr lang="el-GR" sz="1600" b="1" i="0" kern="1200" dirty="0"/>
            <a:t>. </a:t>
          </a:r>
          <a:endParaRPr lang="el-GR" sz="1600" b="1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i="0" kern="1200" dirty="0"/>
            <a:t>It is accompanied by a feeling of guilt.</a:t>
          </a:r>
          <a:endParaRPr lang="el-GR" sz="1600" b="1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i="0" kern="1200" dirty="0"/>
            <a:t>Selection of mainly unhealthy foods, rich in fat, sugar and salt.</a:t>
          </a:r>
          <a:endParaRPr lang="el-GR" sz="1600" b="1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i="0" kern="1200" dirty="0"/>
            <a:t>There is no control over the amount of food we consume.</a:t>
          </a:r>
          <a:endParaRPr lang="el-GR" sz="1600" b="1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i="0" kern="1200" dirty="0"/>
            <a:t>It is directly related to the emotions we experience and it is a need of the brain.</a:t>
          </a:r>
          <a:r>
            <a:rPr lang="el-GR" sz="1600" b="1" i="0" kern="1200" dirty="0"/>
            <a:t> </a:t>
          </a:r>
          <a:r>
            <a:rPr lang="en-GB" sz="1600" b="1" i="0" kern="1200" dirty="0"/>
            <a:t>
Urgent need for food.</a:t>
          </a:r>
          <a:endParaRPr lang="el-GR" sz="1600" b="1" kern="1200" dirty="0"/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1700" b="1" kern="1200" dirty="0"/>
        </a:p>
      </dsp:txBody>
      <dsp:txXfrm>
        <a:off x="4951691" y="542406"/>
        <a:ext cx="4335589" cy="36212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7FC1AA-7F5A-49FD-B0F6-586FFE2F5B92}">
      <dsp:nvSpPr>
        <dsp:cNvPr id="0" name=""/>
        <dsp:cNvSpPr/>
      </dsp:nvSpPr>
      <dsp:spPr>
        <a:xfrm>
          <a:off x="844791" y="0"/>
          <a:ext cx="9574301" cy="5557288"/>
        </a:xfrm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80D1E1-C3D3-4019-96F9-63BEE56A6827}">
      <dsp:nvSpPr>
        <dsp:cNvPr id="0" name=""/>
        <dsp:cNvSpPr/>
      </dsp:nvSpPr>
      <dsp:spPr>
        <a:xfrm>
          <a:off x="3849" y="1667186"/>
          <a:ext cx="2501374" cy="2222915"/>
        </a:xfrm>
        <a:prstGeom prst="roundRect">
          <a:avLst/>
        </a:prstGeom>
        <a:solidFill>
          <a:srgbClr val="00FFFF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→ </a:t>
          </a:r>
          <a:r>
            <a:rPr lang="en-GB" sz="1300" b="1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To t</a:t>
          </a:r>
          <a:r>
            <a:rPr lang="en-GB" sz="1300" b="1" i="0" kern="1200" dirty="0">
              <a:solidFill>
                <a:schemeClr val="tx1"/>
              </a:solidFill>
              <a:latin typeface="+mn-lt"/>
            </a:rPr>
            <a:t>rain to control the urge to eat, e.g. by postponing food for 5 minutes, until it relaxes</a:t>
          </a:r>
          <a:r>
            <a:rPr lang="el-GR" sz="1300" b="1" i="0" kern="1200" dirty="0">
              <a:solidFill>
                <a:schemeClr val="tx1"/>
              </a:solidFill>
              <a:latin typeface="+mn-lt"/>
            </a:rPr>
            <a:t>.</a:t>
          </a:r>
          <a:endParaRPr lang="el-GR" sz="1300" b="1" kern="1200" dirty="0">
            <a:solidFill>
              <a:schemeClr val="tx1"/>
            </a:solidFill>
            <a:latin typeface="+mn-lt"/>
          </a:endParaRPr>
        </a:p>
      </dsp:txBody>
      <dsp:txXfrm>
        <a:off x="112363" y="1775700"/>
        <a:ext cx="2284346" cy="2005887"/>
      </dsp:txXfrm>
    </dsp:sp>
    <dsp:sp modelId="{B3552347-0B06-40FF-9176-A1EAE0ADA9A0}">
      <dsp:nvSpPr>
        <dsp:cNvPr id="0" name=""/>
        <dsp:cNvSpPr/>
      </dsp:nvSpPr>
      <dsp:spPr>
        <a:xfrm>
          <a:off x="2922119" y="1667186"/>
          <a:ext cx="2501374" cy="2222915"/>
        </a:xfrm>
        <a:prstGeom prst="roundRect">
          <a:avLst/>
        </a:prstGeom>
        <a:solidFill>
          <a:srgbClr val="FFFF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i="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→  </a:t>
          </a:r>
          <a:r>
            <a:rPr lang="en-GB" sz="1300" b="1" i="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To w</a:t>
          </a:r>
          <a:r>
            <a:rPr lang="en-GB" sz="1300" b="1" i="0" kern="1200" dirty="0">
              <a:solidFill>
                <a:schemeClr val="tx1"/>
              </a:solidFill>
              <a:latin typeface="+mn-lt"/>
            </a:rPr>
            <a:t>rite down the foods you eat in one day and for what reasons (emotional eating food journal): how you feel, what has preceded, what physical stimuli there are.</a:t>
          </a:r>
          <a:endParaRPr lang="el-GR" sz="1300" b="1" kern="1200" dirty="0">
            <a:solidFill>
              <a:schemeClr val="tx1"/>
            </a:solidFill>
            <a:latin typeface="+mn-lt"/>
          </a:endParaRPr>
        </a:p>
        <a:p>
          <a:pPr marL="0" lvl="0" indent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300" b="1" kern="1200" dirty="0">
            <a:solidFill>
              <a:schemeClr val="tx1"/>
            </a:solidFill>
            <a:latin typeface="+mn-lt"/>
          </a:endParaRPr>
        </a:p>
      </dsp:txBody>
      <dsp:txXfrm>
        <a:off x="3030633" y="1775700"/>
        <a:ext cx="2284346" cy="2005887"/>
      </dsp:txXfrm>
    </dsp:sp>
    <dsp:sp modelId="{BB3AC852-D93B-4408-8207-A09F52885948}">
      <dsp:nvSpPr>
        <dsp:cNvPr id="0" name=""/>
        <dsp:cNvSpPr/>
      </dsp:nvSpPr>
      <dsp:spPr>
        <a:xfrm>
          <a:off x="5840389" y="1667186"/>
          <a:ext cx="2501374" cy="2222915"/>
        </a:xfrm>
        <a:prstGeom prst="roundRect">
          <a:avLst/>
        </a:prstGeom>
        <a:solidFill>
          <a:srgbClr val="FF0066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i="0" u="none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→ </a:t>
          </a:r>
          <a:r>
            <a:rPr lang="en-GB" sz="1300" b="1" i="0" u="none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</a:t>
          </a:r>
          <a:r>
            <a:rPr lang="en-GB" sz="1300" b="1" i="0" u="none" kern="1200" dirty="0">
              <a:solidFill>
                <a:schemeClr val="tx1"/>
              </a:solidFill>
            </a:rPr>
            <a:t>o follow a basic self-care program, which includes healthy eating, exercise and sleep.</a:t>
          </a:r>
          <a:endParaRPr lang="el-GR" sz="1300" b="1" u="none" kern="1200" dirty="0">
            <a:solidFill>
              <a:schemeClr val="tx1"/>
            </a:solidFill>
            <a:latin typeface="+mn-lt"/>
          </a:endParaRPr>
        </a:p>
      </dsp:txBody>
      <dsp:txXfrm>
        <a:off x="5948903" y="1775700"/>
        <a:ext cx="2284346" cy="2005887"/>
      </dsp:txXfrm>
    </dsp:sp>
    <dsp:sp modelId="{C592316F-C83A-41E2-A919-19C9FC86D089}">
      <dsp:nvSpPr>
        <dsp:cNvPr id="0" name=""/>
        <dsp:cNvSpPr/>
      </dsp:nvSpPr>
      <dsp:spPr>
        <a:xfrm>
          <a:off x="8758659" y="1667186"/>
          <a:ext cx="2501374" cy="2222915"/>
        </a:xfrm>
        <a:prstGeom prst="roundRect">
          <a:avLst/>
        </a:prstGeom>
        <a:solidFill>
          <a:srgbClr val="00FF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i="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→ </a:t>
          </a:r>
          <a:r>
            <a:rPr lang="en-GB" sz="1300" b="1" i="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T</a:t>
          </a:r>
          <a:r>
            <a:rPr lang="en-GB" sz="1300" b="1" i="0" kern="1200" dirty="0">
              <a:solidFill>
                <a:schemeClr val="tx1"/>
              </a:solidFill>
              <a:latin typeface="+mn-lt"/>
            </a:rPr>
            <a:t>o apply alternative methods of managing emotions e.g. to go for a walk with a friend when you are not feeling well, instead of resorting to food.</a:t>
          </a:r>
          <a:endParaRPr lang="el-GR" sz="1300" b="1" kern="1200" dirty="0">
            <a:solidFill>
              <a:schemeClr val="tx1"/>
            </a:solidFill>
            <a:latin typeface="+mn-lt"/>
          </a:endParaRPr>
        </a:p>
      </dsp:txBody>
      <dsp:txXfrm>
        <a:off x="8867173" y="1775700"/>
        <a:ext cx="2284346" cy="2005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0E9FF-5CA0-41AD-9E9B-FF3352E59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645E72-8D6F-4FE5-B3DC-E3F0D5EBDD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3BDF1-4D09-4902-BFB2-5613B4C81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D64-CD17-4369-918B-9E16FF936F8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F6029-D1F3-4A33-A799-A82EE357F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E00FA-1EAC-4297-983A-A3BE0392C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6D85-0608-40F7-BADF-EB8DA75F3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88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793D7-819C-448C-99FC-39D9E93A4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B45CF-B5B4-4E3E-A59E-9EA901DF59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D51DA-EC63-4062-95BE-8738AA919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D64-CD17-4369-918B-9E16FF936F8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C7FFF-66BB-49A5-9B72-2443A6246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783F3-4F01-4525-A219-057833B83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6D85-0608-40F7-BADF-EB8DA75F3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19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D8A4C2-5EBB-46B8-9D96-C270061448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4D114A-4162-4D21-80A6-4F316132A5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18525-3FBE-476C-84A8-43DE97FB0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D64-CD17-4369-918B-9E16FF936F8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E31E8-AD10-4D15-BDD2-8BEF6DBE2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B8E8B-FF24-4F71-B655-BE32DCCE3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6D85-0608-40F7-BADF-EB8DA75F3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8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81447-D020-45C4-A04A-BF6CBD51C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FBE96-90DD-4DC8-8D1A-561F54AF3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CF329-93C4-4001-810C-D4EB05FB1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D64-CD17-4369-918B-9E16FF936F8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D3B2B-4ACE-4B54-ADD2-65878DFB9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132A1-6BAD-4E80-825D-7F2005E50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6D85-0608-40F7-BADF-EB8DA75F3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68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D97EA-2816-4F24-BA4C-4A0A8AD4E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85C7F-37B7-41C3-BF12-65F710F58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8E766-C2B8-43F7-A669-0A02381BD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D64-CD17-4369-918B-9E16FF936F8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F2FBB-D927-4A73-98AA-0B1FD743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1E1C6-AA84-46AA-89F7-63C186949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6D85-0608-40F7-BADF-EB8DA75F3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2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2A1F0-E473-4BBF-BFBF-A6838349D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030EC-0C1F-4305-8361-6A552C63CC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451B92-5C2A-446E-B774-7E14AD585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A5E31F-1178-4E11-BCED-1CCE32EE1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D64-CD17-4369-918B-9E16FF936F8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440CE-E6F0-4626-BD28-6BFC2573B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55BDF7-3A2D-47AB-971B-4891870FD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6D85-0608-40F7-BADF-EB8DA75F3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00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29331-370E-4051-83C8-7DD6EA245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907AF-C401-4FD3-BE62-702ADE9E5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4AF7A7-5C03-4BE1-99B7-2E476C1FAE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6830FA-16DA-4D73-89B8-F87CB4EE36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47E69B-B603-4D66-90E6-D8B3BADB8F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EEDCC4-97AB-4D13-A0E7-32A4575E4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D64-CD17-4369-918B-9E16FF936F8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0A9FDB-3378-4455-A466-13D3A5750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94D0E7-50D1-4085-A5AC-A362EBC2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6D85-0608-40F7-BADF-EB8DA75F3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44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D7B22-068D-4094-820D-EE0B1A6BF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14111-2734-4E9F-AC4D-847627937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D64-CD17-4369-918B-9E16FF936F8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7484FD-34F5-44D6-93A7-931DF60DB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5094FB-E049-4916-8BC9-F38C841B1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6D85-0608-40F7-BADF-EB8DA75F3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73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76E39A-7BD5-4C97-A628-7B294FD79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D64-CD17-4369-918B-9E16FF936F8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1ECEF2-E817-42C7-AE55-97A3CBF58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00278-577F-4EDB-B624-F213C1526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6D85-0608-40F7-BADF-EB8DA75F3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3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CC480-4F9A-4D92-A8B0-E9754EA2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2123D-AF6E-4F05-8463-F4583D271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1809F8-FF28-4518-85E8-D2431DE66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774B4-5992-41A6-BE50-66883B1DA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D64-CD17-4369-918B-9E16FF936F8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08F1E-25DD-4E35-8538-F104F2664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9B935A-8AD4-4847-A320-81069887D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6D85-0608-40F7-BADF-EB8DA75F3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87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0C2E-90E0-4FF4-8A5C-924E07776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2AF0BD-B375-450E-AD96-B4CF8DC288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F0C8C1-6A6D-4206-95A0-862A77EDEE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C7F1F-305D-44AC-95C2-54F3FE01F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D64-CD17-4369-918B-9E16FF936F8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74627-1EC9-435D-AE68-1268BBE4C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CDD75-F930-498F-9818-0E38CB06D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6D85-0608-40F7-BADF-EB8DA75F3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60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52A58F-27F8-4504-83D5-D50EA1AB1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C420E-4861-4CC1-8344-70403D4A1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F0D50-0CF7-43BD-956F-A1B3EE1463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89D64-CD17-4369-918B-9E16FF936F8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C332B-CAAD-47FB-835F-460D896555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CE853-EF18-42D1-BCD2-DA849A577C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F6D85-0608-40F7-BADF-EB8DA75F3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5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52B1C2-217D-4A0F-958C-723EA3E8F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81328" cy="14813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288F57-CD75-4489-857C-5072DC5AF9DF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Emotional eating: Do we eat what we feel?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3 - Διάγραμμα">
            <a:extLst>
              <a:ext uri="{FF2B5EF4-FFF2-40B4-BE49-F238E27FC236}">
                <a16:creationId xmlns:a16="http://schemas.microsoft.com/office/drawing/2014/main" id="{835671E5-DE24-4FB8-B548-DCD7EBDCFC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279761"/>
              </p:ext>
            </p:extLst>
          </p:nvPr>
        </p:nvGraphicFramePr>
        <p:xfrm>
          <a:off x="484632" y="1265883"/>
          <a:ext cx="11265408" cy="5299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DC8B96F-AF83-4402-8DEC-BF5F510E2B7B}"/>
              </a:ext>
            </a:extLst>
          </p:cNvPr>
          <p:cNvSpPr txBox="1"/>
          <p:nvPr/>
        </p:nvSpPr>
        <p:spPr>
          <a:xfrm>
            <a:off x="0" y="417498"/>
            <a:ext cx="1219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>
                <a:solidFill>
                  <a:srgbClr val="00B050"/>
                </a:solidFill>
              </a:rPr>
              <a:t>1.1.</a:t>
            </a:r>
            <a:r>
              <a:rPr lang="el-GR" sz="2200" b="1" dirty="0">
                <a:solidFill>
                  <a:srgbClr val="00B050"/>
                </a:solidFill>
              </a:rPr>
              <a:t> </a:t>
            </a:r>
            <a:r>
              <a:rPr lang="en-GB" sz="2200" b="1" dirty="0">
                <a:solidFill>
                  <a:srgbClr val="00B050"/>
                </a:solidFill>
              </a:rPr>
              <a:t>W</a:t>
            </a:r>
            <a:r>
              <a:rPr lang="en-US" sz="2200" b="1" i="0" dirty="0">
                <a:solidFill>
                  <a:srgbClr val="00B050"/>
                </a:solidFill>
                <a:effectLst/>
              </a:rPr>
              <a:t>hat is emotional eating?</a:t>
            </a:r>
            <a:r>
              <a:rPr lang="en-US" sz="2200" b="1" dirty="0">
                <a:solidFill>
                  <a:srgbClr val="00B05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7343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52B1C2-217D-4A0F-958C-723EA3E8F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81328" cy="14813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288F57-CD75-4489-857C-5072DC5AF9DF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Emotional eating: Do we eat what we feel?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C8B96F-AF83-4402-8DEC-BF5F510E2B7B}"/>
              </a:ext>
            </a:extLst>
          </p:cNvPr>
          <p:cNvSpPr txBox="1"/>
          <p:nvPr/>
        </p:nvSpPr>
        <p:spPr>
          <a:xfrm>
            <a:off x="0" y="417498"/>
            <a:ext cx="1219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>
                <a:solidFill>
                  <a:srgbClr val="00B050"/>
                </a:solidFill>
              </a:rPr>
              <a:t>1.1. </a:t>
            </a:r>
            <a:r>
              <a:rPr lang="en-GB" sz="2200" b="1" dirty="0">
                <a:solidFill>
                  <a:srgbClr val="00B050"/>
                </a:solidFill>
              </a:rPr>
              <a:t>W</a:t>
            </a:r>
            <a:r>
              <a:rPr lang="en-US" sz="2200" b="1" i="0" dirty="0">
                <a:solidFill>
                  <a:srgbClr val="00B050"/>
                </a:solidFill>
                <a:effectLst/>
              </a:rPr>
              <a:t>hat is emotional eating?</a:t>
            </a:r>
            <a:r>
              <a:rPr lang="en-US" sz="2200" b="1" dirty="0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1FC5A3-25E4-4CC6-B982-1BDC8310C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851" y="1043755"/>
            <a:ext cx="536829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78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52B1C2-217D-4A0F-958C-723EA3E8F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81328" cy="14813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288F57-CD75-4489-857C-5072DC5AF9DF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Emotional eating: Do we eat what we feel?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C8B96F-AF83-4402-8DEC-BF5F510E2B7B}"/>
              </a:ext>
            </a:extLst>
          </p:cNvPr>
          <p:cNvSpPr txBox="1"/>
          <p:nvPr/>
        </p:nvSpPr>
        <p:spPr>
          <a:xfrm>
            <a:off x="0" y="417498"/>
            <a:ext cx="1219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GB" sz="2200" b="1" dirty="0">
                <a:solidFill>
                  <a:srgbClr val="00B050"/>
                </a:solidFill>
              </a:rPr>
              <a:t>1.2. Diet and emotions: a two-way relationship</a:t>
            </a:r>
            <a:endParaRPr lang="en-US" sz="2200" b="1" dirty="0">
              <a:solidFill>
                <a:srgbClr val="00B050"/>
              </a:solidFill>
            </a:endParaRPr>
          </a:p>
        </p:txBody>
      </p:sp>
      <p:graphicFrame>
        <p:nvGraphicFramePr>
          <p:cNvPr id="8" name="3 - Διάγραμμα">
            <a:extLst>
              <a:ext uri="{FF2B5EF4-FFF2-40B4-BE49-F238E27FC236}">
                <a16:creationId xmlns:a16="http://schemas.microsoft.com/office/drawing/2014/main" id="{8B96C95A-D52C-42C6-A26C-107BB669F5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1545591"/>
              </p:ext>
            </p:extLst>
          </p:nvPr>
        </p:nvGraphicFramePr>
        <p:xfrm>
          <a:off x="204679" y="1035586"/>
          <a:ext cx="11782647" cy="5739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8471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52B1C2-217D-4A0F-958C-723EA3E8F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81328" cy="14813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288F57-CD75-4489-857C-5072DC5AF9DF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Emotional eating: Do we eat what we feel?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B9B009-04DA-4BB5-826D-B90233AF8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279" y="970603"/>
            <a:ext cx="8545441" cy="56601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3D3242-5BA7-4F6F-8303-E713F85A3E8E}"/>
              </a:ext>
            </a:extLst>
          </p:cNvPr>
          <p:cNvSpPr txBox="1"/>
          <p:nvPr/>
        </p:nvSpPr>
        <p:spPr>
          <a:xfrm>
            <a:off x="0" y="41749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00B050"/>
                </a:solidFill>
              </a:rPr>
              <a:t>1.</a:t>
            </a:r>
            <a:r>
              <a:rPr lang="el-GR" sz="2200" b="1" dirty="0">
                <a:solidFill>
                  <a:srgbClr val="00B050"/>
                </a:solidFill>
              </a:rPr>
              <a:t>2</a:t>
            </a:r>
            <a:r>
              <a:rPr lang="en-US" sz="2200" b="1" dirty="0">
                <a:solidFill>
                  <a:srgbClr val="00B050"/>
                </a:solidFill>
              </a:rPr>
              <a:t>.</a:t>
            </a:r>
            <a:r>
              <a:rPr lang="el-GR" sz="2200" b="1" dirty="0">
                <a:solidFill>
                  <a:srgbClr val="00B050"/>
                </a:solidFill>
              </a:rPr>
              <a:t> </a:t>
            </a:r>
            <a:r>
              <a:rPr lang="en-GB" sz="2200" b="1" dirty="0">
                <a:solidFill>
                  <a:srgbClr val="00B050"/>
                </a:solidFill>
              </a:rPr>
              <a:t>Diet and emotions: a two-way relationship</a:t>
            </a:r>
            <a:endParaRPr lang="en-US" sz="2200" b="1" dirty="0">
              <a:solidFill>
                <a:srgbClr val="00B050"/>
              </a:solidFill>
            </a:endParaRPr>
          </a:p>
          <a:p>
            <a:pPr lvl="0" algn="ctr"/>
            <a:r>
              <a:rPr lang="en-US" sz="2200" b="1" dirty="0">
                <a:solidFill>
                  <a:srgbClr val="00B05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3379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52B1C2-217D-4A0F-958C-723EA3E8F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81328" cy="14813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288F57-CD75-4489-857C-5072DC5AF9DF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Emotional eating: Do we eat what we feel?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3D3242-5BA7-4F6F-8303-E713F85A3E8E}"/>
              </a:ext>
            </a:extLst>
          </p:cNvPr>
          <p:cNvSpPr txBox="1"/>
          <p:nvPr/>
        </p:nvSpPr>
        <p:spPr>
          <a:xfrm>
            <a:off x="0" y="417498"/>
            <a:ext cx="1219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>
                <a:solidFill>
                  <a:srgbClr val="00B050"/>
                </a:solidFill>
              </a:rPr>
              <a:t>1.</a:t>
            </a:r>
            <a:r>
              <a:rPr lang="el-GR" sz="2200" b="1" dirty="0">
                <a:solidFill>
                  <a:srgbClr val="00B050"/>
                </a:solidFill>
              </a:rPr>
              <a:t>3</a:t>
            </a:r>
            <a:r>
              <a:rPr lang="en-US" sz="2200" b="1" dirty="0">
                <a:solidFill>
                  <a:srgbClr val="00B050"/>
                </a:solidFill>
              </a:rPr>
              <a:t>.</a:t>
            </a:r>
            <a:r>
              <a:rPr lang="el-GR" sz="2200" b="1" dirty="0">
                <a:solidFill>
                  <a:srgbClr val="00B050"/>
                </a:solidFill>
              </a:rPr>
              <a:t> </a:t>
            </a:r>
            <a:r>
              <a:rPr lang="en-US" sz="2200" b="1" i="0" dirty="0">
                <a:solidFill>
                  <a:srgbClr val="00B050"/>
                </a:solidFill>
                <a:effectLst/>
              </a:rPr>
              <a:t>Emotional or </a:t>
            </a:r>
            <a:r>
              <a:rPr lang="en-US" sz="2200" b="1" dirty="0">
                <a:solidFill>
                  <a:srgbClr val="00B050"/>
                </a:solidFill>
              </a:rPr>
              <a:t>physical</a:t>
            </a:r>
            <a:r>
              <a:rPr lang="en-US" sz="2200" b="1" i="0" dirty="0">
                <a:solidFill>
                  <a:srgbClr val="00B050"/>
                </a:solidFill>
                <a:effectLst/>
              </a:rPr>
              <a:t> hunger?</a:t>
            </a:r>
            <a:r>
              <a:rPr lang="el-GR" sz="2200" b="1" dirty="0">
                <a:solidFill>
                  <a:srgbClr val="00B050"/>
                </a:solidFill>
              </a:rPr>
              <a:t> </a:t>
            </a:r>
            <a:endParaRPr lang="en-US" sz="2200" b="1" dirty="0">
              <a:solidFill>
                <a:srgbClr val="00B050"/>
              </a:solidFill>
            </a:endParaRPr>
          </a:p>
        </p:txBody>
      </p:sp>
      <p:sp>
        <p:nvSpPr>
          <p:cNvPr id="7" name="5 - Στρογγυλεμένο ορθογώνιο">
            <a:extLst>
              <a:ext uri="{FF2B5EF4-FFF2-40B4-BE49-F238E27FC236}">
                <a16:creationId xmlns:a16="http://schemas.microsoft.com/office/drawing/2014/main" id="{312DE632-4190-42A4-B91D-26018BFA545A}"/>
              </a:ext>
            </a:extLst>
          </p:cNvPr>
          <p:cNvSpPr/>
          <p:nvPr/>
        </p:nvSpPr>
        <p:spPr>
          <a:xfrm>
            <a:off x="2063496" y="1065855"/>
            <a:ext cx="8065008" cy="1861132"/>
          </a:xfrm>
          <a:prstGeom prst="roundRect">
            <a:avLst/>
          </a:prstGeom>
          <a:solidFill>
            <a:schemeClr val="bg1"/>
          </a:solidFill>
          <a:ln w="793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700" b="1" i="1" dirty="0">
                <a:solidFill>
                  <a:schemeClr val="tx1"/>
                </a:solidFill>
                <a:effectLst/>
              </a:rPr>
              <a:t>People who tend to </a:t>
            </a:r>
            <a:r>
              <a:rPr lang="en-GB" sz="1700" b="1" i="1" dirty="0">
                <a:solidFill>
                  <a:srgbClr val="FF0000"/>
                </a:solidFill>
                <a:effectLst/>
              </a:rPr>
              <a:t>eat emotionally cannot differentiate hunger from their psychological state, which is accompanied by negative emotions. They usually resort to over-consumption of foods rich in sugar </a:t>
            </a:r>
            <a:r>
              <a:rPr lang="en-GB" sz="1700" b="1" i="1" dirty="0">
                <a:solidFill>
                  <a:schemeClr val="tx1"/>
                </a:solidFill>
                <a:effectLst/>
              </a:rPr>
              <a:t>and</a:t>
            </a:r>
            <a:r>
              <a:rPr lang="en-GB" sz="1700" b="1" i="1" dirty="0">
                <a:solidFill>
                  <a:srgbClr val="FF0000"/>
                </a:solidFill>
                <a:effectLst/>
              </a:rPr>
              <a:t> fat, </a:t>
            </a:r>
            <a:r>
              <a:rPr lang="en-GB" sz="1700" b="1" i="1" dirty="0">
                <a:solidFill>
                  <a:schemeClr val="tx1"/>
                </a:solidFill>
                <a:effectLst/>
              </a:rPr>
              <a:t>as a result of which they offer their body only </a:t>
            </a:r>
            <a:r>
              <a:rPr lang="en-GB" sz="1700" b="1" i="1" dirty="0">
                <a:solidFill>
                  <a:srgbClr val="FF0000"/>
                </a:solidFill>
                <a:effectLst/>
              </a:rPr>
              <a:t>a temporary emotional relief from the problem that really concerns them.</a:t>
            </a:r>
            <a:endParaRPr lang="en-US" sz="1700" b="1" i="1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9CD22F-3833-42BF-8EE2-42BF21B89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802" y="3231411"/>
            <a:ext cx="4964396" cy="330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1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52B1C2-217D-4A0F-958C-723EA3E8F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81328" cy="14813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288F57-CD75-4489-857C-5072DC5AF9DF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Emotional eating: Do we eat what we feel?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3D3242-5BA7-4F6F-8303-E713F85A3E8E}"/>
              </a:ext>
            </a:extLst>
          </p:cNvPr>
          <p:cNvSpPr txBox="1"/>
          <p:nvPr/>
        </p:nvSpPr>
        <p:spPr>
          <a:xfrm>
            <a:off x="0" y="417498"/>
            <a:ext cx="1219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>
                <a:solidFill>
                  <a:srgbClr val="00B050"/>
                </a:solidFill>
              </a:rPr>
              <a:t>1.</a:t>
            </a:r>
            <a:r>
              <a:rPr lang="el-GR" sz="2200" b="1" dirty="0">
                <a:solidFill>
                  <a:srgbClr val="00B050"/>
                </a:solidFill>
              </a:rPr>
              <a:t>3</a:t>
            </a:r>
            <a:r>
              <a:rPr lang="en-US" sz="2200" b="1" dirty="0">
                <a:solidFill>
                  <a:srgbClr val="00B050"/>
                </a:solidFill>
              </a:rPr>
              <a:t>.</a:t>
            </a:r>
            <a:r>
              <a:rPr lang="el-GR" sz="2200" b="1" dirty="0">
                <a:solidFill>
                  <a:srgbClr val="00B050"/>
                </a:solidFill>
              </a:rPr>
              <a:t> </a:t>
            </a:r>
            <a:r>
              <a:rPr lang="en-US" sz="2200" b="1" i="0" dirty="0">
                <a:solidFill>
                  <a:srgbClr val="00B050"/>
                </a:solidFill>
                <a:effectLst/>
              </a:rPr>
              <a:t>Emotional or physical hunger?</a:t>
            </a:r>
            <a:r>
              <a:rPr lang="el-GR" sz="2200" b="1" dirty="0">
                <a:solidFill>
                  <a:srgbClr val="00B050"/>
                </a:solidFill>
              </a:rPr>
              <a:t> </a:t>
            </a:r>
            <a:endParaRPr lang="en-US" sz="2200" b="1" dirty="0">
              <a:solidFill>
                <a:srgbClr val="00B050"/>
              </a:solidFill>
            </a:endParaRPr>
          </a:p>
        </p:txBody>
      </p:sp>
      <p:graphicFrame>
        <p:nvGraphicFramePr>
          <p:cNvPr id="9" name="9 - Διάγραμμα">
            <a:extLst>
              <a:ext uri="{FF2B5EF4-FFF2-40B4-BE49-F238E27FC236}">
                <a16:creationId xmlns:a16="http://schemas.microsoft.com/office/drawing/2014/main" id="{0B16287E-9F9B-4075-8D8F-3854CB6B76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802905"/>
              </p:ext>
            </p:extLst>
          </p:nvPr>
        </p:nvGraphicFramePr>
        <p:xfrm>
          <a:off x="1447800" y="1773936"/>
          <a:ext cx="9296400" cy="4163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328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52B1C2-217D-4A0F-958C-723EA3E8F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81328" cy="14813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288F57-CD75-4489-857C-5072DC5AF9DF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Emotional eating: Do we eat what we feel?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3D3242-5BA7-4F6F-8303-E713F85A3E8E}"/>
              </a:ext>
            </a:extLst>
          </p:cNvPr>
          <p:cNvSpPr txBox="1"/>
          <p:nvPr/>
        </p:nvSpPr>
        <p:spPr>
          <a:xfrm>
            <a:off x="0" y="417498"/>
            <a:ext cx="1219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>
                <a:solidFill>
                  <a:srgbClr val="00B050"/>
                </a:solidFill>
              </a:rPr>
              <a:t>1.</a:t>
            </a:r>
            <a:r>
              <a:rPr lang="el-GR" sz="2200" b="1" dirty="0">
                <a:solidFill>
                  <a:srgbClr val="00B050"/>
                </a:solidFill>
              </a:rPr>
              <a:t>3</a:t>
            </a:r>
            <a:r>
              <a:rPr lang="en-US" sz="2200" b="1" dirty="0">
                <a:solidFill>
                  <a:srgbClr val="00B050"/>
                </a:solidFill>
              </a:rPr>
              <a:t>.</a:t>
            </a:r>
            <a:r>
              <a:rPr lang="el-GR" sz="2200" b="1" dirty="0">
                <a:solidFill>
                  <a:srgbClr val="00B050"/>
                </a:solidFill>
              </a:rPr>
              <a:t> </a:t>
            </a:r>
            <a:r>
              <a:rPr lang="en-US" sz="2200" b="1" i="0" dirty="0">
                <a:solidFill>
                  <a:srgbClr val="00B050"/>
                </a:solidFill>
                <a:effectLst/>
              </a:rPr>
              <a:t>Emotional or physical hunger?</a:t>
            </a:r>
            <a:r>
              <a:rPr lang="el-GR" sz="2200" b="1" dirty="0">
                <a:solidFill>
                  <a:srgbClr val="00B050"/>
                </a:solidFill>
              </a:rPr>
              <a:t> </a:t>
            </a:r>
            <a:endParaRPr lang="en-US" sz="2200" b="1" dirty="0">
              <a:solidFill>
                <a:srgbClr val="00B05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AD1B2F-EE57-493C-9FF5-FF29C4CC7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2" y="1898826"/>
            <a:ext cx="10094976" cy="393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5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52B1C2-217D-4A0F-958C-723EA3E8F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35608" cy="14356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288F57-CD75-4489-857C-5072DC5AF9DF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Emotional eating: Do we eat what we feel?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3D3242-5BA7-4F6F-8303-E713F85A3E8E}"/>
              </a:ext>
            </a:extLst>
          </p:cNvPr>
          <p:cNvSpPr txBox="1"/>
          <p:nvPr/>
        </p:nvSpPr>
        <p:spPr>
          <a:xfrm>
            <a:off x="0" y="417498"/>
            <a:ext cx="1219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>
                <a:solidFill>
                  <a:srgbClr val="00B050"/>
                </a:solidFill>
              </a:rPr>
              <a:t>1.</a:t>
            </a:r>
            <a:r>
              <a:rPr lang="el-GR" sz="2200" b="1" dirty="0">
                <a:solidFill>
                  <a:srgbClr val="00B050"/>
                </a:solidFill>
              </a:rPr>
              <a:t>4</a:t>
            </a:r>
            <a:r>
              <a:rPr lang="en-US" sz="2200" b="1" dirty="0">
                <a:solidFill>
                  <a:srgbClr val="00B050"/>
                </a:solidFill>
              </a:rPr>
              <a:t>.</a:t>
            </a:r>
            <a:r>
              <a:rPr lang="el-GR" sz="2200" b="1" dirty="0">
                <a:solidFill>
                  <a:srgbClr val="00B050"/>
                </a:solidFill>
              </a:rPr>
              <a:t> </a:t>
            </a:r>
            <a:r>
              <a:rPr lang="en-GB" sz="2200" b="1" dirty="0">
                <a:solidFill>
                  <a:srgbClr val="00B050"/>
                </a:solidFill>
              </a:rPr>
              <a:t>Ways to deal with emotional eating</a:t>
            </a:r>
            <a:endParaRPr lang="en-US" sz="2200" b="1" dirty="0">
              <a:solidFill>
                <a:srgbClr val="00B050"/>
              </a:solidFill>
            </a:endParaRPr>
          </a:p>
        </p:txBody>
      </p:sp>
      <p:graphicFrame>
        <p:nvGraphicFramePr>
          <p:cNvPr id="10" name="5 - Διάγραμμα">
            <a:extLst>
              <a:ext uri="{FF2B5EF4-FFF2-40B4-BE49-F238E27FC236}">
                <a16:creationId xmlns:a16="http://schemas.microsoft.com/office/drawing/2014/main" id="{D40F5C0D-FD7D-4A8C-8890-ED6B041A40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2686865"/>
              </p:ext>
            </p:extLst>
          </p:nvPr>
        </p:nvGraphicFramePr>
        <p:xfrm>
          <a:off x="559308" y="1024128"/>
          <a:ext cx="11263884" cy="5557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90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52B1C2-217D-4A0F-958C-723EA3E8F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81328" cy="14813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288F57-CD75-4489-857C-5072DC5AF9DF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Emotional eating: Do we eat what we feel?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3D3242-5BA7-4F6F-8303-E713F85A3E8E}"/>
              </a:ext>
            </a:extLst>
          </p:cNvPr>
          <p:cNvSpPr txBox="1"/>
          <p:nvPr/>
        </p:nvSpPr>
        <p:spPr>
          <a:xfrm>
            <a:off x="0" y="417498"/>
            <a:ext cx="1219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>
                <a:solidFill>
                  <a:srgbClr val="00B050"/>
                </a:solidFill>
              </a:rPr>
              <a:t>1.</a:t>
            </a:r>
            <a:r>
              <a:rPr lang="el-GR" sz="2200" b="1" dirty="0">
                <a:solidFill>
                  <a:srgbClr val="00B050"/>
                </a:solidFill>
              </a:rPr>
              <a:t>4</a:t>
            </a:r>
            <a:r>
              <a:rPr lang="en-US" sz="2200" b="1" dirty="0">
                <a:solidFill>
                  <a:srgbClr val="00B050"/>
                </a:solidFill>
              </a:rPr>
              <a:t>.</a:t>
            </a:r>
            <a:r>
              <a:rPr lang="el-GR" sz="2200" b="1" dirty="0">
                <a:solidFill>
                  <a:srgbClr val="00B050"/>
                </a:solidFill>
              </a:rPr>
              <a:t> </a:t>
            </a:r>
            <a:r>
              <a:rPr lang="en-GB" sz="2200" b="1" dirty="0">
                <a:solidFill>
                  <a:srgbClr val="00B050"/>
                </a:solidFill>
              </a:rPr>
              <a:t>Ways to deal with emotional eating  </a:t>
            </a:r>
            <a:endParaRPr lang="en-US" sz="2200" b="1" dirty="0">
              <a:solidFill>
                <a:srgbClr val="00B05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27F876-B43B-45CB-82AA-73DC9BDD1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797" y="994690"/>
            <a:ext cx="5518406" cy="551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6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 dir="vert"/>
      </p:transition>
    </mc:Choice>
    <mc:Fallback xmlns="">
      <p:transition spd="slow">
        <p:comb dir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687ee569adb09121324e3f2ecedb7ec2917f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</TotalTime>
  <Words>698</Words>
  <Application>Microsoft Office PowerPoint</Application>
  <PresentationFormat>Widescreen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ΑΘΑΝΑΣΙΟΣ ΜΟΥΡΛΑΣ</dc:creator>
  <cp:lastModifiedBy>5573</cp:lastModifiedBy>
  <cp:revision>227</cp:revision>
  <dcterms:created xsi:type="dcterms:W3CDTF">2021-08-04T07:28:56Z</dcterms:created>
  <dcterms:modified xsi:type="dcterms:W3CDTF">2021-09-27T14:52:31Z</dcterms:modified>
</cp:coreProperties>
</file>