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2" r:id="rId6"/>
    <p:sldId id="270" r:id="rId7"/>
    <p:sldId id="271" r:id="rId8"/>
    <p:sldId id="273" r:id="rId9"/>
    <p:sldId id="274" r:id="rId10"/>
    <p:sldId id="275"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D57B7-9383-4592-ABB1-A51CB95A9D4B}" v="1520" dt="2021-09-28T12:55:05.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8C0D57B7-9383-4592-ABB1-A51CB95A9D4B}"/>
    <pc:docChg chg="modSld">
      <pc:chgData name="Cleopatra Kalogerakou" userId="9a13bf3d7431439f" providerId="LiveId" clId="{8C0D57B7-9383-4592-ABB1-A51CB95A9D4B}" dt="2021-09-28T12:55:05.038" v="1613" actId="20577"/>
      <pc:docMkLst>
        <pc:docMk/>
      </pc:docMkLst>
      <pc:sldChg chg="modSp mod">
        <pc:chgData name="Cleopatra Kalogerakou" userId="9a13bf3d7431439f" providerId="LiveId" clId="{8C0D57B7-9383-4592-ABB1-A51CB95A9D4B}" dt="2021-09-28T12:55:05.038" v="1613" actId="20577"/>
        <pc:sldMkLst>
          <pc:docMk/>
          <pc:sldMk cId="3102664360" sldId="273"/>
        </pc:sldMkLst>
        <pc:spChg chg="mod">
          <ac:chgData name="Cleopatra Kalogerakou" userId="9a13bf3d7431439f" providerId="LiveId" clId="{8C0D57B7-9383-4592-ABB1-A51CB95A9D4B}" dt="2021-09-22T15:24:39.470" v="325" actId="6549"/>
          <ac:spMkLst>
            <pc:docMk/>
            <pc:sldMk cId="3102664360" sldId="273"/>
            <ac:spMk id="7" creationId="{1AE3AD85-34E3-4631-B51C-42952EC809C1}"/>
          </ac:spMkLst>
        </pc:spChg>
        <pc:graphicFrameChg chg="mod">
          <ac:chgData name="Cleopatra Kalogerakou" userId="9a13bf3d7431439f" providerId="LiveId" clId="{8C0D57B7-9383-4592-ABB1-A51CB95A9D4B}" dt="2021-09-28T12:55:05.038" v="1613" actId="20577"/>
          <ac:graphicFrameMkLst>
            <pc:docMk/>
            <pc:sldMk cId="3102664360" sldId="273"/>
            <ac:graphicFrameMk id="9" creationId="{BD3AB55B-2990-40C3-9432-55EF96CC97ED}"/>
          </ac:graphicFrameMkLst>
        </pc:graphicFrameChg>
      </pc:sldChg>
      <pc:sldChg chg="modSp mod">
        <pc:chgData name="Cleopatra Kalogerakou" userId="9a13bf3d7431439f" providerId="LiveId" clId="{8C0D57B7-9383-4592-ABB1-A51CB95A9D4B}" dt="2021-09-27T14:54:45.335" v="1611" actId="255"/>
        <pc:sldMkLst>
          <pc:docMk/>
          <pc:sldMk cId="1861788514" sldId="274"/>
        </pc:sldMkLst>
        <pc:spChg chg="mod">
          <ac:chgData name="Cleopatra Kalogerakou" userId="9a13bf3d7431439f" providerId="LiveId" clId="{8C0D57B7-9383-4592-ABB1-A51CB95A9D4B}" dt="2021-09-27T14:53:36.391" v="1510" actId="20577"/>
          <ac:spMkLst>
            <pc:docMk/>
            <pc:sldMk cId="1861788514" sldId="274"/>
            <ac:spMk id="7" creationId="{1AE3AD85-34E3-4631-B51C-42952EC809C1}"/>
          </ac:spMkLst>
        </pc:spChg>
        <pc:spChg chg="mod">
          <ac:chgData name="Cleopatra Kalogerakou" userId="9a13bf3d7431439f" providerId="LiveId" clId="{8C0D57B7-9383-4592-ABB1-A51CB95A9D4B}" dt="2021-09-27T14:53:50.856" v="1542" actId="20577"/>
          <ac:spMkLst>
            <pc:docMk/>
            <pc:sldMk cId="1861788514" sldId="274"/>
            <ac:spMk id="11" creationId="{74524D23-3879-445E-BE49-23DE49113702}"/>
          </ac:spMkLst>
        </pc:spChg>
        <pc:spChg chg="mod">
          <ac:chgData name="Cleopatra Kalogerakou" userId="9a13bf3d7431439f" providerId="LiveId" clId="{8C0D57B7-9383-4592-ABB1-A51CB95A9D4B}" dt="2021-09-27T14:54:01.905" v="1575" actId="20577"/>
          <ac:spMkLst>
            <pc:docMk/>
            <pc:sldMk cId="1861788514" sldId="274"/>
            <ac:spMk id="14" creationId="{A488E6F4-416A-4B8E-942C-0B79CEF8F8D7}"/>
          </ac:spMkLst>
        </pc:spChg>
        <pc:spChg chg="mod">
          <ac:chgData name="Cleopatra Kalogerakou" userId="9a13bf3d7431439f" providerId="LiveId" clId="{8C0D57B7-9383-4592-ABB1-A51CB95A9D4B}" dt="2021-09-27T14:54:45.335" v="1611" actId="255"/>
          <ac:spMkLst>
            <pc:docMk/>
            <pc:sldMk cId="1861788514" sldId="274"/>
            <ac:spMk id="17" creationId="{79B53879-C8FC-4752-912B-455FB7B94C14}"/>
          </ac:spMkLst>
        </pc:spChg>
      </pc:sldChg>
      <pc:sldChg chg="modSp mod">
        <pc:chgData name="Cleopatra Kalogerakou" userId="9a13bf3d7431439f" providerId="LiveId" clId="{8C0D57B7-9383-4592-ABB1-A51CB95A9D4B}" dt="2021-09-22T16:00:45.147" v="727" actId="20577"/>
        <pc:sldMkLst>
          <pc:docMk/>
          <pc:sldMk cId="21913235" sldId="275"/>
        </pc:sldMkLst>
        <pc:graphicFrameChg chg="mod modGraphic">
          <ac:chgData name="Cleopatra Kalogerakou" userId="9a13bf3d7431439f" providerId="LiveId" clId="{8C0D57B7-9383-4592-ABB1-A51CB95A9D4B}" dt="2021-09-22T16:00:45.147" v="727" actId="20577"/>
          <ac:graphicFrameMkLst>
            <pc:docMk/>
            <pc:sldMk cId="21913235" sldId="275"/>
            <ac:graphicFrameMk id="7" creationId="{AB1A151F-D5B4-410B-B29B-89F20906C853}"/>
          </ac:graphicFrameMkLst>
        </pc:graphicFrameChg>
      </pc:sldChg>
      <pc:sldChg chg="modSp">
        <pc:chgData name="Cleopatra Kalogerakou" userId="9a13bf3d7431439f" providerId="LiveId" clId="{8C0D57B7-9383-4592-ABB1-A51CB95A9D4B}" dt="2021-09-22T16:04:06.308" v="816" actId="20577"/>
        <pc:sldMkLst>
          <pc:docMk/>
          <pc:sldMk cId="2713957874" sldId="276"/>
        </pc:sldMkLst>
        <pc:graphicFrameChg chg="mod">
          <ac:chgData name="Cleopatra Kalogerakou" userId="9a13bf3d7431439f" providerId="LiveId" clId="{8C0D57B7-9383-4592-ABB1-A51CB95A9D4B}" dt="2021-09-22T16:04:06.308" v="816" actId="20577"/>
          <ac:graphicFrameMkLst>
            <pc:docMk/>
            <pc:sldMk cId="2713957874" sldId="276"/>
            <ac:graphicFrameMk id="7" creationId="{FE4659AD-8827-43C1-BA62-371B103AE023}"/>
          </ac:graphicFrameMkLst>
        </pc:graphicFrameChg>
      </pc:sldChg>
      <pc:sldChg chg="modSp">
        <pc:chgData name="Cleopatra Kalogerakou" userId="9a13bf3d7431439f" providerId="LiveId" clId="{8C0D57B7-9383-4592-ABB1-A51CB95A9D4B}" dt="2021-09-22T20:01:17.771" v="1488" actId="20577"/>
        <pc:sldMkLst>
          <pc:docMk/>
          <pc:sldMk cId="3198453667" sldId="277"/>
        </pc:sldMkLst>
        <pc:graphicFrameChg chg="mod">
          <ac:chgData name="Cleopatra Kalogerakou" userId="9a13bf3d7431439f" providerId="LiveId" clId="{8C0D57B7-9383-4592-ABB1-A51CB95A9D4B}" dt="2021-09-22T20:01:17.771" v="1488" actId="20577"/>
          <ac:graphicFrameMkLst>
            <pc:docMk/>
            <pc:sldMk cId="3198453667" sldId="277"/>
            <ac:graphicFrameMk id="9" creationId="{EF51BF8F-62C6-4D9D-872C-61B1F1F9149F}"/>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1" Type="http://schemas.openxmlformats.org/officeDocument/2006/relationships/image" Target="../media/image15.jpg"/></Relationships>
</file>

<file path=ppt/diagrams/_rels/data6.xml.rels><?xml version="1.0" encoding="UTF-8" standalone="yes"?>
<Relationships xmlns="http://schemas.openxmlformats.org/package/2006/relationships"><Relationship Id="rId1" Type="http://schemas.openxmlformats.org/officeDocument/2006/relationships/image" Target="../media/image16.jpg"/></Relationships>
</file>

<file path=ppt/diagrams/_rels/data7.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06F43-CBFF-454F-B2B4-C2397E4DFEBB}"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9E5D632-8659-476E-9673-73C92341A011}">
      <dgm:prSet phldrT="[Text]" custT="1"/>
      <dgm:spPr>
        <a:blipFill dpi="0" rotWithShape="0">
          <a:blip xmlns:r="http://schemas.openxmlformats.org/officeDocument/2006/relationships" r:embed="rId1">
            <a:alphaModFix amt="79000"/>
          </a:blip>
          <a:srcRect/>
          <a:stretch>
            <a:fillRect/>
          </a:stretch>
        </a:blipFill>
      </dgm:spPr>
      <dgm:t>
        <a:bodyPr/>
        <a:lstStyle/>
        <a:p>
          <a:r>
            <a:rPr lang="en-GB" sz="1300" b="1" dirty="0"/>
            <a:t>A person's intense anxiety about his weight and his excessive preoccupation with food, are the characteristics that indicate the onset of a disturbed eating behaviour and can lead to an eating disorder over time.</a:t>
          </a:r>
          <a:endParaRPr lang="en-US" sz="1300" b="1" dirty="0">
            <a:solidFill>
              <a:schemeClr val="tx1"/>
            </a:solidFill>
          </a:endParaRPr>
        </a:p>
      </dgm:t>
    </dgm:pt>
    <dgm:pt modelId="{631A83E7-294C-4DF0-B143-22E4E2B08831}" type="parTrans" cxnId="{719ABF86-5F65-4394-B403-5CF0BD62926B}">
      <dgm:prSet/>
      <dgm:spPr/>
      <dgm:t>
        <a:bodyPr/>
        <a:lstStyle/>
        <a:p>
          <a:endParaRPr lang="en-US"/>
        </a:p>
      </dgm:t>
    </dgm:pt>
    <dgm:pt modelId="{6CCF5571-5FA8-4F50-8128-9678EE8E057A}" type="sibTrans" cxnId="{719ABF86-5F65-4394-B403-5CF0BD62926B}">
      <dgm:prSet/>
      <dgm:spPr/>
      <dgm:t>
        <a:bodyPr/>
        <a:lstStyle/>
        <a:p>
          <a:endParaRPr lang="en-US"/>
        </a:p>
      </dgm:t>
    </dgm:pt>
    <dgm:pt modelId="{3EEB23A6-6F9B-4005-829B-B3B955D9CD78}">
      <dgm:prSet phldrT="[Text]" custT="1"/>
      <dgm:spPr>
        <a:solidFill>
          <a:srgbClr val="FF3300"/>
        </a:solidFill>
      </dgm:spPr>
      <dgm:t>
        <a:bodyPr/>
        <a:lstStyle/>
        <a:p>
          <a:r>
            <a:rPr lang="en-GB" sz="1300" b="1" dirty="0"/>
            <a:t>Anyone can develop an eating disorder, regardless of age, gender or educational level. However, young women are more vulnerable, especially between the ages of 15-25.</a:t>
          </a:r>
          <a:endParaRPr lang="en-US" sz="1300" b="1" dirty="0">
            <a:solidFill>
              <a:schemeClr val="tx1"/>
            </a:solidFill>
          </a:endParaRPr>
        </a:p>
      </dgm:t>
    </dgm:pt>
    <dgm:pt modelId="{B0E7F9C5-A444-47AA-9F12-12740218B05C}" type="parTrans" cxnId="{99B15943-7F61-40B0-A885-9D82E27CC6DE}">
      <dgm:prSet/>
      <dgm:spPr/>
      <dgm:t>
        <a:bodyPr/>
        <a:lstStyle/>
        <a:p>
          <a:endParaRPr lang="en-US"/>
        </a:p>
      </dgm:t>
    </dgm:pt>
    <dgm:pt modelId="{8F84D2FB-02BB-4695-A2DA-AD26ED4C494A}" type="sibTrans" cxnId="{99B15943-7F61-40B0-A885-9D82E27CC6DE}">
      <dgm:prSet/>
      <dgm:spPr/>
      <dgm:t>
        <a:bodyPr/>
        <a:lstStyle/>
        <a:p>
          <a:endParaRPr lang="en-US"/>
        </a:p>
      </dgm:t>
    </dgm:pt>
    <dgm:pt modelId="{D426ABC6-5F87-446C-B188-900CBC6B4794}">
      <dgm:prSet custT="1"/>
      <dgm:spPr>
        <a:solidFill>
          <a:srgbClr val="CCFF33"/>
        </a:solidFill>
      </dgm:spPr>
      <dgm:t>
        <a:bodyPr/>
        <a:lstStyle/>
        <a:p>
          <a:r>
            <a:rPr lang="en-GB" sz="1300" b="1" dirty="0"/>
            <a:t>The main types of eating disorders are anorexia nervosa, bulimia nervosa and binge eating.</a:t>
          </a:r>
          <a:endParaRPr lang="en-US" sz="1300" b="1" dirty="0">
            <a:solidFill>
              <a:schemeClr val="tx1"/>
            </a:solidFill>
          </a:endParaRPr>
        </a:p>
      </dgm:t>
    </dgm:pt>
    <dgm:pt modelId="{A07D936C-6C47-4DBC-8ADA-88C645EF0726}" type="parTrans" cxnId="{132BFD03-CDC4-43BC-BE62-070696C35888}">
      <dgm:prSet/>
      <dgm:spPr/>
      <dgm:t>
        <a:bodyPr/>
        <a:lstStyle/>
        <a:p>
          <a:endParaRPr lang="en-US"/>
        </a:p>
      </dgm:t>
    </dgm:pt>
    <dgm:pt modelId="{1BE50F7B-C3B7-4258-9E43-4ED371374003}" type="sibTrans" cxnId="{132BFD03-CDC4-43BC-BE62-070696C35888}">
      <dgm:prSet/>
      <dgm:spPr/>
      <dgm:t>
        <a:bodyPr/>
        <a:lstStyle/>
        <a:p>
          <a:endParaRPr lang="en-US"/>
        </a:p>
      </dgm:t>
    </dgm:pt>
    <dgm:pt modelId="{99EA7EBB-AF4F-4ABE-98E7-20211D3EF734}">
      <dgm:prSet custT="1"/>
      <dgm:spPr>
        <a:solidFill>
          <a:srgbClr val="00FFFF"/>
        </a:solidFill>
      </dgm:spPr>
      <dgm:t>
        <a:bodyPr/>
        <a:lstStyle/>
        <a:p>
          <a:r>
            <a:rPr lang="en-GB" sz="1300" b="1" dirty="0"/>
            <a:t>Psychogenic eating disorders constitute a complex condition where disordered eating habits, as well as psychological difficulties, need to be treated.</a:t>
          </a:r>
          <a:br>
            <a:rPr lang="en-US" sz="1300" b="1" dirty="0">
              <a:solidFill>
                <a:schemeClr val="tx1"/>
              </a:solidFill>
            </a:rPr>
          </a:br>
          <a:endParaRPr lang="en-US" sz="1300" b="1" dirty="0">
            <a:solidFill>
              <a:schemeClr val="tx1"/>
            </a:solidFill>
          </a:endParaRPr>
        </a:p>
      </dgm:t>
    </dgm:pt>
    <dgm:pt modelId="{16093124-5A34-42FC-8CF2-B0193F5B86DA}" type="parTrans" cxnId="{90172E3C-8EDC-48B5-9468-CDB8054237D5}">
      <dgm:prSet/>
      <dgm:spPr/>
      <dgm:t>
        <a:bodyPr/>
        <a:lstStyle/>
        <a:p>
          <a:endParaRPr lang="en-US"/>
        </a:p>
      </dgm:t>
    </dgm:pt>
    <dgm:pt modelId="{EE9D622A-3005-403D-B5E1-159E6B4DCE2B}" type="sibTrans" cxnId="{90172E3C-8EDC-48B5-9468-CDB8054237D5}">
      <dgm:prSet/>
      <dgm:spPr/>
      <dgm:t>
        <a:bodyPr/>
        <a:lstStyle/>
        <a:p>
          <a:endParaRPr lang="en-US"/>
        </a:p>
      </dgm:t>
    </dgm:pt>
    <dgm:pt modelId="{F4DF5CA5-E0E7-4625-84F3-D905118F7486}" type="pres">
      <dgm:prSet presAssocID="{5A206F43-CBFF-454F-B2B4-C2397E4DFEBB}" presName="Name0" presStyleCnt="0">
        <dgm:presLayoutVars>
          <dgm:chMax val="7"/>
          <dgm:dir/>
          <dgm:resizeHandles val="exact"/>
        </dgm:presLayoutVars>
      </dgm:prSet>
      <dgm:spPr/>
    </dgm:pt>
    <dgm:pt modelId="{8AD15794-CD58-4A78-881A-8B7B06D223FA}" type="pres">
      <dgm:prSet presAssocID="{5A206F43-CBFF-454F-B2B4-C2397E4DFEBB}" presName="ellipse1" presStyleLbl="vennNode1" presStyleIdx="0" presStyleCnt="4">
        <dgm:presLayoutVars>
          <dgm:bulletEnabled val="1"/>
        </dgm:presLayoutVars>
      </dgm:prSet>
      <dgm:spPr/>
    </dgm:pt>
    <dgm:pt modelId="{0E4501E7-07C3-4524-B8D1-89C811A07BC6}" type="pres">
      <dgm:prSet presAssocID="{5A206F43-CBFF-454F-B2B4-C2397E4DFEBB}" presName="ellipse2" presStyleLbl="vennNode1" presStyleIdx="1" presStyleCnt="4" custLinFactNeighborX="1024" custLinFactNeighborY="5104">
        <dgm:presLayoutVars>
          <dgm:bulletEnabled val="1"/>
        </dgm:presLayoutVars>
      </dgm:prSet>
      <dgm:spPr/>
    </dgm:pt>
    <dgm:pt modelId="{3B9F4AC6-4E02-43C3-9B25-5D53E1E79B0B}" type="pres">
      <dgm:prSet presAssocID="{5A206F43-CBFF-454F-B2B4-C2397E4DFEBB}" presName="ellipse3" presStyleLbl="vennNode1" presStyleIdx="2" presStyleCnt="4">
        <dgm:presLayoutVars>
          <dgm:bulletEnabled val="1"/>
        </dgm:presLayoutVars>
      </dgm:prSet>
      <dgm:spPr/>
    </dgm:pt>
    <dgm:pt modelId="{17E1894D-CDD9-442A-854D-F68B1B85FBDA}" type="pres">
      <dgm:prSet presAssocID="{5A206F43-CBFF-454F-B2B4-C2397E4DFEBB}" presName="ellipse4" presStyleLbl="vennNode1" presStyleIdx="3" presStyleCnt="4" custLinFactNeighborX="-6785" custLinFactNeighborY="2584">
        <dgm:presLayoutVars>
          <dgm:bulletEnabled val="1"/>
        </dgm:presLayoutVars>
      </dgm:prSet>
      <dgm:spPr/>
    </dgm:pt>
  </dgm:ptLst>
  <dgm:cxnLst>
    <dgm:cxn modelId="{72A3B003-0B2A-46D1-85CE-54176BDE1038}" type="presOf" srcId="{D426ABC6-5F87-446C-B188-900CBC6B4794}" destId="{3B9F4AC6-4E02-43C3-9B25-5D53E1E79B0B}" srcOrd="0" destOrd="0" presId="urn:microsoft.com/office/officeart/2005/8/layout/rings+Icon"/>
    <dgm:cxn modelId="{132BFD03-CDC4-43BC-BE62-070696C35888}" srcId="{5A206F43-CBFF-454F-B2B4-C2397E4DFEBB}" destId="{D426ABC6-5F87-446C-B188-900CBC6B4794}" srcOrd="2" destOrd="0" parTransId="{A07D936C-6C47-4DBC-8ADA-88C645EF0726}" sibTransId="{1BE50F7B-C3B7-4258-9E43-4ED371374003}"/>
    <dgm:cxn modelId="{F39B1D2B-F134-439F-BF36-C4BA3B8A69B9}" type="presOf" srcId="{99EA7EBB-AF4F-4ABE-98E7-20211D3EF734}" destId="{0E4501E7-07C3-4524-B8D1-89C811A07BC6}" srcOrd="0" destOrd="0" presId="urn:microsoft.com/office/officeart/2005/8/layout/rings+Icon"/>
    <dgm:cxn modelId="{41B57631-0979-40B5-B3B9-07C27E5B0595}" type="presOf" srcId="{3EEB23A6-6F9B-4005-829B-B3B955D9CD78}" destId="{17E1894D-CDD9-442A-854D-F68B1B85FBDA}" srcOrd="0" destOrd="0" presId="urn:microsoft.com/office/officeart/2005/8/layout/rings+Icon"/>
    <dgm:cxn modelId="{90172E3C-8EDC-48B5-9468-CDB8054237D5}" srcId="{5A206F43-CBFF-454F-B2B4-C2397E4DFEBB}" destId="{99EA7EBB-AF4F-4ABE-98E7-20211D3EF734}" srcOrd="1" destOrd="0" parTransId="{16093124-5A34-42FC-8CF2-B0193F5B86DA}" sibTransId="{EE9D622A-3005-403D-B5E1-159E6B4DCE2B}"/>
    <dgm:cxn modelId="{99B15943-7F61-40B0-A885-9D82E27CC6DE}" srcId="{5A206F43-CBFF-454F-B2B4-C2397E4DFEBB}" destId="{3EEB23A6-6F9B-4005-829B-B3B955D9CD78}" srcOrd="3" destOrd="0" parTransId="{B0E7F9C5-A444-47AA-9F12-12740218B05C}" sibTransId="{8F84D2FB-02BB-4695-A2DA-AD26ED4C494A}"/>
    <dgm:cxn modelId="{954D8266-8412-48A0-9F56-C4E0E9CC9003}" type="presOf" srcId="{F9E5D632-8659-476E-9673-73C92341A011}" destId="{8AD15794-CD58-4A78-881A-8B7B06D223FA}" srcOrd="0" destOrd="0" presId="urn:microsoft.com/office/officeart/2005/8/layout/rings+Icon"/>
    <dgm:cxn modelId="{58F37A6E-6FE5-4ED0-9105-0698FBD5F54D}" type="presOf" srcId="{5A206F43-CBFF-454F-B2B4-C2397E4DFEBB}" destId="{F4DF5CA5-E0E7-4625-84F3-D905118F7486}" srcOrd="0" destOrd="0" presId="urn:microsoft.com/office/officeart/2005/8/layout/rings+Icon"/>
    <dgm:cxn modelId="{719ABF86-5F65-4394-B403-5CF0BD62926B}" srcId="{5A206F43-CBFF-454F-B2B4-C2397E4DFEBB}" destId="{F9E5D632-8659-476E-9673-73C92341A011}" srcOrd="0" destOrd="0" parTransId="{631A83E7-294C-4DF0-B143-22E4E2B08831}" sibTransId="{6CCF5571-5FA8-4F50-8128-9678EE8E057A}"/>
    <dgm:cxn modelId="{4AB6C745-C1B1-4A6C-98ED-EF7DE57ECF08}" type="presParOf" srcId="{F4DF5CA5-E0E7-4625-84F3-D905118F7486}" destId="{8AD15794-CD58-4A78-881A-8B7B06D223FA}" srcOrd="0" destOrd="0" presId="urn:microsoft.com/office/officeart/2005/8/layout/rings+Icon"/>
    <dgm:cxn modelId="{37AF6156-0E5D-49A8-96C2-65D719A7DBEB}" type="presParOf" srcId="{F4DF5CA5-E0E7-4625-84F3-D905118F7486}" destId="{0E4501E7-07C3-4524-B8D1-89C811A07BC6}" srcOrd="1" destOrd="0" presId="urn:microsoft.com/office/officeart/2005/8/layout/rings+Icon"/>
    <dgm:cxn modelId="{ABB1BE9F-3D9F-4023-9883-D22E3E4B8D6F}" type="presParOf" srcId="{F4DF5CA5-E0E7-4625-84F3-D905118F7486}" destId="{3B9F4AC6-4E02-43C3-9B25-5D53E1E79B0B}" srcOrd="2" destOrd="0" presId="urn:microsoft.com/office/officeart/2005/8/layout/rings+Icon"/>
    <dgm:cxn modelId="{BB758CF0-3B6A-4712-BE2C-7F5364E48CA2}" type="presParOf" srcId="{F4DF5CA5-E0E7-4625-84F3-D905118F7486}" destId="{17E1894D-CDD9-442A-854D-F68B1B85FBDA}"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67" qsCatId="3D" csTypeId="urn:microsoft.com/office/officeart/2005/8/colors/accent1_2" csCatId="accent1" phldr="1"/>
      <dgm:spPr/>
      <dgm:t>
        <a:bodyPr/>
        <a:lstStyle/>
        <a:p>
          <a:endParaRPr lang="el-GR"/>
        </a:p>
      </dgm:t>
    </dgm:pt>
    <dgm:pt modelId="{9828F3CD-74E9-4130-97BB-EDA88CADDD9F}">
      <dgm:prSet phldrT="[Κείμενο]" custT="1"/>
      <dgm:spPr/>
      <dgm:t>
        <a:bodyPr/>
        <a:lstStyle/>
        <a:p>
          <a:pPr algn="ctr"/>
          <a:r>
            <a:rPr lang="en-GB" sz="1500" b="1" i="0" dirty="0">
              <a:solidFill>
                <a:schemeClr val="tx1"/>
              </a:solidFill>
              <a:latin typeface="+mn-lt"/>
            </a:rPr>
            <a:t>Factors that contribute to the occurrence of eating disorders</a:t>
          </a:r>
          <a:endParaRPr lang="el-GR" sz="1500" b="1" i="0" dirty="0">
            <a:solidFill>
              <a:schemeClr val="tx1"/>
            </a:solidFill>
            <a:latin typeface="+mn-lt"/>
          </a:endParaRPr>
        </a:p>
      </dgm:t>
    </dgm:pt>
    <dgm:pt modelId="{FF355E01-178B-42B2-A601-6BDA6D76BE70}" type="parTrans" cxnId="{69850EEA-D9FE-4A32-A4BE-A0A5DE5E5CE3}">
      <dgm:prSet/>
      <dgm:spPr/>
      <dgm:t>
        <a:bodyPr/>
        <a:lstStyle/>
        <a:p>
          <a:pPr algn="ctr"/>
          <a:endParaRPr lang="el-GR"/>
        </a:p>
      </dgm:t>
    </dgm:pt>
    <dgm:pt modelId="{E5840F19-479E-4F8B-ADF1-7D7B0377817D}" type="sibTrans" cxnId="{69850EEA-D9FE-4A32-A4BE-A0A5DE5E5CE3}">
      <dgm:prSet/>
      <dgm:spPr/>
      <dgm:t>
        <a:bodyPr/>
        <a:lstStyle/>
        <a:p>
          <a:pPr algn="ctr"/>
          <a:endParaRPr lang="el-GR"/>
        </a:p>
      </dgm:t>
    </dgm:pt>
    <dgm:pt modelId="{E3E6D695-BE95-4A4D-A368-F64A6C4FE946}">
      <dgm:prSet phldrT="[Κείμενο]" custT="1"/>
      <dgm:spPr/>
      <dgm:t>
        <a:bodyPr/>
        <a:lstStyle/>
        <a:p>
          <a:pPr algn="ctr"/>
          <a:r>
            <a:rPr lang="en-GB" sz="1200" b="1" dirty="0">
              <a:solidFill>
                <a:schemeClr val="tx1"/>
              </a:solidFill>
              <a:latin typeface="+mn-lt"/>
            </a:rPr>
            <a:t>Genetic predisposition</a:t>
          </a:r>
          <a:endParaRPr lang="el-GR" sz="1200" b="1" dirty="0">
            <a:solidFill>
              <a:schemeClr val="tx1"/>
            </a:solidFill>
            <a:latin typeface="+mn-lt"/>
          </a:endParaRPr>
        </a:p>
      </dgm:t>
    </dgm:pt>
    <dgm:pt modelId="{236ED51A-BDF8-4E8C-AB02-ECFE6CAF7247}" type="parTrans" cxnId="{9DF24729-B6F0-477E-8D47-4125FB314DE9}">
      <dgm:prSet/>
      <dgm:spPr>
        <a:ln>
          <a:solidFill>
            <a:srgbClr val="00CC00"/>
          </a:solidFill>
        </a:ln>
      </dgm:spPr>
      <dgm:t>
        <a:bodyPr/>
        <a:lstStyle/>
        <a:p>
          <a:pPr algn="ctr"/>
          <a:endParaRPr lang="el-GR"/>
        </a:p>
      </dgm:t>
    </dgm:pt>
    <dgm:pt modelId="{68D06ABC-DFA8-4159-A18D-7B5F54C7A061}" type="sibTrans" cxnId="{9DF24729-B6F0-477E-8D47-4125FB314DE9}">
      <dgm:prSet/>
      <dgm:spPr/>
      <dgm:t>
        <a:bodyPr/>
        <a:lstStyle/>
        <a:p>
          <a:pPr algn="ctr"/>
          <a:endParaRPr lang="el-GR"/>
        </a:p>
      </dgm:t>
    </dgm:pt>
    <dgm:pt modelId="{A1A7E0EE-9606-44D1-8CA2-3A9F8DAB7DEB}">
      <dgm:prSet custT="1"/>
      <dgm:spPr/>
      <dgm:t>
        <a:bodyPr/>
        <a:lstStyle/>
        <a:p>
          <a:pPr algn="ctr"/>
          <a:r>
            <a:rPr lang="en-GB" sz="1200" b="1" dirty="0">
              <a:latin typeface="+mn-lt"/>
            </a:rPr>
            <a:t>Socio-economic &amp; cultural factors → e.g. social pressure that gives value to the acquisition of the "perfect body", evaluation of individuals based on their appearance and not based on their abilities, beauty standards, etc.</a:t>
          </a:r>
          <a:endParaRPr lang="el-GR" sz="1200" b="1" dirty="0">
            <a:solidFill>
              <a:schemeClr val="tx1"/>
            </a:solidFill>
            <a:latin typeface="+mn-lt"/>
          </a:endParaRPr>
        </a:p>
      </dgm:t>
    </dgm:pt>
    <dgm:pt modelId="{E6887213-39CF-48B3-B1A5-65D85DD35521}" type="parTrans" cxnId="{FD606C30-F47C-4EF5-AD71-3C4C40153AB2}">
      <dgm:prSet/>
      <dgm:spPr>
        <a:solidFill>
          <a:schemeClr val="accent1"/>
        </a:solidFill>
        <a:ln>
          <a:solidFill>
            <a:srgbClr val="6600FF"/>
          </a:solidFill>
        </a:ln>
      </dgm:spPr>
      <dgm:t>
        <a:bodyPr/>
        <a:lstStyle/>
        <a:p>
          <a:pPr algn="ctr"/>
          <a:endParaRPr lang="el-GR"/>
        </a:p>
      </dgm:t>
    </dgm:pt>
    <dgm:pt modelId="{FF3E4FDC-A97D-42CC-9ECD-53B721BF518F}" type="sibTrans" cxnId="{FD606C30-F47C-4EF5-AD71-3C4C40153AB2}">
      <dgm:prSet/>
      <dgm:spPr/>
      <dgm:t>
        <a:bodyPr/>
        <a:lstStyle/>
        <a:p>
          <a:pPr algn="ctr"/>
          <a:endParaRPr lang="el-GR"/>
        </a:p>
      </dgm:t>
    </dgm:pt>
    <dgm:pt modelId="{24D413CF-4E75-43C6-AD03-7676854FE4DA}">
      <dgm:prSet phldrT="[Κείμενο]" custT="1"/>
      <dgm:spPr/>
      <dgm:t>
        <a:bodyPr/>
        <a:lstStyle/>
        <a:p>
          <a:pPr algn="ctr"/>
          <a:r>
            <a:rPr lang="en-GB" sz="1200" b="1" i="0" dirty="0">
              <a:latin typeface="+mn-lt"/>
            </a:rPr>
            <a:t>Biological factors → In some people with eating disorders, certain biochemical parameters of the brain that control hunger, appetite, and digestion are unstable.</a:t>
          </a:r>
          <a:endParaRPr lang="el-GR" sz="1200" b="1" dirty="0">
            <a:solidFill>
              <a:schemeClr val="tx1"/>
            </a:solidFill>
            <a:latin typeface="+mn-lt"/>
          </a:endParaRPr>
        </a:p>
      </dgm:t>
    </dgm:pt>
    <dgm:pt modelId="{8D238A56-9B19-4298-A931-8FE0658F4A58}" type="sibTrans" cxnId="{DE65EDF2-C9AA-474B-A053-BD8E7A691EBA}">
      <dgm:prSet/>
      <dgm:spPr/>
      <dgm:t>
        <a:bodyPr/>
        <a:lstStyle/>
        <a:p>
          <a:pPr algn="ctr"/>
          <a:endParaRPr lang="el-GR"/>
        </a:p>
      </dgm:t>
    </dgm:pt>
    <dgm:pt modelId="{46D39744-3A54-4BCB-9588-C24E3419958A}" type="parTrans" cxnId="{DE65EDF2-C9AA-474B-A053-BD8E7A691EBA}">
      <dgm:prSet/>
      <dgm:spPr>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dgm:spPr>
      <dgm:t>
        <a:bodyPr/>
        <a:lstStyle/>
        <a:p>
          <a:pPr algn="ctr"/>
          <a:endParaRPr lang="el-GR"/>
        </a:p>
      </dgm:t>
    </dgm:pt>
    <dgm:pt modelId="{8D88582A-9BE0-493A-973A-781366C9F349}">
      <dgm:prSet custT="1"/>
      <dgm:spPr/>
      <dgm:t>
        <a:bodyPr/>
        <a:lstStyle/>
        <a:p>
          <a:r>
            <a:rPr lang="en-GB" sz="1200" b="1" dirty="0">
              <a:latin typeface="Calibri" panose="020F0502020204030204" pitchFamily="34" charset="0"/>
              <a:cs typeface="Calibri" panose="020F0502020204030204" pitchFamily="34" charset="0"/>
            </a:rPr>
            <a:t>Psychological factors / Personality → Low self-esteem, difficulty in expressing emotions, depression, anxiety, anger or loneliness, feeling of inadequacy, strains in interpersonal relationships, etc.</a:t>
          </a:r>
          <a:endParaRPr lang="en-US" sz="1200" b="1" dirty="0"/>
        </a:p>
      </dgm:t>
    </dgm:pt>
    <dgm:pt modelId="{B25BA874-252A-4FD4-AD7C-877F246E2BE0}" type="parTrans" cxnId="{ECC4FDB3-3A54-4DE2-9257-AC265EC7B714}">
      <dgm:prSet/>
      <dgm:spPr/>
      <dgm:t>
        <a:bodyPr/>
        <a:lstStyle/>
        <a:p>
          <a:endParaRPr lang="en-US"/>
        </a:p>
      </dgm:t>
    </dgm:pt>
    <dgm:pt modelId="{2F6872D7-FA4D-46D5-91B1-193DC5B34907}" type="sibTrans" cxnId="{ECC4FDB3-3A54-4DE2-9257-AC265EC7B714}">
      <dgm:prSet/>
      <dgm:spPr/>
      <dgm:t>
        <a:bodyPr/>
        <a:lstStyle/>
        <a:p>
          <a:endParaRPr lang="en-US"/>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custScaleX="103960" custScaleY="105168" custLinFactNeighborY="-2938">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4"/>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4"/>
      <dgm:spPr>
        <a:solidFill>
          <a:srgbClr val="FF3E11"/>
        </a:solidFill>
      </dgm:spPr>
    </dgm:pt>
    <dgm:pt modelId="{D700BAC0-8B82-43F9-9AC7-E160B715A5CE}" type="pres">
      <dgm:prSet presAssocID="{E3E6D695-BE95-4A4D-A368-F64A6C4FE946}" presName="text2" presStyleLbl="fgAcc2" presStyleIdx="0" presStyleCnt="4">
        <dgm:presLayoutVars>
          <dgm:chPref val="3"/>
        </dgm:presLayoutVars>
      </dgm:prSet>
      <dgm:spPr/>
    </dgm:pt>
    <dgm:pt modelId="{02176C7E-6FAC-42BC-830F-740430937A98}" type="pres">
      <dgm:prSet presAssocID="{E3E6D695-BE95-4A4D-A368-F64A6C4FE946}" presName="hierChild3" presStyleCnt="0"/>
      <dgm:spPr/>
    </dgm:pt>
    <dgm:pt modelId="{A240413B-9799-43F7-A18B-84628F5F4881}" type="pres">
      <dgm:prSet presAssocID="{46D39744-3A54-4BCB-9588-C24E3419958A}" presName="Name10" presStyleLbl="parChTrans1D2" presStyleIdx="1" presStyleCnt="4"/>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1" presStyleCnt="4"/>
      <dgm:spPr>
        <a:solidFill>
          <a:srgbClr val="00B8B4"/>
        </a:solidFill>
      </dgm:spPr>
    </dgm:pt>
    <dgm:pt modelId="{CD803383-1A8D-4A4E-A1FA-9BFC9BCDFD8E}" type="pres">
      <dgm:prSet presAssocID="{24D413CF-4E75-43C6-AD03-7676854FE4DA}" presName="text2" presStyleLbl="fgAcc2" presStyleIdx="1" presStyleCnt="4">
        <dgm:presLayoutVars>
          <dgm:chPref val="3"/>
        </dgm:presLayoutVars>
      </dgm:prSet>
      <dgm:spPr/>
    </dgm:pt>
    <dgm:pt modelId="{CA4D5438-64A7-4B26-B7F2-EEC1EE6438BA}" type="pres">
      <dgm:prSet presAssocID="{24D413CF-4E75-43C6-AD03-7676854FE4DA}" presName="hierChild3" presStyleCnt="0"/>
      <dgm:spPr/>
    </dgm:pt>
    <dgm:pt modelId="{AF329389-0896-421B-9135-27F2160CF013}" type="pres">
      <dgm:prSet presAssocID="{E6887213-39CF-48B3-B1A5-65D85DD35521}" presName="Name10" presStyleLbl="parChTrans1D2" presStyleIdx="2" presStyleCnt="4"/>
      <dgm:spPr/>
    </dgm:pt>
    <dgm:pt modelId="{7A3D6407-F2D2-4CC6-8C37-1B8707EB64FB}" type="pres">
      <dgm:prSet presAssocID="{A1A7E0EE-9606-44D1-8CA2-3A9F8DAB7DEB}" presName="hierRoot2" presStyleCnt="0"/>
      <dgm:spPr/>
    </dgm:pt>
    <dgm:pt modelId="{DDCACA5D-C53A-4747-AAC8-EB3C97BB1C37}" type="pres">
      <dgm:prSet presAssocID="{A1A7E0EE-9606-44D1-8CA2-3A9F8DAB7DEB}" presName="composite2" presStyleCnt="0"/>
      <dgm:spPr/>
    </dgm:pt>
    <dgm:pt modelId="{C53B31A7-C42E-4B88-B804-E6A3477F14D0}" type="pres">
      <dgm:prSet presAssocID="{A1A7E0EE-9606-44D1-8CA2-3A9F8DAB7DEB}" presName="background2" presStyleLbl="node2" presStyleIdx="2" presStyleCnt="4"/>
      <dgm:spPr>
        <a:solidFill>
          <a:srgbClr val="FFFF00"/>
        </a:solidFill>
      </dgm:spPr>
    </dgm:pt>
    <dgm:pt modelId="{F966AFFB-AEFB-47A9-8067-BEA5293333EA}" type="pres">
      <dgm:prSet presAssocID="{A1A7E0EE-9606-44D1-8CA2-3A9F8DAB7DEB}" presName="text2" presStyleLbl="fgAcc2" presStyleIdx="2" presStyleCnt="4">
        <dgm:presLayoutVars>
          <dgm:chPref val="3"/>
        </dgm:presLayoutVars>
      </dgm:prSet>
      <dgm:spPr/>
    </dgm:pt>
    <dgm:pt modelId="{BEEF03AA-CA25-45A6-AD35-E73D47FBC57E}" type="pres">
      <dgm:prSet presAssocID="{A1A7E0EE-9606-44D1-8CA2-3A9F8DAB7DEB}" presName="hierChild3" presStyleCnt="0"/>
      <dgm:spPr/>
    </dgm:pt>
    <dgm:pt modelId="{75549457-99A0-49C7-B2ED-42F886263716}" type="pres">
      <dgm:prSet presAssocID="{B25BA874-252A-4FD4-AD7C-877F246E2BE0}" presName="Name10" presStyleLbl="parChTrans1D2" presStyleIdx="3" presStyleCnt="4"/>
      <dgm:spPr/>
    </dgm:pt>
    <dgm:pt modelId="{0C1C7393-206C-4E09-A001-0CAA52AFC2CA}" type="pres">
      <dgm:prSet presAssocID="{8D88582A-9BE0-493A-973A-781366C9F349}" presName="hierRoot2" presStyleCnt="0"/>
      <dgm:spPr/>
    </dgm:pt>
    <dgm:pt modelId="{06F97D33-3B91-4016-9BAD-22C87FEAA6BA}" type="pres">
      <dgm:prSet presAssocID="{8D88582A-9BE0-493A-973A-781366C9F349}" presName="composite2" presStyleCnt="0"/>
      <dgm:spPr/>
    </dgm:pt>
    <dgm:pt modelId="{AB25C211-4882-41EA-8045-137A89195BF7}" type="pres">
      <dgm:prSet presAssocID="{8D88582A-9BE0-493A-973A-781366C9F349}" presName="background2" presStyleLbl="node2" presStyleIdx="3" presStyleCnt="4"/>
      <dgm:spPr>
        <a:solidFill>
          <a:srgbClr val="C00000"/>
        </a:solidFill>
      </dgm:spPr>
    </dgm:pt>
    <dgm:pt modelId="{9507F038-31A7-4F7B-89FA-3D357B42A1EB}" type="pres">
      <dgm:prSet presAssocID="{8D88582A-9BE0-493A-973A-781366C9F349}" presName="text2" presStyleLbl="fgAcc2" presStyleIdx="3" presStyleCnt="4">
        <dgm:presLayoutVars>
          <dgm:chPref val="3"/>
        </dgm:presLayoutVars>
      </dgm:prSet>
      <dgm:spPr/>
    </dgm:pt>
    <dgm:pt modelId="{A3AEC7AC-3F9E-4449-9F48-0F3925F95885}" type="pres">
      <dgm:prSet presAssocID="{8D88582A-9BE0-493A-973A-781366C9F349}" presName="hierChild3" presStyleCnt="0"/>
      <dgm:spPr/>
    </dgm:pt>
  </dgm:ptLst>
  <dgm:cxnLst>
    <dgm:cxn modelId="{EA30470A-2882-4734-9328-ACF4C2FE9210}" type="presOf" srcId="{8D88582A-9BE0-493A-973A-781366C9F349}" destId="{9507F038-31A7-4F7B-89FA-3D357B42A1EB}" srcOrd="0" destOrd="0" presId="urn:microsoft.com/office/officeart/2005/8/layout/hierarchy1"/>
    <dgm:cxn modelId="{6748C50A-48AD-43EF-B5ED-E295FA4C97A5}" type="presOf" srcId="{E3E6D695-BE95-4A4D-A368-F64A6C4FE946}" destId="{D700BAC0-8B82-43F9-9AC7-E160B715A5CE}" srcOrd="0" destOrd="0" presId="urn:microsoft.com/office/officeart/2005/8/layout/hierarchy1"/>
    <dgm:cxn modelId="{9DF24729-B6F0-477E-8D47-4125FB314DE9}" srcId="{9828F3CD-74E9-4130-97BB-EDA88CADDD9F}" destId="{E3E6D695-BE95-4A4D-A368-F64A6C4FE946}" srcOrd="0" destOrd="0" parTransId="{236ED51A-BDF8-4E8C-AB02-ECFE6CAF7247}" sibTransId="{68D06ABC-DFA8-4159-A18D-7B5F54C7A061}"/>
    <dgm:cxn modelId="{FD606C30-F47C-4EF5-AD71-3C4C40153AB2}" srcId="{9828F3CD-74E9-4130-97BB-EDA88CADDD9F}" destId="{A1A7E0EE-9606-44D1-8CA2-3A9F8DAB7DEB}" srcOrd="2" destOrd="0" parTransId="{E6887213-39CF-48B3-B1A5-65D85DD35521}" sibTransId="{FF3E4FDC-A97D-42CC-9ECD-53B721BF518F}"/>
    <dgm:cxn modelId="{F3D1BD33-F77F-4C20-A053-1A66CE7CF8C9}" type="presOf" srcId="{24D413CF-4E75-43C6-AD03-7676854FE4DA}" destId="{CD803383-1A8D-4A4E-A1FA-9BFC9BCDFD8E}" srcOrd="0" destOrd="0" presId="urn:microsoft.com/office/officeart/2005/8/layout/hierarchy1"/>
    <dgm:cxn modelId="{A03ED041-42C2-44B7-8726-DB5B1954A0BE}" type="presOf" srcId="{9828F3CD-74E9-4130-97BB-EDA88CADDD9F}" destId="{349D57DB-991A-4718-831C-CBC0509A5B3F}" srcOrd="0" destOrd="0" presId="urn:microsoft.com/office/officeart/2005/8/layout/hierarchy1"/>
    <dgm:cxn modelId="{B72FF047-6AC0-44E6-9FB1-BEDA77BA49BA}" type="presOf" srcId="{236ED51A-BDF8-4E8C-AB02-ECFE6CAF7247}" destId="{FB4D40C8-8C70-4DE5-8DBD-91211C79BA87}" srcOrd="0" destOrd="0" presId="urn:microsoft.com/office/officeart/2005/8/layout/hierarchy1"/>
    <dgm:cxn modelId="{2CF58F6E-A5B9-4105-8595-200D2E586CC0}" type="presOf" srcId="{E6887213-39CF-48B3-B1A5-65D85DD35521}" destId="{AF329389-0896-421B-9135-27F2160CF013}" srcOrd="0" destOrd="0" presId="urn:microsoft.com/office/officeart/2005/8/layout/hierarchy1"/>
    <dgm:cxn modelId="{B3B29C92-B8E7-4E52-8B26-1A97E8E6FDEA}" type="presOf" srcId="{11822287-DEDF-4765-BD24-13233C88DF02}" destId="{5BDAB99E-817B-4AB6-9AE1-B8EB7813C0C7}" srcOrd="0" destOrd="0" presId="urn:microsoft.com/office/officeart/2005/8/layout/hierarchy1"/>
    <dgm:cxn modelId="{ECC4FDB3-3A54-4DE2-9257-AC265EC7B714}" srcId="{9828F3CD-74E9-4130-97BB-EDA88CADDD9F}" destId="{8D88582A-9BE0-493A-973A-781366C9F349}" srcOrd="3" destOrd="0" parTransId="{B25BA874-252A-4FD4-AD7C-877F246E2BE0}" sibTransId="{2F6872D7-FA4D-46D5-91B1-193DC5B34907}"/>
    <dgm:cxn modelId="{A836E1B5-E495-4396-8C9D-03FA22DB3790}" type="presOf" srcId="{46D39744-3A54-4BCB-9588-C24E3419958A}" destId="{A240413B-9799-43F7-A18B-84628F5F4881}" srcOrd="0" destOrd="0" presId="urn:microsoft.com/office/officeart/2005/8/layout/hierarchy1"/>
    <dgm:cxn modelId="{E552B6CB-B29E-4BE7-9BBB-55303EB68EAF}" type="presOf" srcId="{A1A7E0EE-9606-44D1-8CA2-3A9F8DAB7DEB}" destId="{F966AFFB-AEFB-47A9-8067-BEA5293333EA}"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1" destOrd="0" parTransId="{46D39744-3A54-4BCB-9588-C24E3419958A}" sibTransId="{8D238A56-9B19-4298-A931-8FE0658F4A58}"/>
    <dgm:cxn modelId="{ABF9D8FF-B949-4448-B77E-47C0FB312C9F}" type="presOf" srcId="{B25BA874-252A-4FD4-AD7C-877F246E2BE0}" destId="{75549457-99A0-49C7-B2ED-42F886263716}" srcOrd="0" destOrd="0" presId="urn:microsoft.com/office/officeart/2005/8/layout/hierarchy1"/>
    <dgm:cxn modelId="{161F5486-D4ED-4212-B152-A44B5DED2DBA}" type="presParOf" srcId="{5BDAB99E-817B-4AB6-9AE1-B8EB7813C0C7}" destId="{DECC15CB-AB0F-47A0-84E1-6763D750AA32}" srcOrd="0" destOrd="0" presId="urn:microsoft.com/office/officeart/2005/8/layout/hierarchy1"/>
    <dgm:cxn modelId="{4B59B7A4-B0C6-4C0B-8B49-6F1ECBC8893D}" type="presParOf" srcId="{DECC15CB-AB0F-47A0-84E1-6763D750AA32}" destId="{6B5867C8-C48F-4CBA-8B55-C05C2C2DDD9C}" srcOrd="0" destOrd="0" presId="urn:microsoft.com/office/officeart/2005/8/layout/hierarchy1"/>
    <dgm:cxn modelId="{64CAD384-74DB-42D9-ABB4-01C853C6ED08}" type="presParOf" srcId="{6B5867C8-C48F-4CBA-8B55-C05C2C2DDD9C}" destId="{428D3946-A306-4B4A-9A45-6940F82E14A6}" srcOrd="0" destOrd="0" presId="urn:microsoft.com/office/officeart/2005/8/layout/hierarchy1"/>
    <dgm:cxn modelId="{2077CF06-877A-4E2D-ABD6-AA932E403B8F}" type="presParOf" srcId="{6B5867C8-C48F-4CBA-8B55-C05C2C2DDD9C}" destId="{349D57DB-991A-4718-831C-CBC0509A5B3F}" srcOrd="1" destOrd="0" presId="urn:microsoft.com/office/officeart/2005/8/layout/hierarchy1"/>
    <dgm:cxn modelId="{285B137B-2CEE-4B21-8018-6E205AC4B96D}" type="presParOf" srcId="{DECC15CB-AB0F-47A0-84E1-6763D750AA32}" destId="{18BFD615-72D3-4D62-BA3F-F5C7DFF974E6}" srcOrd="1" destOrd="0" presId="urn:microsoft.com/office/officeart/2005/8/layout/hierarchy1"/>
    <dgm:cxn modelId="{1F83AB3D-59EE-41C8-92A6-03639159DBB7}" type="presParOf" srcId="{18BFD615-72D3-4D62-BA3F-F5C7DFF974E6}" destId="{FB4D40C8-8C70-4DE5-8DBD-91211C79BA87}" srcOrd="0" destOrd="0" presId="urn:microsoft.com/office/officeart/2005/8/layout/hierarchy1"/>
    <dgm:cxn modelId="{05832C65-24CB-45DE-9726-1ADFC98DC0E4}" type="presParOf" srcId="{18BFD615-72D3-4D62-BA3F-F5C7DFF974E6}" destId="{72FC9094-BA10-4409-BE63-47CC7BD72F4A}" srcOrd="1" destOrd="0" presId="urn:microsoft.com/office/officeart/2005/8/layout/hierarchy1"/>
    <dgm:cxn modelId="{5C8BCB8F-C19B-4E3A-8ECB-A1B4DFDC31CE}" type="presParOf" srcId="{72FC9094-BA10-4409-BE63-47CC7BD72F4A}" destId="{E519C173-FD0E-48B2-95DF-00F96B989903}" srcOrd="0" destOrd="0" presId="urn:microsoft.com/office/officeart/2005/8/layout/hierarchy1"/>
    <dgm:cxn modelId="{FBE2F3FF-46EB-4598-99BE-9AAE01B613A7}" type="presParOf" srcId="{E519C173-FD0E-48B2-95DF-00F96B989903}" destId="{FBD36F8B-2B37-404E-9E1F-B1CEC2C14E92}" srcOrd="0" destOrd="0" presId="urn:microsoft.com/office/officeart/2005/8/layout/hierarchy1"/>
    <dgm:cxn modelId="{4CD84D70-BA65-45B3-9D1A-5E1EFAF75E34}" type="presParOf" srcId="{E519C173-FD0E-48B2-95DF-00F96B989903}" destId="{D700BAC0-8B82-43F9-9AC7-E160B715A5CE}" srcOrd="1" destOrd="0" presId="urn:microsoft.com/office/officeart/2005/8/layout/hierarchy1"/>
    <dgm:cxn modelId="{ACDD24FE-DB56-42A1-9BF2-2C6A1DFF057D}" type="presParOf" srcId="{72FC9094-BA10-4409-BE63-47CC7BD72F4A}" destId="{02176C7E-6FAC-42BC-830F-740430937A98}" srcOrd="1" destOrd="0" presId="urn:microsoft.com/office/officeart/2005/8/layout/hierarchy1"/>
    <dgm:cxn modelId="{AEDA1FF0-7D01-45D3-9A28-371A59AFA22E}" type="presParOf" srcId="{18BFD615-72D3-4D62-BA3F-F5C7DFF974E6}" destId="{A240413B-9799-43F7-A18B-84628F5F4881}" srcOrd="2" destOrd="0" presId="urn:microsoft.com/office/officeart/2005/8/layout/hierarchy1"/>
    <dgm:cxn modelId="{F02FF4C0-2A7A-42C7-BDA0-28332E38AE83}" type="presParOf" srcId="{18BFD615-72D3-4D62-BA3F-F5C7DFF974E6}" destId="{8FC6AE87-82CF-4395-964C-C54EB941A155}" srcOrd="3" destOrd="0" presId="urn:microsoft.com/office/officeart/2005/8/layout/hierarchy1"/>
    <dgm:cxn modelId="{1B63F285-7F09-4796-912D-042163507917}" type="presParOf" srcId="{8FC6AE87-82CF-4395-964C-C54EB941A155}" destId="{A038C4D6-CF8D-4394-9E3F-1BE48CFF1AA3}" srcOrd="0" destOrd="0" presId="urn:microsoft.com/office/officeart/2005/8/layout/hierarchy1"/>
    <dgm:cxn modelId="{41D7F0BD-1666-4A72-9D3A-316B63898C46}" type="presParOf" srcId="{A038C4D6-CF8D-4394-9E3F-1BE48CFF1AA3}" destId="{D1CE3DD7-93C3-4E2F-BBBC-070779198283}" srcOrd="0" destOrd="0" presId="urn:microsoft.com/office/officeart/2005/8/layout/hierarchy1"/>
    <dgm:cxn modelId="{106C9109-04CD-4E02-BCCD-229E2001F13D}" type="presParOf" srcId="{A038C4D6-CF8D-4394-9E3F-1BE48CFF1AA3}" destId="{CD803383-1A8D-4A4E-A1FA-9BFC9BCDFD8E}" srcOrd="1" destOrd="0" presId="urn:microsoft.com/office/officeart/2005/8/layout/hierarchy1"/>
    <dgm:cxn modelId="{C2BB2F1D-FCE0-400E-A638-27844137BD36}" type="presParOf" srcId="{8FC6AE87-82CF-4395-964C-C54EB941A155}" destId="{CA4D5438-64A7-4B26-B7F2-EEC1EE6438BA}" srcOrd="1" destOrd="0" presId="urn:microsoft.com/office/officeart/2005/8/layout/hierarchy1"/>
    <dgm:cxn modelId="{F1E59604-8E5E-4235-B3ED-7859BAC98C35}" type="presParOf" srcId="{18BFD615-72D3-4D62-BA3F-F5C7DFF974E6}" destId="{AF329389-0896-421B-9135-27F2160CF013}" srcOrd="4" destOrd="0" presId="urn:microsoft.com/office/officeart/2005/8/layout/hierarchy1"/>
    <dgm:cxn modelId="{1500F241-F7A3-4FF2-B913-988F2FE425C3}" type="presParOf" srcId="{18BFD615-72D3-4D62-BA3F-F5C7DFF974E6}" destId="{7A3D6407-F2D2-4CC6-8C37-1B8707EB64FB}" srcOrd="5" destOrd="0" presId="urn:microsoft.com/office/officeart/2005/8/layout/hierarchy1"/>
    <dgm:cxn modelId="{AD5E1329-886B-4D1B-81CE-17BFA01A0D9A}" type="presParOf" srcId="{7A3D6407-F2D2-4CC6-8C37-1B8707EB64FB}" destId="{DDCACA5D-C53A-4747-AAC8-EB3C97BB1C37}" srcOrd="0" destOrd="0" presId="urn:microsoft.com/office/officeart/2005/8/layout/hierarchy1"/>
    <dgm:cxn modelId="{99500235-EC72-41DD-86E6-45DA0EE91D6B}" type="presParOf" srcId="{DDCACA5D-C53A-4747-AAC8-EB3C97BB1C37}" destId="{C53B31A7-C42E-4B88-B804-E6A3477F14D0}" srcOrd="0" destOrd="0" presId="urn:microsoft.com/office/officeart/2005/8/layout/hierarchy1"/>
    <dgm:cxn modelId="{B2AB5429-7235-4047-8315-A664A6236CB8}" type="presParOf" srcId="{DDCACA5D-C53A-4747-AAC8-EB3C97BB1C37}" destId="{F966AFFB-AEFB-47A9-8067-BEA5293333EA}" srcOrd="1" destOrd="0" presId="urn:microsoft.com/office/officeart/2005/8/layout/hierarchy1"/>
    <dgm:cxn modelId="{FD878001-913B-4434-B8AC-207BEA11063F}" type="presParOf" srcId="{7A3D6407-F2D2-4CC6-8C37-1B8707EB64FB}" destId="{BEEF03AA-CA25-45A6-AD35-E73D47FBC57E}" srcOrd="1" destOrd="0" presId="urn:microsoft.com/office/officeart/2005/8/layout/hierarchy1"/>
    <dgm:cxn modelId="{4BE64ECF-7C4C-4563-8D02-BB8E8CFDE90C}" type="presParOf" srcId="{18BFD615-72D3-4D62-BA3F-F5C7DFF974E6}" destId="{75549457-99A0-49C7-B2ED-42F886263716}" srcOrd="6" destOrd="0" presId="urn:microsoft.com/office/officeart/2005/8/layout/hierarchy1"/>
    <dgm:cxn modelId="{3E62DAC9-DC37-43A1-A461-C54330AA02FD}" type="presParOf" srcId="{18BFD615-72D3-4D62-BA3F-F5C7DFF974E6}" destId="{0C1C7393-206C-4E09-A001-0CAA52AFC2CA}" srcOrd="7" destOrd="0" presId="urn:microsoft.com/office/officeart/2005/8/layout/hierarchy1"/>
    <dgm:cxn modelId="{1A36CDA1-11F8-4F87-BF33-4CE2E92CC545}" type="presParOf" srcId="{0C1C7393-206C-4E09-A001-0CAA52AFC2CA}" destId="{06F97D33-3B91-4016-9BAD-22C87FEAA6BA}" srcOrd="0" destOrd="0" presId="urn:microsoft.com/office/officeart/2005/8/layout/hierarchy1"/>
    <dgm:cxn modelId="{9DB3162B-BD6F-48D0-A1C7-E7E02E2F58DE}" type="presParOf" srcId="{06F97D33-3B91-4016-9BAD-22C87FEAA6BA}" destId="{AB25C211-4882-41EA-8045-137A89195BF7}" srcOrd="0" destOrd="0" presId="urn:microsoft.com/office/officeart/2005/8/layout/hierarchy1"/>
    <dgm:cxn modelId="{423702D7-637B-4DA3-846E-A95812ACCD56}" type="presParOf" srcId="{06F97D33-3B91-4016-9BAD-22C87FEAA6BA}" destId="{9507F038-31A7-4F7B-89FA-3D357B42A1EB}" srcOrd="1" destOrd="0" presId="urn:microsoft.com/office/officeart/2005/8/layout/hierarchy1"/>
    <dgm:cxn modelId="{5059CA41-55F8-492A-B749-01ABF25BE7E2}" type="presParOf" srcId="{0C1C7393-206C-4E09-A001-0CAA52AFC2CA}" destId="{A3AEC7AC-3F9E-4449-9F48-0F3925F958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905D0-EE86-4E2E-81A1-B314B08BABB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A3C82E8-7F82-4342-A36E-1192B0F20231}">
      <dgm:prSet phldrT="[Text]" custT="1"/>
      <dgm:spPr>
        <a:solidFill>
          <a:srgbClr val="FF3E11"/>
        </a:solidFill>
      </dgm:spPr>
      <dgm:t>
        <a:bodyPr/>
        <a:lstStyle/>
        <a:p>
          <a:r>
            <a:rPr lang="en-GB" sz="1400" b="1" dirty="0">
              <a:solidFill>
                <a:schemeClr val="tx1"/>
              </a:solidFill>
            </a:rPr>
            <a:t>Anorexia nervosa</a:t>
          </a:r>
          <a:r>
            <a:rPr lang="en-GB" sz="1100" b="1" dirty="0">
              <a:solidFill>
                <a:schemeClr val="tx1"/>
              </a:solidFill>
            </a:rPr>
            <a:t>
→ An eating disorder which is characterized by voluntary restriction of food intake and the individual’s refusal to maintain the minimum weight, while having a distorted image of herself/himself.
→ It is a serious mental illness with high rates of morbidity and mortality.</a:t>
          </a:r>
          <a:endParaRPr lang="el-GR" sz="1100" b="1" dirty="0">
            <a:solidFill>
              <a:schemeClr val="tx1"/>
            </a:solidFill>
          </a:endParaRPr>
        </a:p>
      </dgm:t>
    </dgm:pt>
    <dgm:pt modelId="{43829C38-A059-4263-A345-E845FB0ED1A9}" type="parTrans" cxnId="{5EA5EB4A-47CA-436F-8D37-512EE13E5929}">
      <dgm:prSet/>
      <dgm:spPr/>
      <dgm:t>
        <a:bodyPr/>
        <a:lstStyle/>
        <a:p>
          <a:endParaRPr lang="en-US"/>
        </a:p>
      </dgm:t>
    </dgm:pt>
    <dgm:pt modelId="{9040E32F-B33E-4585-A243-ABF4B7BDD604}" type="sibTrans" cxnId="{5EA5EB4A-47CA-436F-8D37-512EE13E5929}">
      <dgm:prSet/>
      <dgm:spPr/>
      <dgm:t>
        <a:bodyPr/>
        <a:lstStyle/>
        <a:p>
          <a:endParaRPr lang="en-US"/>
        </a:p>
      </dgm:t>
    </dgm:pt>
    <dgm:pt modelId="{9689D60B-ED39-49AA-8BCB-3759ACD7A4EC}">
      <dgm:prSet phldrT="[Text]" custT="1"/>
      <dgm:spPr>
        <a:solidFill>
          <a:srgbClr val="00CCFF"/>
        </a:solidFill>
      </dgm:spPr>
      <dgm:t>
        <a:bodyPr/>
        <a:lstStyle/>
        <a:p>
          <a:endParaRPr lang="el-GR" sz="1200" b="1" dirty="0">
            <a:solidFill>
              <a:schemeClr val="tx1"/>
            </a:solidFill>
          </a:endParaRPr>
        </a:p>
        <a:p>
          <a:endParaRPr lang="el-GR" sz="1400" b="1" dirty="0">
            <a:solidFill>
              <a:schemeClr val="tx1"/>
            </a:solidFill>
          </a:endParaRPr>
        </a:p>
        <a:p>
          <a:r>
            <a:rPr lang="en-GB" sz="1400" b="1" dirty="0">
              <a:solidFill>
                <a:schemeClr val="tx1"/>
              </a:solidFill>
            </a:rPr>
            <a:t>Bulimia nervosa</a:t>
          </a:r>
          <a:endParaRPr lang="el-GR" sz="1400" b="1" dirty="0">
            <a:solidFill>
              <a:schemeClr val="tx1"/>
            </a:solidFill>
          </a:endParaRPr>
        </a:p>
        <a:p>
          <a:r>
            <a:rPr lang="el-GR" sz="1100" b="1" dirty="0">
              <a:solidFill>
                <a:schemeClr val="tx1"/>
              </a:solidFill>
              <a:latin typeface="Calibri" panose="020F0502020204030204" pitchFamily="34" charset="0"/>
              <a:cs typeface="Calibri" panose="020F0502020204030204" pitchFamily="34" charset="0"/>
            </a:rPr>
            <a:t>→ </a:t>
          </a:r>
          <a:r>
            <a:rPr lang="en-GB" sz="1100" b="1" dirty="0">
              <a:solidFill>
                <a:schemeClr val="tx1"/>
              </a:solidFill>
              <a:latin typeface="Calibri" panose="020F0502020204030204" pitchFamily="34" charset="0"/>
              <a:cs typeface="Calibri" panose="020F0502020204030204" pitchFamily="34" charset="0"/>
            </a:rPr>
            <a:t>An e</a:t>
          </a:r>
          <a:r>
            <a:rPr lang="en-GB" sz="1100" b="1" i="0" dirty="0">
              <a:solidFill>
                <a:schemeClr val="tx1"/>
              </a:solidFill>
            </a:rPr>
            <a:t>ating disorder which involves recurrent episodes, where large amounts of food are consumed, in a short period of time.</a:t>
          </a:r>
          <a:endParaRPr lang="el-GR" sz="1100" b="1" i="0" dirty="0">
            <a:solidFill>
              <a:schemeClr val="tx1"/>
            </a:solidFill>
          </a:endParaRPr>
        </a:p>
        <a:p>
          <a:r>
            <a:rPr lang="el-GR" sz="1100" b="1" i="0" dirty="0">
              <a:solidFill>
                <a:schemeClr val="tx1"/>
              </a:solidFill>
              <a:latin typeface="Calibri" panose="020F0502020204030204" pitchFamily="34" charset="0"/>
              <a:cs typeface="Calibri" panose="020F0502020204030204" pitchFamily="34" charset="0"/>
            </a:rPr>
            <a:t>→</a:t>
          </a:r>
          <a:r>
            <a:rPr lang="en-GB" sz="1100" b="1" i="0" dirty="0">
              <a:solidFill>
                <a:schemeClr val="tx1"/>
              </a:solidFill>
              <a:latin typeface="Calibri" panose="020F0502020204030204" pitchFamily="34" charset="0"/>
              <a:cs typeface="Calibri" panose="020F0502020204030204" pitchFamily="34" charset="0"/>
            </a:rPr>
            <a:t> </a:t>
          </a:r>
          <a:r>
            <a:rPr lang="en-GB" sz="1100" b="1" i="0" dirty="0">
              <a:solidFill>
                <a:schemeClr val="tx1"/>
              </a:solidFill>
            </a:rPr>
            <a:t>During the episodes, the person feels out of control, and is then overwhelmed with depression and guilt.</a:t>
          </a:r>
          <a:endParaRPr lang="el-GR" sz="1100" b="1" i="0" dirty="0">
            <a:solidFill>
              <a:schemeClr val="tx1"/>
            </a:solidFill>
          </a:endParaRPr>
        </a:p>
        <a:p>
          <a:r>
            <a:rPr lang="el-GR" sz="1100" b="1" i="0" dirty="0">
              <a:solidFill>
                <a:schemeClr val="tx1"/>
              </a:solidFill>
              <a:latin typeface="Calibri" panose="020F0502020204030204" pitchFamily="34" charset="0"/>
              <a:cs typeface="Calibri" panose="020F0502020204030204" pitchFamily="34" charset="0"/>
            </a:rPr>
            <a:t>→ </a:t>
          </a:r>
          <a:r>
            <a:rPr lang="en-GB" sz="1100" b="1" dirty="0">
              <a:solidFill>
                <a:schemeClr val="tx1"/>
              </a:solidFill>
            </a:rPr>
            <a:t>The episodes are followed by corrective (compensatory) behaviours in order to get rid of unnecessary calories. These include vomiting, laxative abuse, strict diet / fasting and excessive exercise.</a:t>
          </a:r>
          <a:endParaRPr lang="el-GR" sz="1100" b="1" dirty="0">
            <a:solidFill>
              <a:schemeClr val="tx1"/>
            </a:solidFill>
          </a:endParaRPr>
        </a:p>
      </dgm:t>
    </dgm:pt>
    <dgm:pt modelId="{C0C4C1A1-1F71-4A79-B26C-B32A7CC11441}" type="parTrans" cxnId="{BC4A54C5-3B3A-40F8-B2DF-7CD4AA77C5DC}">
      <dgm:prSet/>
      <dgm:spPr/>
      <dgm:t>
        <a:bodyPr/>
        <a:lstStyle/>
        <a:p>
          <a:endParaRPr lang="en-US"/>
        </a:p>
      </dgm:t>
    </dgm:pt>
    <dgm:pt modelId="{55392334-A5AA-43E1-9F9C-EDF68CEEAB2B}" type="sibTrans" cxnId="{BC4A54C5-3B3A-40F8-B2DF-7CD4AA77C5DC}">
      <dgm:prSet/>
      <dgm:spPr/>
      <dgm:t>
        <a:bodyPr/>
        <a:lstStyle/>
        <a:p>
          <a:endParaRPr lang="en-US"/>
        </a:p>
      </dgm:t>
    </dgm:pt>
    <dgm:pt modelId="{4DD01DFB-9E54-49D0-B4C6-41EE1B0B013E}">
      <dgm:prSet phldrT="[Text]" custT="1"/>
      <dgm:spPr>
        <a:solidFill>
          <a:srgbClr val="00B050"/>
        </a:solidFill>
      </dgm:spPr>
      <dgm:t>
        <a:bodyPr/>
        <a:lstStyle/>
        <a:p>
          <a:endParaRPr lang="el-GR" sz="1200" b="1" dirty="0">
            <a:solidFill>
              <a:schemeClr val="tx1"/>
            </a:solidFill>
          </a:endParaRPr>
        </a:p>
        <a:p>
          <a:endParaRPr lang="el-GR" sz="1200" b="1" dirty="0">
            <a:solidFill>
              <a:schemeClr val="tx1"/>
            </a:solidFill>
          </a:endParaRPr>
        </a:p>
        <a:p>
          <a:endParaRPr lang="el-GR" sz="1400" b="1" dirty="0">
            <a:solidFill>
              <a:schemeClr val="tx1"/>
            </a:solidFill>
          </a:endParaRPr>
        </a:p>
        <a:p>
          <a:r>
            <a:rPr lang="en-GB" sz="1400" b="1" dirty="0">
              <a:solidFill>
                <a:schemeClr val="tx1"/>
              </a:solidFill>
            </a:rPr>
            <a:t>Binge eating </a:t>
          </a:r>
          <a:endParaRPr lang="el-GR" sz="1400" b="1" dirty="0">
            <a:solidFill>
              <a:schemeClr val="tx1"/>
            </a:solidFill>
          </a:endParaRPr>
        </a:p>
        <a:p>
          <a:r>
            <a:rPr lang="el-GR" sz="1100" b="1" dirty="0">
              <a:solidFill>
                <a:schemeClr val="tx1"/>
              </a:solidFill>
              <a:latin typeface="+mn-lt"/>
              <a:cs typeface="Calibri" panose="020F0502020204030204" pitchFamily="34" charset="0"/>
            </a:rPr>
            <a:t>→</a:t>
          </a:r>
          <a:r>
            <a:rPr lang="el-GR" sz="1100" b="1" i="0" dirty="0">
              <a:solidFill>
                <a:schemeClr val="tx1"/>
              </a:solidFill>
              <a:latin typeface="+mn-lt"/>
            </a:rPr>
            <a:t> </a:t>
          </a:r>
          <a:r>
            <a:rPr lang="en-GB" sz="1100" b="1" i="0" dirty="0">
              <a:solidFill>
                <a:schemeClr val="tx1"/>
              </a:solidFill>
              <a:latin typeface="+mn-lt"/>
            </a:rPr>
            <a:t>An eating disorder characterized by excessive consumption of food at a time (in about 2 hours), which is greater than what a person would generally consume, within the same time period and under the same conditions.</a:t>
          </a:r>
          <a:endParaRPr lang="el-GR" sz="1100" b="1" i="0" dirty="0">
            <a:solidFill>
              <a:schemeClr val="tx1"/>
            </a:solidFill>
            <a:latin typeface="+mn-lt"/>
          </a:endParaRPr>
        </a:p>
        <a:p>
          <a:r>
            <a:rPr lang="el-GR" sz="1100" b="1" i="0" dirty="0">
              <a:solidFill>
                <a:schemeClr val="tx1"/>
              </a:solidFill>
              <a:latin typeface="Calibri" panose="020F0502020204030204" pitchFamily="34" charset="0"/>
              <a:cs typeface="Calibri" panose="020F0502020204030204" pitchFamily="34" charset="0"/>
            </a:rPr>
            <a:t>→ </a:t>
          </a:r>
          <a:r>
            <a:rPr lang="en-GB" sz="1100" b="1" i="0" dirty="0">
              <a:solidFill>
                <a:schemeClr val="tx1"/>
              </a:solidFill>
              <a:latin typeface="+mn-lt"/>
            </a:rPr>
            <a:t>These episodes are repeated and during them the person feels a sense of loss of control.</a:t>
          </a:r>
          <a:endParaRPr lang="el-GR" sz="1100" b="1" i="0" dirty="0">
            <a:solidFill>
              <a:schemeClr val="tx1"/>
            </a:solidFill>
            <a:latin typeface="+mn-lt"/>
          </a:endParaRPr>
        </a:p>
        <a:p>
          <a:r>
            <a:rPr lang="el-GR" sz="1100" b="1" i="0" dirty="0">
              <a:solidFill>
                <a:schemeClr val="tx1"/>
              </a:solidFill>
              <a:latin typeface="Calibri" panose="020F0502020204030204" pitchFamily="34" charset="0"/>
              <a:cs typeface="Calibri" panose="020F0502020204030204" pitchFamily="34" charset="0"/>
            </a:rPr>
            <a:t>→</a:t>
          </a:r>
          <a:r>
            <a:rPr lang="el-GR" sz="1100" b="1" i="0" dirty="0">
              <a:solidFill>
                <a:schemeClr val="tx1"/>
              </a:solidFill>
              <a:latin typeface="+mn-lt"/>
            </a:rPr>
            <a:t> </a:t>
          </a:r>
          <a:r>
            <a:rPr lang="en-GB" sz="1100" b="1" i="0" dirty="0">
              <a:solidFill>
                <a:schemeClr val="tx1"/>
              </a:solidFill>
              <a:latin typeface="+mn-lt"/>
            </a:rPr>
            <a:t>However, no compensatory action is taken, of laxative type or  not, i.e. the person does not do anything to "correct" the previous act.</a:t>
          </a:r>
          <a:endParaRPr lang="el-GR" sz="1100" b="1" dirty="0">
            <a:solidFill>
              <a:schemeClr val="tx1"/>
            </a:solidFill>
            <a:latin typeface="+mn-lt"/>
          </a:endParaRPr>
        </a:p>
        <a:p>
          <a:endParaRPr lang="el-GR" sz="1400" b="1" dirty="0">
            <a:solidFill>
              <a:schemeClr val="tx1"/>
            </a:solidFill>
          </a:endParaRPr>
        </a:p>
        <a:p>
          <a:endParaRPr lang="el-GR" sz="1400" b="1" dirty="0">
            <a:solidFill>
              <a:schemeClr val="tx1"/>
            </a:solidFill>
          </a:endParaRPr>
        </a:p>
      </dgm:t>
    </dgm:pt>
    <dgm:pt modelId="{3CD6279F-0456-4015-B328-9D12367163F6}" type="parTrans" cxnId="{81712744-3EDD-4A61-89B5-E42B4023796F}">
      <dgm:prSet/>
      <dgm:spPr/>
      <dgm:t>
        <a:bodyPr/>
        <a:lstStyle/>
        <a:p>
          <a:endParaRPr lang="en-US"/>
        </a:p>
      </dgm:t>
    </dgm:pt>
    <dgm:pt modelId="{41794F39-F6BA-4364-AD0F-DC24DE6CFB8D}" type="sibTrans" cxnId="{81712744-3EDD-4A61-89B5-E42B4023796F}">
      <dgm:prSet/>
      <dgm:spPr/>
      <dgm:t>
        <a:bodyPr/>
        <a:lstStyle/>
        <a:p>
          <a:endParaRPr lang="en-US"/>
        </a:p>
      </dgm:t>
    </dgm:pt>
    <dgm:pt modelId="{6FBB9C31-12FC-492C-993E-F64D44721B80}" type="pres">
      <dgm:prSet presAssocID="{350905D0-EE86-4E2E-81A1-B314B08BABB4}" presName="Name0" presStyleCnt="0">
        <dgm:presLayoutVars>
          <dgm:dir/>
          <dgm:resizeHandles val="exact"/>
        </dgm:presLayoutVars>
      </dgm:prSet>
      <dgm:spPr/>
    </dgm:pt>
    <dgm:pt modelId="{85D8A01A-A49C-484D-A2A8-D2D652B6B0D0}" type="pres">
      <dgm:prSet presAssocID="{350905D0-EE86-4E2E-81A1-B314B08BABB4}" presName="fgShape" presStyleLbl="fgShp" presStyleIdx="0" presStyleCnt="1" custScaleX="91085" custScaleY="80608" custLinFactNeighborX="0" custLinFactNeighborY="55932"/>
      <dgm:spPr>
        <a:solidFill>
          <a:schemeClr val="bg1"/>
        </a:solidFill>
      </dgm:spPr>
    </dgm:pt>
    <dgm:pt modelId="{2102FCF9-A015-4F33-BA52-4365CE3431A1}" type="pres">
      <dgm:prSet presAssocID="{350905D0-EE86-4E2E-81A1-B314B08BABB4}" presName="linComp" presStyleCnt="0"/>
      <dgm:spPr/>
    </dgm:pt>
    <dgm:pt modelId="{F7FB7695-1091-4B77-836D-7DFFFF57CE8D}" type="pres">
      <dgm:prSet presAssocID="{DA3C82E8-7F82-4342-A36E-1192B0F20231}" presName="compNode" presStyleCnt="0"/>
      <dgm:spPr/>
    </dgm:pt>
    <dgm:pt modelId="{89A3A1D7-F661-47D4-967B-C584860996EF}" type="pres">
      <dgm:prSet presAssocID="{DA3C82E8-7F82-4342-A36E-1192B0F20231}" presName="bkgdShape" presStyleLbl="node1" presStyleIdx="0" presStyleCnt="3" custLinFactNeighborX="2651" custLinFactNeighborY="1217"/>
      <dgm:spPr/>
    </dgm:pt>
    <dgm:pt modelId="{03F79D12-1A81-4F38-BA61-5945CC9FB50B}" type="pres">
      <dgm:prSet presAssocID="{DA3C82E8-7F82-4342-A36E-1192B0F20231}" presName="nodeTx" presStyleLbl="node1" presStyleIdx="0" presStyleCnt="3">
        <dgm:presLayoutVars>
          <dgm:bulletEnabled val="1"/>
        </dgm:presLayoutVars>
      </dgm:prSet>
      <dgm:spPr/>
    </dgm:pt>
    <dgm:pt modelId="{CEC43270-73E2-4C78-9B44-4EB0DEC75711}" type="pres">
      <dgm:prSet presAssocID="{DA3C82E8-7F82-4342-A36E-1192B0F20231}" presName="invisiNode" presStyleLbl="node1" presStyleIdx="0" presStyleCnt="3"/>
      <dgm:spPr/>
    </dgm:pt>
    <dgm:pt modelId="{AAEF75C2-D79F-497A-A3B6-AA7161A08159}" type="pres">
      <dgm:prSet presAssocID="{DA3C82E8-7F82-4342-A36E-1192B0F20231}" presName="imagNode" presStyleLbl="fgImgPlace1" presStyleIdx="0" presStyleCnt="3"/>
      <dgm:spPr>
        <a:blipFill>
          <a:blip xmlns:r="http://schemas.openxmlformats.org/officeDocument/2006/relationships" r:embed="rId1"/>
          <a:srcRect/>
          <a:stretch>
            <a:fillRect l="-30000" r="-30000"/>
          </a:stretch>
        </a:blipFill>
      </dgm:spPr>
    </dgm:pt>
    <dgm:pt modelId="{E662EF99-EC53-4029-8470-B8248BEA66BB}" type="pres">
      <dgm:prSet presAssocID="{9040E32F-B33E-4585-A243-ABF4B7BDD604}" presName="sibTrans" presStyleLbl="sibTrans2D1" presStyleIdx="0" presStyleCnt="0"/>
      <dgm:spPr/>
    </dgm:pt>
    <dgm:pt modelId="{0A603EB5-20BD-4B44-8DFD-8B586E1217BC}" type="pres">
      <dgm:prSet presAssocID="{9689D60B-ED39-49AA-8BCB-3759ACD7A4EC}" presName="compNode" presStyleCnt="0"/>
      <dgm:spPr/>
    </dgm:pt>
    <dgm:pt modelId="{CD798836-9CA1-4381-8AA5-441398B53D0C}" type="pres">
      <dgm:prSet presAssocID="{9689D60B-ED39-49AA-8BCB-3759ACD7A4EC}" presName="bkgdShape" presStyleLbl="node1" presStyleIdx="1" presStyleCnt="3"/>
      <dgm:spPr/>
    </dgm:pt>
    <dgm:pt modelId="{39E32A43-7C8F-4B63-A0F7-2CDD7B4DD75E}" type="pres">
      <dgm:prSet presAssocID="{9689D60B-ED39-49AA-8BCB-3759ACD7A4EC}" presName="nodeTx" presStyleLbl="node1" presStyleIdx="1" presStyleCnt="3">
        <dgm:presLayoutVars>
          <dgm:bulletEnabled val="1"/>
        </dgm:presLayoutVars>
      </dgm:prSet>
      <dgm:spPr/>
    </dgm:pt>
    <dgm:pt modelId="{083E919C-22E1-4E99-BC80-6777E1D0403A}" type="pres">
      <dgm:prSet presAssocID="{9689D60B-ED39-49AA-8BCB-3759ACD7A4EC}" presName="invisiNode" presStyleLbl="node1" presStyleIdx="1" presStyleCnt="3"/>
      <dgm:spPr/>
    </dgm:pt>
    <dgm:pt modelId="{8E219538-0449-4175-A847-A9EC2DD44B75}" type="pres">
      <dgm:prSet presAssocID="{9689D60B-ED39-49AA-8BCB-3759ACD7A4EC}" presName="imagNode" presStyleLbl="fgImgPlace1" presStyleIdx="1" presStyleCnt="3"/>
      <dgm:spPr>
        <a:blipFill>
          <a:blip xmlns:r="http://schemas.openxmlformats.org/officeDocument/2006/relationships" r:embed="rId2"/>
          <a:srcRect/>
          <a:stretch>
            <a:fillRect/>
          </a:stretch>
        </a:blipFill>
      </dgm:spPr>
    </dgm:pt>
    <dgm:pt modelId="{AAF394F9-D837-4249-9316-4B7B97CB4373}" type="pres">
      <dgm:prSet presAssocID="{55392334-A5AA-43E1-9F9C-EDF68CEEAB2B}" presName="sibTrans" presStyleLbl="sibTrans2D1" presStyleIdx="0" presStyleCnt="0"/>
      <dgm:spPr/>
    </dgm:pt>
    <dgm:pt modelId="{0DC6B726-613F-44F6-9095-AE846E1AE874}" type="pres">
      <dgm:prSet presAssocID="{4DD01DFB-9E54-49D0-B4C6-41EE1B0B013E}" presName="compNode" presStyleCnt="0"/>
      <dgm:spPr/>
    </dgm:pt>
    <dgm:pt modelId="{72FCF3B0-FD49-4DA5-B847-E7E9C93EF873}" type="pres">
      <dgm:prSet presAssocID="{4DD01DFB-9E54-49D0-B4C6-41EE1B0B013E}" presName="bkgdShape" presStyleLbl="node1" presStyleIdx="2" presStyleCnt="3"/>
      <dgm:spPr/>
    </dgm:pt>
    <dgm:pt modelId="{4053495B-50A8-41C7-9378-397439CAF6BD}" type="pres">
      <dgm:prSet presAssocID="{4DD01DFB-9E54-49D0-B4C6-41EE1B0B013E}" presName="nodeTx" presStyleLbl="node1" presStyleIdx="2" presStyleCnt="3">
        <dgm:presLayoutVars>
          <dgm:bulletEnabled val="1"/>
        </dgm:presLayoutVars>
      </dgm:prSet>
      <dgm:spPr/>
    </dgm:pt>
    <dgm:pt modelId="{BE08313C-AF37-4B0D-8D43-E130970A91D5}" type="pres">
      <dgm:prSet presAssocID="{4DD01DFB-9E54-49D0-B4C6-41EE1B0B013E}" presName="invisiNode" presStyleLbl="node1" presStyleIdx="2" presStyleCnt="3"/>
      <dgm:spPr/>
    </dgm:pt>
    <dgm:pt modelId="{4342DF31-65D0-4450-8465-C13BE98DA46A}" type="pres">
      <dgm:prSet presAssocID="{4DD01DFB-9E54-49D0-B4C6-41EE1B0B013E}" presName="imagNode" presStyleLbl="fgImgPlace1" presStyleIdx="2" presStyleCnt="3"/>
      <dgm:spPr>
        <a:blipFill>
          <a:blip xmlns:r="http://schemas.openxmlformats.org/officeDocument/2006/relationships" r:embed="rId3"/>
          <a:srcRect/>
          <a:stretch>
            <a:fillRect/>
          </a:stretch>
        </a:blipFill>
      </dgm:spPr>
    </dgm:pt>
  </dgm:ptLst>
  <dgm:cxnLst>
    <dgm:cxn modelId="{A25C4D36-805B-4AC8-A426-C8A37F1EA908}" type="presOf" srcId="{4DD01DFB-9E54-49D0-B4C6-41EE1B0B013E}" destId="{4053495B-50A8-41C7-9378-397439CAF6BD}" srcOrd="1" destOrd="0" presId="urn:microsoft.com/office/officeart/2005/8/layout/hList7"/>
    <dgm:cxn modelId="{81712744-3EDD-4A61-89B5-E42B4023796F}" srcId="{350905D0-EE86-4E2E-81A1-B314B08BABB4}" destId="{4DD01DFB-9E54-49D0-B4C6-41EE1B0B013E}" srcOrd="2" destOrd="0" parTransId="{3CD6279F-0456-4015-B328-9D12367163F6}" sibTransId="{41794F39-F6BA-4364-AD0F-DC24DE6CFB8D}"/>
    <dgm:cxn modelId="{5EA5EB4A-47CA-436F-8D37-512EE13E5929}" srcId="{350905D0-EE86-4E2E-81A1-B314B08BABB4}" destId="{DA3C82E8-7F82-4342-A36E-1192B0F20231}" srcOrd="0" destOrd="0" parTransId="{43829C38-A059-4263-A345-E845FB0ED1A9}" sibTransId="{9040E32F-B33E-4585-A243-ABF4B7BDD604}"/>
    <dgm:cxn modelId="{893F8A88-AFD0-4375-A6A0-3070CFE9821C}" type="presOf" srcId="{4DD01DFB-9E54-49D0-B4C6-41EE1B0B013E}" destId="{72FCF3B0-FD49-4DA5-B847-E7E9C93EF873}" srcOrd="0" destOrd="0" presId="urn:microsoft.com/office/officeart/2005/8/layout/hList7"/>
    <dgm:cxn modelId="{B84CB798-1A82-4F67-91E7-9720F2BB6803}" type="presOf" srcId="{55392334-A5AA-43E1-9F9C-EDF68CEEAB2B}" destId="{AAF394F9-D837-4249-9316-4B7B97CB4373}" srcOrd="0" destOrd="0" presId="urn:microsoft.com/office/officeart/2005/8/layout/hList7"/>
    <dgm:cxn modelId="{743309A0-DFF8-4B1D-A92B-BA157A255EAD}" type="presOf" srcId="{DA3C82E8-7F82-4342-A36E-1192B0F20231}" destId="{89A3A1D7-F661-47D4-967B-C584860996EF}" srcOrd="0" destOrd="0" presId="urn:microsoft.com/office/officeart/2005/8/layout/hList7"/>
    <dgm:cxn modelId="{9EF525B4-508C-49D1-9F26-98BE72D2096E}" type="presOf" srcId="{9689D60B-ED39-49AA-8BCB-3759ACD7A4EC}" destId="{CD798836-9CA1-4381-8AA5-441398B53D0C}" srcOrd="0" destOrd="0" presId="urn:microsoft.com/office/officeart/2005/8/layout/hList7"/>
    <dgm:cxn modelId="{F4D1EABA-F7B9-4888-896B-55038539073F}" type="presOf" srcId="{9689D60B-ED39-49AA-8BCB-3759ACD7A4EC}" destId="{39E32A43-7C8F-4B63-A0F7-2CDD7B4DD75E}" srcOrd="1" destOrd="0" presId="urn:microsoft.com/office/officeart/2005/8/layout/hList7"/>
    <dgm:cxn modelId="{2D810AC5-9AA4-4D28-ACAE-38B96B344545}" type="presOf" srcId="{9040E32F-B33E-4585-A243-ABF4B7BDD604}" destId="{E662EF99-EC53-4029-8470-B8248BEA66BB}" srcOrd="0" destOrd="0" presId="urn:microsoft.com/office/officeart/2005/8/layout/hList7"/>
    <dgm:cxn modelId="{BC4A54C5-3B3A-40F8-B2DF-7CD4AA77C5DC}" srcId="{350905D0-EE86-4E2E-81A1-B314B08BABB4}" destId="{9689D60B-ED39-49AA-8BCB-3759ACD7A4EC}" srcOrd="1" destOrd="0" parTransId="{C0C4C1A1-1F71-4A79-B26C-B32A7CC11441}" sibTransId="{55392334-A5AA-43E1-9F9C-EDF68CEEAB2B}"/>
    <dgm:cxn modelId="{160CF7C5-7190-46D3-A051-BFA941EEFF33}" type="presOf" srcId="{350905D0-EE86-4E2E-81A1-B314B08BABB4}" destId="{6FBB9C31-12FC-492C-993E-F64D44721B80}" srcOrd="0" destOrd="0" presId="urn:microsoft.com/office/officeart/2005/8/layout/hList7"/>
    <dgm:cxn modelId="{28EF80D9-D43D-4FBA-BD64-313D304B366A}" type="presOf" srcId="{DA3C82E8-7F82-4342-A36E-1192B0F20231}" destId="{03F79D12-1A81-4F38-BA61-5945CC9FB50B}" srcOrd="1" destOrd="0" presId="urn:microsoft.com/office/officeart/2005/8/layout/hList7"/>
    <dgm:cxn modelId="{791322FB-5E25-41AF-9F1D-3E3A0EB8DCAD}" type="presParOf" srcId="{6FBB9C31-12FC-492C-993E-F64D44721B80}" destId="{85D8A01A-A49C-484D-A2A8-D2D652B6B0D0}" srcOrd="0" destOrd="0" presId="urn:microsoft.com/office/officeart/2005/8/layout/hList7"/>
    <dgm:cxn modelId="{67011ADB-8046-475E-BE69-0084CFED1DF3}" type="presParOf" srcId="{6FBB9C31-12FC-492C-993E-F64D44721B80}" destId="{2102FCF9-A015-4F33-BA52-4365CE3431A1}" srcOrd="1" destOrd="0" presId="urn:microsoft.com/office/officeart/2005/8/layout/hList7"/>
    <dgm:cxn modelId="{EE19508C-1F6A-4997-936E-F35F40726E94}" type="presParOf" srcId="{2102FCF9-A015-4F33-BA52-4365CE3431A1}" destId="{F7FB7695-1091-4B77-836D-7DFFFF57CE8D}" srcOrd="0" destOrd="0" presId="urn:microsoft.com/office/officeart/2005/8/layout/hList7"/>
    <dgm:cxn modelId="{46D3F678-487A-4F50-913B-212C3642CA6D}" type="presParOf" srcId="{F7FB7695-1091-4B77-836D-7DFFFF57CE8D}" destId="{89A3A1D7-F661-47D4-967B-C584860996EF}" srcOrd="0" destOrd="0" presId="urn:microsoft.com/office/officeart/2005/8/layout/hList7"/>
    <dgm:cxn modelId="{B229799C-9828-405E-9681-57CDC429A970}" type="presParOf" srcId="{F7FB7695-1091-4B77-836D-7DFFFF57CE8D}" destId="{03F79D12-1A81-4F38-BA61-5945CC9FB50B}" srcOrd="1" destOrd="0" presId="urn:microsoft.com/office/officeart/2005/8/layout/hList7"/>
    <dgm:cxn modelId="{12E668BC-96FA-41BE-B0C1-B6930FDFD5D5}" type="presParOf" srcId="{F7FB7695-1091-4B77-836D-7DFFFF57CE8D}" destId="{CEC43270-73E2-4C78-9B44-4EB0DEC75711}" srcOrd="2" destOrd="0" presId="urn:microsoft.com/office/officeart/2005/8/layout/hList7"/>
    <dgm:cxn modelId="{E8B27838-695D-424A-8D13-52E03CCB4ACA}" type="presParOf" srcId="{F7FB7695-1091-4B77-836D-7DFFFF57CE8D}" destId="{AAEF75C2-D79F-497A-A3B6-AA7161A08159}" srcOrd="3" destOrd="0" presId="urn:microsoft.com/office/officeart/2005/8/layout/hList7"/>
    <dgm:cxn modelId="{2BF496E7-AA71-4D56-8ACF-96F2F7DDD74C}" type="presParOf" srcId="{2102FCF9-A015-4F33-BA52-4365CE3431A1}" destId="{E662EF99-EC53-4029-8470-B8248BEA66BB}" srcOrd="1" destOrd="0" presId="urn:microsoft.com/office/officeart/2005/8/layout/hList7"/>
    <dgm:cxn modelId="{3AAB9C22-39F1-4330-83A8-27658356BE30}" type="presParOf" srcId="{2102FCF9-A015-4F33-BA52-4365CE3431A1}" destId="{0A603EB5-20BD-4B44-8DFD-8B586E1217BC}" srcOrd="2" destOrd="0" presId="urn:microsoft.com/office/officeart/2005/8/layout/hList7"/>
    <dgm:cxn modelId="{509E428E-A504-42E0-B891-9707FD6F56BA}" type="presParOf" srcId="{0A603EB5-20BD-4B44-8DFD-8B586E1217BC}" destId="{CD798836-9CA1-4381-8AA5-441398B53D0C}" srcOrd="0" destOrd="0" presId="urn:microsoft.com/office/officeart/2005/8/layout/hList7"/>
    <dgm:cxn modelId="{D94AD15F-68F2-4382-9011-16ACA799640C}" type="presParOf" srcId="{0A603EB5-20BD-4B44-8DFD-8B586E1217BC}" destId="{39E32A43-7C8F-4B63-A0F7-2CDD7B4DD75E}" srcOrd="1" destOrd="0" presId="urn:microsoft.com/office/officeart/2005/8/layout/hList7"/>
    <dgm:cxn modelId="{25AA05B1-7A39-4C4C-BCCC-6068B361029F}" type="presParOf" srcId="{0A603EB5-20BD-4B44-8DFD-8B586E1217BC}" destId="{083E919C-22E1-4E99-BC80-6777E1D0403A}" srcOrd="2" destOrd="0" presId="urn:microsoft.com/office/officeart/2005/8/layout/hList7"/>
    <dgm:cxn modelId="{B6CCEC5A-16DB-45B9-9ED9-DE8749C094A3}" type="presParOf" srcId="{0A603EB5-20BD-4B44-8DFD-8B586E1217BC}" destId="{8E219538-0449-4175-A847-A9EC2DD44B75}" srcOrd="3" destOrd="0" presId="urn:microsoft.com/office/officeart/2005/8/layout/hList7"/>
    <dgm:cxn modelId="{8519061D-7B40-44E5-A49F-6B4164FB0824}" type="presParOf" srcId="{2102FCF9-A015-4F33-BA52-4365CE3431A1}" destId="{AAF394F9-D837-4249-9316-4B7B97CB4373}" srcOrd="3" destOrd="0" presId="urn:microsoft.com/office/officeart/2005/8/layout/hList7"/>
    <dgm:cxn modelId="{C6DAF12D-AA54-4ACC-896B-AA9CDF38DF5A}" type="presParOf" srcId="{2102FCF9-A015-4F33-BA52-4365CE3431A1}" destId="{0DC6B726-613F-44F6-9095-AE846E1AE874}" srcOrd="4" destOrd="0" presId="urn:microsoft.com/office/officeart/2005/8/layout/hList7"/>
    <dgm:cxn modelId="{D2B88591-C313-4621-9B5C-4EA629E7A1F5}" type="presParOf" srcId="{0DC6B726-613F-44F6-9095-AE846E1AE874}" destId="{72FCF3B0-FD49-4DA5-B847-E7E9C93EF873}" srcOrd="0" destOrd="0" presId="urn:microsoft.com/office/officeart/2005/8/layout/hList7"/>
    <dgm:cxn modelId="{A258FD65-3A3E-4DB3-90E7-42C1FBBCF863}" type="presParOf" srcId="{0DC6B726-613F-44F6-9095-AE846E1AE874}" destId="{4053495B-50A8-41C7-9378-397439CAF6BD}" srcOrd="1" destOrd="0" presId="urn:microsoft.com/office/officeart/2005/8/layout/hList7"/>
    <dgm:cxn modelId="{EA51A338-0EE7-442A-9CA4-E6A7A8D43D93}" type="presParOf" srcId="{0DC6B726-613F-44F6-9095-AE846E1AE874}" destId="{BE08313C-AF37-4B0D-8D43-E130970A91D5}" srcOrd="2" destOrd="0" presId="urn:microsoft.com/office/officeart/2005/8/layout/hList7"/>
    <dgm:cxn modelId="{2C5E7CCF-CA45-4BA1-B5DE-5C9C40304212}" type="presParOf" srcId="{0DC6B726-613F-44F6-9095-AE846E1AE874}" destId="{4342DF31-65D0-4450-8465-C13BE98DA46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99974-DF97-4AF1-A121-C3FF25931533}" type="doc">
      <dgm:prSet loTypeId="urn:microsoft.com/office/officeart/2005/8/layout/chevron2" loCatId="list" qsTypeId="urn:microsoft.com/office/officeart/2005/8/quickstyle/3d2#1" qsCatId="3D" csTypeId="urn:microsoft.com/office/officeart/2005/8/colors/accent1_2" csCatId="accent1" phldr="1"/>
      <dgm:spPr/>
      <dgm:t>
        <a:bodyPr/>
        <a:lstStyle/>
        <a:p>
          <a:endParaRPr lang="el-GR"/>
        </a:p>
      </dgm:t>
    </dgm:pt>
    <dgm:pt modelId="{5BC2368D-3AE6-4363-8403-6EB2DD9D5B6F}">
      <dgm:prSet phldrT="[Κείμενο]" custT="1"/>
      <dgm:spPr>
        <a:blipFill dpi="0" rotWithShape="0">
          <a:blip xmlns:r="http://schemas.openxmlformats.org/officeDocument/2006/relationships" r:embed="rId1"/>
          <a:srcRect/>
          <a:stretch>
            <a:fillRect/>
          </a:stretch>
        </a:blipFill>
      </dgm:spPr>
      <dgm:t>
        <a:bodyPr/>
        <a:lstStyle/>
        <a:p>
          <a:pPr algn="ctr"/>
          <a:r>
            <a:rPr lang="en-US" sz="1300" b="1" dirty="0">
              <a:solidFill>
                <a:schemeClr val="tx1"/>
              </a:solidFill>
              <a:latin typeface="+mn-lt"/>
            </a:rPr>
            <a:t>Anorexia </a:t>
          </a:r>
        </a:p>
        <a:p>
          <a:pPr algn="ctr"/>
          <a:r>
            <a:rPr lang="en-US" sz="1300" b="1" dirty="0">
              <a:solidFill>
                <a:schemeClr val="tx1"/>
              </a:solidFill>
              <a:latin typeface="+mn-lt"/>
            </a:rPr>
            <a:t>Nervosa</a:t>
          </a:r>
        </a:p>
      </dgm:t>
    </dgm:pt>
    <dgm:pt modelId="{8770C114-2497-45EA-B1C1-F5EA8D1246A5}" type="parTrans" cxnId="{0B0E6788-8D2C-48B7-A1A3-DD2D206DE2C7}">
      <dgm:prSet/>
      <dgm:spPr/>
      <dgm:t>
        <a:bodyPr/>
        <a:lstStyle/>
        <a:p>
          <a:endParaRPr lang="el-GR"/>
        </a:p>
      </dgm:t>
    </dgm:pt>
    <dgm:pt modelId="{59AF2764-6F38-49DD-9289-25F83A2397AA}" type="sibTrans" cxnId="{0B0E6788-8D2C-48B7-A1A3-DD2D206DE2C7}">
      <dgm:prSet/>
      <dgm:spPr/>
      <dgm:t>
        <a:bodyPr/>
        <a:lstStyle/>
        <a:p>
          <a:endParaRPr lang="el-GR"/>
        </a:p>
      </dgm:t>
    </dgm:pt>
    <dgm:pt modelId="{50D15DF0-0E17-42DF-B14A-07384DCA0515}">
      <dgm:prSet phldrT="[Κείμενο]" custT="1"/>
      <dgm:spPr>
        <a:blipFill dpi="0" rotWithShape="0">
          <a:blip xmlns:r="http://schemas.openxmlformats.org/officeDocument/2006/relationships" r:embed="rId1"/>
          <a:srcRect/>
          <a:stretch>
            <a:fillRect/>
          </a:stretch>
        </a:blipFill>
      </dgm:spPr>
      <dgm:t>
        <a:bodyPr/>
        <a:lstStyle/>
        <a:p>
          <a:pPr algn="ctr"/>
          <a:r>
            <a:rPr lang="en-GB" sz="1300" b="1" dirty="0">
              <a:solidFill>
                <a:schemeClr val="tx1"/>
              </a:solidFill>
              <a:latin typeface="+mn-lt"/>
            </a:rPr>
            <a:t>Bulimia </a:t>
          </a:r>
        </a:p>
        <a:p>
          <a:pPr algn="ctr"/>
          <a:r>
            <a:rPr lang="en-GB" sz="1300" b="1" dirty="0">
              <a:solidFill>
                <a:schemeClr val="tx1"/>
              </a:solidFill>
              <a:latin typeface="+mn-lt"/>
            </a:rPr>
            <a:t>Nervosa</a:t>
          </a:r>
          <a:endParaRPr lang="el-GR" sz="1300" b="1" dirty="0">
            <a:solidFill>
              <a:schemeClr val="tx1"/>
            </a:solidFill>
            <a:latin typeface="+mn-lt"/>
          </a:endParaRPr>
        </a:p>
      </dgm:t>
    </dgm:pt>
    <dgm:pt modelId="{A82A3B59-CBC5-4970-B1AF-8ABBB754D9F3}" type="parTrans" cxnId="{99BB9278-1CD1-4FED-A9C6-35456BAE6F4D}">
      <dgm:prSet/>
      <dgm:spPr/>
      <dgm:t>
        <a:bodyPr/>
        <a:lstStyle/>
        <a:p>
          <a:endParaRPr lang="el-GR"/>
        </a:p>
      </dgm:t>
    </dgm:pt>
    <dgm:pt modelId="{2BD40ABD-F560-4A9A-A45C-7484CA863139}" type="sibTrans" cxnId="{99BB9278-1CD1-4FED-A9C6-35456BAE6F4D}">
      <dgm:prSet/>
      <dgm:spPr/>
      <dgm:t>
        <a:bodyPr/>
        <a:lstStyle/>
        <a:p>
          <a:endParaRPr lang="el-GR"/>
        </a:p>
      </dgm:t>
    </dgm:pt>
    <dgm:pt modelId="{D89794F1-4237-47C4-B3ED-8308E47C1C28}">
      <dgm:prSet phldrT="[Κείμενο]" custT="1"/>
      <dgm:spPr>
        <a:solidFill>
          <a:srgbClr val="FFC000">
            <a:alpha val="89804"/>
          </a:srgbClr>
        </a:solidFill>
      </dgm:spPr>
      <dgm:t>
        <a:bodyPr/>
        <a:lstStyle/>
        <a:p>
          <a:pPr algn="just"/>
          <a:r>
            <a:rPr lang="el-GR" sz="1000" dirty="0"/>
            <a:t> </a:t>
          </a:r>
          <a:r>
            <a:rPr lang="en-GB" sz="1000" b="1" dirty="0"/>
            <a:t>Refusal to maintain body weight at or above the level of the individual’s  minimum normal weight for his age and height.</a:t>
          </a:r>
          <a:endParaRPr lang="el-GR" sz="1000" b="1" i="1" dirty="0">
            <a:latin typeface="+mn-lt"/>
          </a:endParaRPr>
        </a:p>
      </dgm:t>
    </dgm:pt>
    <dgm:pt modelId="{8B2A49C2-DA86-4EF0-B982-6AD3046E605B}" type="parTrans" cxnId="{4D71968A-A8CA-438B-AB16-F1D548F881C5}">
      <dgm:prSet/>
      <dgm:spPr/>
      <dgm:t>
        <a:bodyPr/>
        <a:lstStyle/>
        <a:p>
          <a:endParaRPr lang="el-GR"/>
        </a:p>
      </dgm:t>
    </dgm:pt>
    <dgm:pt modelId="{E2B19A06-0C86-4A18-AC67-E89400738510}" type="sibTrans" cxnId="{4D71968A-A8CA-438B-AB16-F1D548F881C5}">
      <dgm:prSet/>
      <dgm:spPr/>
      <dgm:t>
        <a:bodyPr/>
        <a:lstStyle/>
        <a:p>
          <a:endParaRPr lang="el-GR"/>
        </a:p>
      </dgm:t>
    </dgm:pt>
    <dgm:pt modelId="{E65F3C85-1722-4038-A88E-A5C9BEC35180}">
      <dgm:prSet phldrT="[Κείμενο]" custT="1"/>
      <dgm:spPr>
        <a:solidFill>
          <a:srgbClr val="FFC000">
            <a:alpha val="89804"/>
          </a:srgbClr>
        </a:solidFill>
      </dgm:spPr>
      <dgm:t>
        <a:bodyPr/>
        <a:lstStyle/>
        <a:p>
          <a:pPr algn="just"/>
          <a:r>
            <a:rPr lang="en-GB" sz="1000" b="1" dirty="0"/>
            <a:t> Intense fear of gaining weight or becoming overweight, even if weight is below normal.</a:t>
          </a:r>
          <a:endParaRPr lang="el-GR" sz="1000" b="1" i="1" dirty="0">
            <a:latin typeface="+mn-lt"/>
          </a:endParaRPr>
        </a:p>
      </dgm:t>
    </dgm:pt>
    <dgm:pt modelId="{269F053D-36BF-4768-82FE-4CD4A4248807}" type="parTrans" cxnId="{3707887F-27DE-4230-952E-7D403EC9FB9A}">
      <dgm:prSet/>
      <dgm:spPr/>
      <dgm:t>
        <a:bodyPr/>
        <a:lstStyle/>
        <a:p>
          <a:endParaRPr lang="en-US"/>
        </a:p>
      </dgm:t>
    </dgm:pt>
    <dgm:pt modelId="{880AAF17-0C4B-4293-9269-0BCC90805769}" type="sibTrans" cxnId="{3707887F-27DE-4230-952E-7D403EC9FB9A}">
      <dgm:prSet/>
      <dgm:spPr/>
      <dgm:t>
        <a:bodyPr/>
        <a:lstStyle/>
        <a:p>
          <a:endParaRPr lang="en-US"/>
        </a:p>
      </dgm:t>
    </dgm:pt>
    <dgm:pt modelId="{3C08381D-5A6D-4391-A831-23B84FDD190E}">
      <dgm:prSet custT="1"/>
      <dgm:spPr>
        <a:blipFill rotWithShape="0">
          <a:blip xmlns:r="http://schemas.openxmlformats.org/officeDocument/2006/relationships" r:embed="rId1"/>
          <a:stretch>
            <a:fillRect/>
          </a:stretch>
        </a:blipFill>
      </dgm:spPr>
      <dgm:t>
        <a:bodyPr/>
        <a:lstStyle/>
        <a:p>
          <a:r>
            <a:rPr lang="en-GB" sz="1300" b="1" dirty="0">
              <a:solidFill>
                <a:schemeClr val="tx1"/>
              </a:solidFill>
            </a:rPr>
            <a:t>Binge </a:t>
          </a:r>
        </a:p>
        <a:p>
          <a:r>
            <a:rPr lang="en-GB" sz="1300" b="1" dirty="0">
              <a:solidFill>
                <a:schemeClr val="tx1"/>
              </a:solidFill>
            </a:rPr>
            <a:t>Eating</a:t>
          </a:r>
          <a:endParaRPr lang="en-US" sz="1300" dirty="0"/>
        </a:p>
      </dgm:t>
    </dgm:pt>
    <dgm:pt modelId="{6940E50A-0674-4FB7-9326-D575F810144B}" type="parTrans" cxnId="{77B0E3E7-8BD5-4171-86EC-5675E587C0F4}">
      <dgm:prSet/>
      <dgm:spPr/>
      <dgm:t>
        <a:bodyPr/>
        <a:lstStyle/>
        <a:p>
          <a:endParaRPr lang="en-US"/>
        </a:p>
      </dgm:t>
    </dgm:pt>
    <dgm:pt modelId="{445EB2D6-3BF2-49F0-AA74-614D2A92CA18}" type="sibTrans" cxnId="{77B0E3E7-8BD5-4171-86EC-5675E587C0F4}">
      <dgm:prSet/>
      <dgm:spPr/>
      <dgm:t>
        <a:bodyPr/>
        <a:lstStyle/>
        <a:p>
          <a:endParaRPr lang="en-US"/>
        </a:p>
      </dgm:t>
    </dgm:pt>
    <dgm:pt modelId="{4B5D2400-E606-43A7-8CC1-48ABF38219A3}">
      <dgm:prSet phldrT="[Κείμενο]" custT="1"/>
      <dgm:spPr>
        <a:solidFill>
          <a:srgbClr val="FFC000">
            <a:alpha val="89804"/>
          </a:srgbClr>
        </a:solidFill>
      </dgm:spPr>
      <dgm:t>
        <a:bodyPr/>
        <a:lstStyle/>
        <a:p>
          <a:pPr algn="just"/>
          <a:r>
            <a:rPr lang="en-GB" sz="1000" b="1" dirty="0"/>
            <a:t>Wrong perception of body weight or shape, excessive effect of weight or body shape on self-assessment, or denial of the severity of low body weight.</a:t>
          </a:r>
          <a:endParaRPr lang="el-GR" sz="1000" b="1" i="1" dirty="0">
            <a:latin typeface="+mn-lt"/>
          </a:endParaRPr>
        </a:p>
      </dgm:t>
    </dgm:pt>
    <dgm:pt modelId="{7E310753-BDB6-4DCA-89F5-8F9D58C69CB7}" type="parTrans" cxnId="{7E3D818D-C317-4C1B-B437-0AD97DF8E969}">
      <dgm:prSet/>
      <dgm:spPr/>
      <dgm:t>
        <a:bodyPr/>
        <a:lstStyle/>
        <a:p>
          <a:endParaRPr lang="en-US"/>
        </a:p>
      </dgm:t>
    </dgm:pt>
    <dgm:pt modelId="{E294E659-0456-4413-B480-F3F879A27D53}" type="sibTrans" cxnId="{7E3D818D-C317-4C1B-B437-0AD97DF8E969}">
      <dgm:prSet/>
      <dgm:spPr/>
      <dgm:t>
        <a:bodyPr/>
        <a:lstStyle/>
        <a:p>
          <a:endParaRPr lang="en-US"/>
        </a:p>
      </dgm:t>
    </dgm:pt>
    <dgm:pt modelId="{DC69CE47-10C6-42E6-A9AD-C61C9347C535}">
      <dgm:prSet/>
      <dgm:spPr>
        <a:solidFill>
          <a:srgbClr val="FFC000">
            <a:alpha val="89804"/>
          </a:srgbClr>
        </a:solidFill>
      </dgm:spPr>
      <dgm:t>
        <a:bodyPr/>
        <a:lstStyle/>
        <a:p>
          <a:endParaRPr lang="en-US" sz="3600" dirty="0"/>
        </a:p>
      </dgm:t>
    </dgm:pt>
    <dgm:pt modelId="{1A03D288-A1ED-418D-92C4-0FCA230E8524}" type="parTrans" cxnId="{931A8B61-3E91-48D6-9BF3-E8113321E53D}">
      <dgm:prSet/>
      <dgm:spPr/>
      <dgm:t>
        <a:bodyPr/>
        <a:lstStyle/>
        <a:p>
          <a:endParaRPr lang="en-US"/>
        </a:p>
      </dgm:t>
    </dgm:pt>
    <dgm:pt modelId="{5CC9BE29-166E-4287-846E-D595CCFD9BA7}" type="sibTrans" cxnId="{931A8B61-3E91-48D6-9BF3-E8113321E53D}">
      <dgm:prSet/>
      <dgm:spPr/>
      <dgm:t>
        <a:bodyPr/>
        <a:lstStyle/>
        <a:p>
          <a:endParaRPr lang="en-US"/>
        </a:p>
      </dgm:t>
    </dgm:pt>
    <dgm:pt modelId="{E87626BE-B35B-4719-9CB3-7AFF6F79FB71}">
      <dgm:prSet phldrT="[Κείμενο]" custT="1"/>
      <dgm:spPr>
        <a:solidFill>
          <a:srgbClr val="FFC000">
            <a:alpha val="89804"/>
          </a:srgbClr>
        </a:solidFill>
      </dgm:spPr>
      <dgm:t>
        <a:bodyPr/>
        <a:lstStyle/>
        <a:p>
          <a:pPr algn="just"/>
          <a:endParaRPr lang="el-GR" sz="1100" b="1" i="1" dirty="0">
            <a:latin typeface="+mn-lt"/>
          </a:endParaRPr>
        </a:p>
      </dgm:t>
    </dgm:pt>
    <dgm:pt modelId="{1B297254-F4D7-4473-ABE1-9CA2F8E060CF}" type="parTrans" cxnId="{957FA241-9C3D-42DA-922A-0B86363C0723}">
      <dgm:prSet/>
      <dgm:spPr/>
      <dgm:t>
        <a:bodyPr/>
        <a:lstStyle/>
        <a:p>
          <a:endParaRPr lang="en-US"/>
        </a:p>
      </dgm:t>
    </dgm:pt>
    <dgm:pt modelId="{7037B048-F84D-4B49-AA8D-1441E3539B22}" type="sibTrans" cxnId="{957FA241-9C3D-42DA-922A-0B86363C0723}">
      <dgm:prSet/>
      <dgm:spPr/>
      <dgm:t>
        <a:bodyPr/>
        <a:lstStyle/>
        <a:p>
          <a:endParaRPr lang="en-US"/>
        </a:p>
      </dgm:t>
    </dgm:pt>
    <dgm:pt modelId="{FF3ECF15-9AA2-423F-B178-A2E02FC0760F}">
      <dgm:prSet phldrT="[Κείμενο]" custT="1"/>
      <dgm:spPr>
        <a:solidFill>
          <a:srgbClr val="FFC000">
            <a:alpha val="89804"/>
          </a:srgbClr>
        </a:solidFill>
      </dgm:spPr>
      <dgm:t>
        <a:bodyPr/>
        <a:lstStyle/>
        <a:p>
          <a:pPr algn="just"/>
          <a:endParaRPr lang="el-GR" sz="1100" b="1" i="1" dirty="0">
            <a:latin typeface="+mn-lt"/>
          </a:endParaRPr>
        </a:p>
      </dgm:t>
    </dgm:pt>
    <dgm:pt modelId="{1B1CA04B-3F2E-438C-B1F5-FCDDB82EDAC5}" type="parTrans" cxnId="{3C2B1FB1-A9AE-4AC9-9714-3F704A01B6FC}">
      <dgm:prSet/>
      <dgm:spPr/>
      <dgm:t>
        <a:bodyPr/>
        <a:lstStyle/>
        <a:p>
          <a:endParaRPr lang="en-US"/>
        </a:p>
      </dgm:t>
    </dgm:pt>
    <dgm:pt modelId="{92C6BADA-FCF1-4F83-B1DF-2F74A374D0A2}" type="sibTrans" cxnId="{3C2B1FB1-A9AE-4AC9-9714-3F704A01B6FC}">
      <dgm:prSet/>
      <dgm:spPr/>
      <dgm:t>
        <a:bodyPr/>
        <a:lstStyle/>
        <a:p>
          <a:endParaRPr lang="en-US"/>
        </a:p>
      </dgm:t>
    </dgm:pt>
    <dgm:pt modelId="{B51615C0-24DD-4742-A3CD-F47C492A1E34}">
      <dgm:prSet phldrT="[Κείμενο]" custT="1"/>
      <dgm:spPr>
        <a:solidFill>
          <a:srgbClr val="FFC000">
            <a:alpha val="89804"/>
          </a:srgbClr>
        </a:solidFill>
      </dgm:spPr>
      <dgm:t>
        <a:bodyPr/>
        <a:lstStyle/>
        <a:p>
          <a:pPr algn="just"/>
          <a:endParaRPr lang="el-GR" sz="1100" b="1" i="1" dirty="0">
            <a:latin typeface="+mn-lt"/>
          </a:endParaRPr>
        </a:p>
      </dgm:t>
    </dgm:pt>
    <dgm:pt modelId="{DA00D67E-75E1-4E96-BE1C-CF4FD6866DB6}" type="parTrans" cxnId="{E48B3C67-4433-4CCF-8540-AEC826E5CDC5}">
      <dgm:prSet/>
      <dgm:spPr/>
      <dgm:t>
        <a:bodyPr/>
        <a:lstStyle/>
        <a:p>
          <a:endParaRPr lang="en-US"/>
        </a:p>
      </dgm:t>
    </dgm:pt>
    <dgm:pt modelId="{23975886-4EDE-436B-A8A9-76C5EC88184A}" type="sibTrans" cxnId="{E48B3C67-4433-4CCF-8540-AEC826E5CDC5}">
      <dgm:prSet/>
      <dgm:spPr/>
      <dgm:t>
        <a:bodyPr/>
        <a:lstStyle/>
        <a:p>
          <a:endParaRPr lang="en-US"/>
        </a:p>
      </dgm:t>
    </dgm:pt>
    <dgm:pt modelId="{57BD9C95-E2EE-4EA4-B463-CA065593F94E}">
      <dgm:prSet phldrT="[Κείμενο]" custT="1"/>
      <dgm:spPr>
        <a:solidFill>
          <a:srgbClr val="00CC99">
            <a:alpha val="89804"/>
          </a:srgbClr>
        </a:solidFill>
      </dgm:spPr>
      <dgm:t>
        <a:bodyPr/>
        <a:lstStyle/>
        <a:p>
          <a:pPr algn="just">
            <a:buFont typeface="Arial" panose="020B0604020202020204" pitchFamily="34" charset="0"/>
            <a:buChar char="•"/>
          </a:pPr>
          <a:endParaRPr lang="el-GR" sz="1200" b="1" i="1" dirty="0">
            <a:solidFill>
              <a:schemeClr val="tx1"/>
            </a:solidFill>
            <a:latin typeface="+mn-lt"/>
          </a:endParaRPr>
        </a:p>
      </dgm:t>
    </dgm:pt>
    <dgm:pt modelId="{BCC454B1-F97C-4BD2-813C-375C3C500620}" type="sibTrans" cxnId="{6F89017D-C5C0-448B-A531-3A8D6185AE6B}">
      <dgm:prSet/>
      <dgm:spPr/>
      <dgm:t>
        <a:bodyPr/>
        <a:lstStyle/>
        <a:p>
          <a:endParaRPr lang="en-US"/>
        </a:p>
      </dgm:t>
    </dgm:pt>
    <dgm:pt modelId="{8D299303-91F6-43FE-AB58-17D3FC3DAB18}" type="parTrans" cxnId="{6F89017D-C5C0-448B-A531-3A8D6185AE6B}">
      <dgm:prSet/>
      <dgm:spPr/>
      <dgm:t>
        <a:bodyPr/>
        <a:lstStyle/>
        <a:p>
          <a:endParaRPr lang="en-US"/>
        </a:p>
      </dgm:t>
    </dgm:pt>
    <dgm:pt modelId="{947830DD-C3B5-4A88-A4E2-EA7E9838D0C9}">
      <dgm:prSet phldrT="[Κείμενο]" custT="1"/>
      <dgm:spPr>
        <a:solidFill>
          <a:srgbClr val="00CC99">
            <a:alpha val="89804"/>
          </a:srgbClr>
        </a:solidFill>
      </dgm:spPr>
      <dgm:t>
        <a:bodyPr/>
        <a:lstStyle/>
        <a:p>
          <a:pPr algn="just">
            <a:buFont typeface="Arial" panose="020B0604020202020204" pitchFamily="34" charset="0"/>
            <a:buChar char="•"/>
          </a:pPr>
          <a:r>
            <a:rPr lang="en-GB" sz="1000" b="1" dirty="0"/>
            <a:t> Recurrent episodes of compulsive eating characterized by: a) food intake at a certain time period, which is greater than normally expected at a certain time period or under certain conditions, and b) lack of ability to control food intake.</a:t>
          </a:r>
          <a:endParaRPr lang="el-GR" sz="1000" b="1" i="1" dirty="0">
            <a:solidFill>
              <a:schemeClr val="tx1"/>
            </a:solidFill>
            <a:latin typeface="+mn-lt"/>
          </a:endParaRPr>
        </a:p>
      </dgm:t>
    </dgm:pt>
    <dgm:pt modelId="{7C565EFA-143D-4D59-811E-036424538EB6}" type="sibTrans" cxnId="{4ACDBDB0-9893-4474-AEBB-107F3DDAD5D0}">
      <dgm:prSet/>
      <dgm:spPr/>
      <dgm:t>
        <a:bodyPr/>
        <a:lstStyle/>
        <a:p>
          <a:endParaRPr lang="en-US"/>
        </a:p>
      </dgm:t>
    </dgm:pt>
    <dgm:pt modelId="{CAB2ED83-953E-4944-A71B-E3CB17E7A072}" type="parTrans" cxnId="{4ACDBDB0-9893-4474-AEBB-107F3DDAD5D0}">
      <dgm:prSet/>
      <dgm:spPr/>
      <dgm:t>
        <a:bodyPr/>
        <a:lstStyle/>
        <a:p>
          <a:endParaRPr lang="en-US"/>
        </a:p>
      </dgm:t>
    </dgm:pt>
    <dgm:pt modelId="{A69BC25E-09A1-4728-AC4E-31B8E8ED0124}">
      <dgm:prSet phldrT="[Κείμενο]" custT="1"/>
      <dgm:spPr>
        <a:solidFill>
          <a:srgbClr val="00CC99">
            <a:alpha val="89804"/>
          </a:srgbClr>
        </a:solidFill>
      </dgm:spPr>
      <dgm:t>
        <a:bodyPr/>
        <a:lstStyle/>
        <a:p>
          <a:pPr algn="just"/>
          <a:endParaRPr lang="el-GR" sz="1100" b="1" i="1" dirty="0">
            <a:solidFill>
              <a:schemeClr val="tx1"/>
            </a:solidFill>
            <a:latin typeface="+mn-lt"/>
          </a:endParaRPr>
        </a:p>
      </dgm:t>
    </dgm:pt>
    <dgm:pt modelId="{9728E619-6CCA-495D-AAD1-8C909A924255}" type="sibTrans" cxnId="{967D78A9-ECD2-450B-A2C9-866FD2C1FC25}">
      <dgm:prSet/>
      <dgm:spPr/>
      <dgm:t>
        <a:bodyPr/>
        <a:lstStyle/>
        <a:p>
          <a:endParaRPr lang="en-US"/>
        </a:p>
      </dgm:t>
    </dgm:pt>
    <dgm:pt modelId="{4B083F87-BBB6-43EA-9868-D2FED2B03390}" type="parTrans" cxnId="{967D78A9-ECD2-450B-A2C9-866FD2C1FC25}">
      <dgm:prSet/>
      <dgm:spPr/>
      <dgm:t>
        <a:bodyPr/>
        <a:lstStyle/>
        <a:p>
          <a:endParaRPr lang="en-US"/>
        </a:p>
      </dgm:t>
    </dgm:pt>
    <dgm:pt modelId="{F5969958-A040-4260-9FB7-9C674493994A}">
      <dgm:prSet phldrT="[Κείμενο]" custT="1"/>
      <dgm:spPr>
        <a:solidFill>
          <a:srgbClr val="00CC99">
            <a:alpha val="89804"/>
          </a:srgbClr>
        </a:solidFill>
      </dgm:spPr>
      <dgm:t>
        <a:bodyPr/>
        <a:lstStyle/>
        <a:p>
          <a:pPr algn="just">
            <a:buFont typeface="Arial" panose="020B0604020202020204" pitchFamily="34" charset="0"/>
            <a:buChar char="•"/>
          </a:pPr>
          <a:endParaRPr lang="el-GR" sz="1200" b="1" i="1" dirty="0">
            <a:solidFill>
              <a:schemeClr val="tx1"/>
            </a:solidFill>
            <a:latin typeface="+mn-lt"/>
          </a:endParaRPr>
        </a:p>
      </dgm:t>
    </dgm:pt>
    <dgm:pt modelId="{321283EA-B978-4640-B32D-8770BFBA2CD8}" type="sibTrans" cxnId="{BC8378AB-162F-47BD-BCA9-4C4666888287}">
      <dgm:prSet/>
      <dgm:spPr/>
      <dgm:t>
        <a:bodyPr/>
        <a:lstStyle/>
        <a:p>
          <a:endParaRPr lang="en-US"/>
        </a:p>
      </dgm:t>
    </dgm:pt>
    <dgm:pt modelId="{9CB5317F-8476-4E90-8AEF-E8019397D097}" type="parTrans" cxnId="{BC8378AB-162F-47BD-BCA9-4C4666888287}">
      <dgm:prSet/>
      <dgm:spPr/>
      <dgm:t>
        <a:bodyPr/>
        <a:lstStyle/>
        <a:p>
          <a:endParaRPr lang="en-US"/>
        </a:p>
      </dgm:t>
    </dgm:pt>
    <dgm:pt modelId="{689E1F9D-7F7E-4D4C-B4B9-7CA573E63419}">
      <dgm:prSet phldrT="[Κείμενο]" custT="1"/>
      <dgm:spPr>
        <a:solidFill>
          <a:srgbClr val="00CC99">
            <a:alpha val="89804"/>
          </a:srgbClr>
        </a:solidFill>
      </dgm:spPr>
      <dgm:t>
        <a:bodyPr/>
        <a:lstStyle/>
        <a:p>
          <a:pPr algn="ctr"/>
          <a:endParaRPr lang="el-GR" sz="1200" b="1" i="1" dirty="0">
            <a:solidFill>
              <a:schemeClr val="tx1"/>
            </a:solidFill>
            <a:latin typeface="+mn-lt"/>
          </a:endParaRPr>
        </a:p>
      </dgm:t>
    </dgm:pt>
    <dgm:pt modelId="{0019D031-D1C8-48F7-9DC0-DC43F1A84F92}" type="sibTrans" cxnId="{9A91B727-677E-40EB-8952-0D5CE29FE000}">
      <dgm:prSet/>
      <dgm:spPr/>
      <dgm:t>
        <a:bodyPr/>
        <a:lstStyle/>
        <a:p>
          <a:endParaRPr lang="el-GR"/>
        </a:p>
      </dgm:t>
    </dgm:pt>
    <dgm:pt modelId="{423E83BD-D48C-4907-9253-666D8943D72B}" type="parTrans" cxnId="{9A91B727-677E-40EB-8952-0D5CE29FE000}">
      <dgm:prSet/>
      <dgm:spPr/>
      <dgm:t>
        <a:bodyPr/>
        <a:lstStyle/>
        <a:p>
          <a:endParaRPr lang="el-GR"/>
        </a:p>
      </dgm:t>
    </dgm:pt>
    <dgm:pt modelId="{CC6E18CA-715D-4D3D-B052-63A73101BB7E}">
      <dgm:prSet phldrT="[Κείμενο]" custT="1"/>
      <dgm:spPr>
        <a:solidFill>
          <a:srgbClr val="00CC99">
            <a:alpha val="89804"/>
          </a:srgbClr>
        </a:solidFill>
      </dgm:spPr>
      <dgm:t>
        <a:bodyPr/>
        <a:lstStyle/>
        <a:p>
          <a:pPr algn="ctr"/>
          <a:endParaRPr lang="el-GR" sz="1200" b="1" i="1" dirty="0">
            <a:solidFill>
              <a:schemeClr val="tx1"/>
            </a:solidFill>
            <a:latin typeface="+mn-lt"/>
          </a:endParaRPr>
        </a:p>
      </dgm:t>
    </dgm:pt>
    <dgm:pt modelId="{44B44FF0-F0F8-4080-AF68-527C2AF0D59D}" type="sibTrans" cxnId="{B95B3E13-6973-46C8-AEE8-EB4F37543B69}">
      <dgm:prSet/>
      <dgm:spPr/>
      <dgm:t>
        <a:bodyPr/>
        <a:lstStyle/>
        <a:p>
          <a:endParaRPr lang="el-GR"/>
        </a:p>
      </dgm:t>
    </dgm:pt>
    <dgm:pt modelId="{C9F8307C-5801-4D19-B876-5660937A12FE}" type="parTrans" cxnId="{B95B3E13-6973-46C8-AEE8-EB4F37543B69}">
      <dgm:prSet/>
      <dgm:spPr/>
      <dgm:t>
        <a:bodyPr/>
        <a:lstStyle/>
        <a:p>
          <a:endParaRPr lang="el-GR"/>
        </a:p>
      </dgm:t>
    </dgm:pt>
    <dgm:pt modelId="{6EA1BF8C-5E9A-462C-8179-F27A87761457}">
      <dgm:prSet phldrT="[Κείμενο]" custT="1"/>
      <dgm:spPr>
        <a:solidFill>
          <a:srgbClr val="00CC99">
            <a:alpha val="89804"/>
          </a:srgbClr>
        </a:solidFill>
      </dgm:spPr>
      <dgm:t>
        <a:bodyPr/>
        <a:lstStyle/>
        <a:p>
          <a:pPr algn="just"/>
          <a:r>
            <a:rPr lang="en-GB" sz="1000" b="1" dirty="0"/>
            <a:t> Repeated laxative-type behaviours aimed at avoiding weight gain: inducing vomiting, use of laxatives, diuretics, etc., fasting, or excessive physical exercise. Laxative behaviours or compulsive eating episodes occur on average once a week for 3 months.</a:t>
          </a:r>
          <a:endParaRPr lang="el-GR" sz="1000" b="1" i="1" dirty="0">
            <a:solidFill>
              <a:schemeClr val="tx1"/>
            </a:solidFill>
            <a:latin typeface="+mn-lt"/>
          </a:endParaRPr>
        </a:p>
      </dgm:t>
    </dgm:pt>
    <dgm:pt modelId="{4970FA72-638F-4D9D-A153-95DB56422318}" type="parTrans" cxnId="{5B9D0D78-F788-4373-B2DD-28436A6CEB06}">
      <dgm:prSet/>
      <dgm:spPr/>
      <dgm:t>
        <a:bodyPr/>
        <a:lstStyle/>
        <a:p>
          <a:endParaRPr lang="en-US"/>
        </a:p>
      </dgm:t>
    </dgm:pt>
    <dgm:pt modelId="{D27729F6-FC26-4AD0-898D-CD89823C255D}" type="sibTrans" cxnId="{5B9D0D78-F788-4373-B2DD-28436A6CEB06}">
      <dgm:prSet/>
      <dgm:spPr/>
      <dgm:t>
        <a:bodyPr/>
        <a:lstStyle/>
        <a:p>
          <a:endParaRPr lang="en-US"/>
        </a:p>
      </dgm:t>
    </dgm:pt>
    <dgm:pt modelId="{A343DABF-9F1F-431E-9753-7FBB0DBF23B6}">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0126774B-C5FF-4F2C-9A4B-A84F81A7EE00}" type="parTrans" cxnId="{49F9A64A-4BA5-4582-8314-FB4A3F7F2BA4}">
      <dgm:prSet/>
      <dgm:spPr/>
      <dgm:t>
        <a:bodyPr/>
        <a:lstStyle/>
        <a:p>
          <a:endParaRPr lang="en-US"/>
        </a:p>
      </dgm:t>
    </dgm:pt>
    <dgm:pt modelId="{0CCA554A-7FF1-4570-931D-029FA7730C1D}" type="sibTrans" cxnId="{49F9A64A-4BA5-4582-8314-FB4A3F7F2BA4}">
      <dgm:prSet/>
      <dgm:spPr/>
      <dgm:t>
        <a:bodyPr/>
        <a:lstStyle/>
        <a:p>
          <a:endParaRPr lang="en-US"/>
        </a:p>
      </dgm:t>
    </dgm:pt>
    <dgm:pt modelId="{E16B421E-E1F6-486D-8FDA-D32A08BEBA19}">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EC45A3B8-9928-449D-A64D-7A02840BC896}" type="parTrans" cxnId="{C6B33FF1-295F-4EE0-8455-BCB77721E9D5}">
      <dgm:prSet/>
      <dgm:spPr/>
      <dgm:t>
        <a:bodyPr/>
        <a:lstStyle/>
        <a:p>
          <a:endParaRPr lang="en-US"/>
        </a:p>
      </dgm:t>
    </dgm:pt>
    <dgm:pt modelId="{C9DA06A8-8BC0-43C6-8522-52204ED9ED73}" type="sibTrans" cxnId="{C6B33FF1-295F-4EE0-8455-BCB77721E9D5}">
      <dgm:prSet/>
      <dgm:spPr/>
      <dgm:t>
        <a:bodyPr/>
        <a:lstStyle/>
        <a:p>
          <a:endParaRPr lang="en-US"/>
        </a:p>
      </dgm:t>
    </dgm:pt>
    <dgm:pt modelId="{7F640847-BE2F-4EFC-8471-85734DB056E7}">
      <dgm:prSet phldrT="[Κείμενο]" custT="1"/>
      <dgm:spPr>
        <a:solidFill>
          <a:srgbClr val="00CC99">
            <a:alpha val="89804"/>
          </a:srgbClr>
        </a:solidFill>
      </dgm:spPr>
      <dgm:t>
        <a:bodyPr/>
        <a:lstStyle/>
        <a:p>
          <a:pPr algn="just">
            <a:buFont typeface="Arial" panose="020B0604020202020204" pitchFamily="34" charset="0"/>
            <a:buChar char="•"/>
          </a:pPr>
          <a:endParaRPr lang="el-GR" sz="1100" b="1" i="1" dirty="0">
            <a:solidFill>
              <a:schemeClr val="tx1"/>
            </a:solidFill>
            <a:latin typeface="+mn-lt"/>
          </a:endParaRPr>
        </a:p>
      </dgm:t>
    </dgm:pt>
    <dgm:pt modelId="{55C8B260-416B-4E05-9F58-D60A6EF94EFC}" type="parTrans" cxnId="{A3ADDBA1-A1DC-4831-B353-AB6A35E6DFF2}">
      <dgm:prSet/>
      <dgm:spPr/>
      <dgm:t>
        <a:bodyPr/>
        <a:lstStyle/>
        <a:p>
          <a:endParaRPr lang="en-US"/>
        </a:p>
      </dgm:t>
    </dgm:pt>
    <dgm:pt modelId="{61EB3293-7B3F-4D3B-AB10-09ADF6922B9D}" type="sibTrans" cxnId="{A3ADDBA1-A1DC-4831-B353-AB6A35E6DFF2}">
      <dgm:prSet/>
      <dgm:spPr/>
      <dgm:t>
        <a:bodyPr/>
        <a:lstStyle/>
        <a:p>
          <a:endParaRPr lang="en-US"/>
        </a:p>
      </dgm:t>
    </dgm:pt>
    <dgm:pt modelId="{F6EB823C-38CE-4A2C-8403-1EF8D61E72C4}">
      <dgm:prSet custT="1"/>
      <dgm:spPr>
        <a:solidFill>
          <a:srgbClr val="FF6600">
            <a:alpha val="89804"/>
          </a:srgbClr>
        </a:solidFill>
      </dgm:spPr>
      <dgm:t>
        <a:bodyPr/>
        <a:lstStyle/>
        <a:p>
          <a:pPr algn="just"/>
          <a:r>
            <a:rPr lang="en-GB" sz="1000" b="1" dirty="0"/>
            <a:t> A binge eating episode is characterized by: a) eating, at a given time period, an amount of food that is greater than what other people would be consuming at that time period and under the same conditions; and b) lack of control over food during the episode and c) the episodes occur approximately at least once a week for three months.</a:t>
          </a:r>
          <a:r>
            <a:rPr lang="el-GR" sz="1000" b="1" dirty="0"/>
            <a:t>.</a:t>
          </a:r>
          <a:endParaRPr lang="en-US" sz="1000" b="1" dirty="0"/>
        </a:p>
      </dgm:t>
    </dgm:pt>
    <dgm:pt modelId="{443B44F7-B0C7-44B2-B23B-2431343B72CE}" type="parTrans" cxnId="{DBE868AB-A6EB-42BF-907B-06F54389970B}">
      <dgm:prSet/>
      <dgm:spPr/>
      <dgm:t>
        <a:bodyPr/>
        <a:lstStyle/>
        <a:p>
          <a:endParaRPr lang="en-US"/>
        </a:p>
      </dgm:t>
    </dgm:pt>
    <dgm:pt modelId="{A1E36358-E6F1-49E3-AA06-A6119E835926}" type="sibTrans" cxnId="{DBE868AB-A6EB-42BF-907B-06F54389970B}">
      <dgm:prSet/>
      <dgm:spPr/>
      <dgm:t>
        <a:bodyPr/>
        <a:lstStyle/>
        <a:p>
          <a:endParaRPr lang="en-US"/>
        </a:p>
      </dgm:t>
    </dgm:pt>
    <dgm:pt modelId="{95FC5C6B-697C-424E-B795-52AC974A69AD}">
      <dgm:prSet custT="1"/>
      <dgm:spPr>
        <a:solidFill>
          <a:srgbClr val="FF6600">
            <a:alpha val="89804"/>
          </a:srgbClr>
        </a:solidFill>
      </dgm:spPr>
      <dgm:t>
        <a:bodyPr/>
        <a:lstStyle/>
        <a:p>
          <a:pPr algn="just"/>
          <a:endParaRPr lang="en-US" sz="1100" b="1" dirty="0"/>
        </a:p>
      </dgm:t>
    </dgm:pt>
    <dgm:pt modelId="{EFD0271D-4D11-405E-8F90-DD0F6228F168}" type="parTrans" cxnId="{C87672BB-687E-4AE2-8B5D-CFADDBE4C60F}">
      <dgm:prSet/>
      <dgm:spPr/>
      <dgm:t>
        <a:bodyPr/>
        <a:lstStyle/>
        <a:p>
          <a:endParaRPr lang="en-US"/>
        </a:p>
      </dgm:t>
    </dgm:pt>
    <dgm:pt modelId="{B51C2081-2895-4514-8900-96F3B785817B}" type="sibTrans" cxnId="{C87672BB-687E-4AE2-8B5D-CFADDBE4C60F}">
      <dgm:prSet/>
      <dgm:spPr/>
      <dgm:t>
        <a:bodyPr/>
        <a:lstStyle/>
        <a:p>
          <a:endParaRPr lang="en-US"/>
        </a:p>
      </dgm:t>
    </dgm:pt>
    <dgm:pt modelId="{7AFFB81F-6610-439A-85BE-B1E5F19B53D0}">
      <dgm:prSet/>
      <dgm:spPr>
        <a:solidFill>
          <a:srgbClr val="FF6600">
            <a:alpha val="89804"/>
          </a:srgbClr>
        </a:solidFill>
      </dgm:spPr>
      <dgm:t>
        <a:bodyPr/>
        <a:lstStyle/>
        <a:p>
          <a:endParaRPr lang="en-US" sz="3600" dirty="0"/>
        </a:p>
      </dgm:t>
    </dgm:pt>
    <dgm:pt modelId="{A54B1228-6E43-4CC1-B885-B186E5088C70}" type="parTrans" cxnId="{437DAB73-3CCC-44D2-979D-3CFB1B7C630A}">
      <dgm:prSet/>
      <dgm:spPr/>
      <dgm:t>
        <a:bodyPr/>
        <a:lstStyle/>
        <a:p>
          <a:endParaRPr lang="en-US"/>
        </a:p>
      </dgm:t>
    </dgm:pt>
    <dgm:pt modelId="{2AD06EB3-1916-4C02-B7C5-C4E25CAC5E8D}" type="sibTrans" cxnId="{437DAB73-3CCC-44D2-979D-3CFB1B7C630A}">
      <dgm:prSet/>
      <dgm:spPr/>
      <dgm:t>
        <a:bodyPr/>
        <a:lstStyle/>
        <a:p>
          <a:endParaRPr lang="en-US"/>
        </a:p>
      </dgm:t>
    </dgm:pt>
    <dgm:pt modelId="{AD75CED6-E709-4632-8BC6-43D2B5EE14AB}">
      <dgm:prSet custT="1"/>
      <dgm:spPr>
        <a:solidFill>
          <a:srgbClr val="FF6600">
            <a:alpha val="89804"/>
          </a:srgbClr>
        </a:solidFill>
      </dgm:spPr>
      <dgm:t>
        <a:bodyPr/>
        <a:lstStyle/>
        <a:p>
          <a:pPr algn="just"/>
          <a:endParaRPr lang="en-US" sz="1100" b="1" dirty="0"/>
        </a:p>
      </dgm:t>
    </dgm:pt>
    <dgm:pt modelId="{E1606597-29E0-4EF7-86BB-4172CA65B296}" type="parTrans" cxnId="{56C60296-F912-47C4-8B91-B676228CF7D8}">
      <dgm:prSet/>
      <dgm:spPr/>
      <dgm:t>
        <a:bodyPr/>
        <a:lstStyle/>
        <a:p>
          <a:endParaRPr lang="en-US"/>
        </a:p>
      </dgm:t>
    </dgm:pt>
    <dgm:pt modelId="{CDED454F-F48C-4194-9B86-596C9373A3F0}" type="sibTrans" cxnId="{56C60296-F912-47C4-8B91-B676228CF7D8}">
      <dgm:prSet/>
      <dgm:spPr/>
      <dgm:t>
        <a:bodyPr/>
        <a:lstStyle/>
        <a:p>
          <a:endParaRPr lang="en-US"/>
        </a:p>
      </dgm:t>
    </dgm:pt>
    <dgm:pt modelId="{C96EAF3A-B281-474A-BF52-B5CA161C59B2}">
      <dgm:prSet custT="1"/>
      <dgm:spPr>
        <a:solidFill>
          <a:srgbClr val="FF6600">
            <a:alpha val="89804"/>
          </a:srgbClr>
        </a:solidFill>
      </dgm:spPr>
      <dgm:t>
        <a:bodyPr/>
        <a:lstStyle/>
        <a:p>
          <a:pPr algn="just"/>
          <a:endParaRPr lang="en-US" sz="1100" b="1" dirty="0"/>
        </a:p>
      </dgm:t>
    </dgm:pt>
    <dgm:pt modelId="{CCC1D4AF-0952-40A3-833A-4AF7223634A3}" type="parTrans" cxnId="{6F6F3930-06FA-4B1D-B383-B42D236B1D23}">
      <dgm:prSet/>
      <dgm:spPr/>
      <dgm:t>
        <a:bodyPr/>
        <a:lstStyle/>
        <a:p>
          <a:endParaRPr lang="en-US"/>
        </a:p>
      </dgm:t>
    </dgm:pt>
    <dgm:pt modelId="{CED085EE-778C-4FBB-A926-E69A48BA0259}" type="sibTrans" cxnId="{6F6F3930-06FA-4B1D-B383-B42D236B1D23}">
      <dgm:prSet/>
      <dgm:spPr/>
      <dgm:t>
        <a:bodyPr/>
        <a:lstStyle/>
        <a:p>
          <a:endParaRPr lang="en-US"/>
        </a:p>
      </dgm:t>
    </dgm:pt>
    <dgm:pt modelId="{8393C4DF-DA01-4F29-8465-790AB0A69F90}">
      <dgm:prSet custT="1"/>
      <dgm:spPr>
        <a:solidFill>
          <a:srgbClr val="FF6600">
            <a:alpha val="89804"/>
          </a:srgbClr>
        </a:solidFill>
      </dgm:spPr>
      <dgm:t>
        <a:bodyPr/>
        <a:lstStyle/>
        <a:p>
          <a:pPr algn="just"/>
          <a:endParaRPr lang="en-US" sz="1100" b="1" dirty="0"/>
        </a:p>
      </dgm:t>
    </dgm:pt>
    <dgm:pt modelId="{4467F3BC-4272-4B7E-896A-42E8BB7CFD40}" type="parTrans" cxnId="{1AA152E4-0403-4128-955C-AAAC2C752ACB}">
      <dgm:prSet/>
      <dgm:spPr/>
      <dgm:t>
        <a:bodyPr/>
        <a:lstStyle/>
        <a:p>
          <a:endParaRPr lang="en-US"/>
        </a:p>
      </dgm:t>
    </dgm:pt>
    <dgm:pt modelId="{04095A4D-9603-4EE8-9609-E7EF07B1DA4C}" type="sibTrans" cxnId="{1AA152E4-0403-4128-955C-AAAC2C752ACB}">
      <dgm:prSet/>
      <dgm:spPr/>
      <dgm:t>
        <a:bodyPr/>
        <a:lstStyle/>
        <a:p>
          <a:endParaRPr lang="en-US"/>
        </a:p>
      </dgm:t>
    </dgm:pt>
    <dgm:pt modelId="{D4A55596-8879-43F5-BF4F-F92C27BF660F}">
      <dgm:prSet custT="1"/>
      <dgm:spPr>
        <a:solidFill>
          <a:srgbClr val="FF6600">
            <a:alpha val="89804"/>
          </a:srgbClr>
        </a:solidFill>
      </dgm:spPr>
      <dgm:t>
        <a:bodyPr/>
        <a:lstStyle/>
        <a:p>
          <a:pPr algn="just"/>
          <a:r>
            <a:rPr lang="en-GB" sz="1000" b="1" dirty="0"/>
            <a:t> The episodes are related to three or more of the following: 1) the person eats much faster than normal, 2) eats until the unpleasant feeling of fullness appears, 3) eats large amounts of food without feeling really hungry, 4) eats without company because of feeling ashamed of how much she/he eats and 5)  feels disgusted with herself/himself, melancholic or guilty after the episode.</a:t>
          </a:r>
          <a:r>
            <a:rPr lang="el-GR" sz="1000" b="1" dirty="0"/>
            <a:t>.</a:t>
          </a:r>
          <a:endParaRPr lang="en-US" sz="1000" b="1" dirty="0"/>
        </a:p>
      </dgm:t>
    </dgm:pt>
    <dgm:pt modelId="{D3BC6FB7-EAC0-47DF-B52B-ACF98E8610B4}" type="parTrans" cxnId="{0D761811-3071-4649-96EA-6B40CDA583EB}">
      <dgm:prSet/>
      <dgm:spPr/>
      <dgm:t>
        <a:bodyPr/>
        <a:lstStyle/>
        <a:p>
          <a:endParaRPr lang="en-US"/>
        </a:p>
      </dgm:t>
    </dgm:pt>
    <dgm:pt modelId="{7B5E4596-D006-457D-BA44-01B5249CC749}" type="sibTrans" cxnId="{0D761811-3071-4649-96EA-6B40CDA583EB}">
      <dgm:prSet/>
      <dgm:spPr/>
      <dgm:t>
        <a:bodyPr/>
        <a:lstStyle/>
        <a:p>
          <a:endParaRPr lang="en-US"/>
        </a:p>
      </dgm:t>
    </dgm:pt>
    <dgm:pt modelId="{E225B682-3291-4B53-B8A4-4C0DFAC5B7C5}">
      <dgm:prSet custT="1"/>
      <dgm:spPr>
        <a:solidFill>
          <a:srgbClr val="FF6600">
            <a:alpha val="89804"/>
          </a:srgbClr>
        </a:solidFill>
      </dgm:spPr>
      <dgm:t>
        <a:bodyPr/>
        <a:lstStyle/>
        <a:p>
          <a:pPr algn="just"/>
          <a:r>
            <a:rPr lang="en-GB" sz="1000" b="1" dirty="0"/>
            <a:t> The person feels intense discomfort about the binge eating episode.</a:t>
          </a:r>
          <a:endParaRPr lang="en-US" sz="1000" b="1" dirty="0"/>
        </a:p>
      </dgm:t>
    </dgm:pt>
    <dgm:pt modelId="{76942ED8-84C4-45E2-9B2E-10C14A3FCDBC}" type="parTrans" cxnId="{FA0459ED-E1A3-4AEF-9A18-6A7229D897FB}">
      <dgm:prSet/>
      <dgm:spPr/>
      <dgm:t>
        <a:bodyPr/>
        <a:lstStyle/>
        <a:p>
          <a:endParaRPr lang="en-US"/>
        </a:p>
      </dgm:t>
    </dgm:pt>
    <dgm:pt modelId="{C19AD0FD-CA18-414F-AB2F-8F31FF9668A5}" type="sibTrans" cxnId="{FA0459ED-E1A3-4AEF-9A18-6A7229D897FB}">
      <dgm:prSet/>
      <dgm:spPr/>
      <dgm:t>
        <a:bodyPr/>
        <a:lstStyle/>
        <a:p>
          <a:endParaRPr lang="en-US"/>
        </a:p>
      </dgm:t>
    </dgm:pt>
    <dgm:pt modelId="{3509F486-0BE7-4AB7-A6EC-851D4C0B9A18}">
      <dgm:prSet custT="1"/>
      <dgm:spPr>
        <a:solidFill>
          <a:srgbClr val="FF6600">
            <a:alpha val="89804"/>
          </a:srgbClr>
        </a:solidFill>
      </dgm:spPr>
      <dgm:t>
        <a:bodyPr/>
        <a:lstStyle/>
        <a:p>
          <a:pPr algn="just"/>
          <a:endParaRPr lang="en-US" sz="1100" b="1" dirty="0"/>
        </a:p>
      </dgm:t>
    </dgm:pt>
    <dgm:pt modelId="{B9A9B15D-30CF-491F-B85B-8498B6E20537}" type="parTrans" cxnId="{5CE0048C-A260-45DB-8605-DE1579A22AA0}">
      <dgm:prSet/>
      <dgm:spPr/>
      <dgm:t>
        <a:bodyPr/>
        <a:lstStyle/>
        <a:p>
          <a:endParaRPr lang="en-US"/>
        </a:p>
      </dgm:t>
    </dgm:pt>
    <dgm:pt modelId="{B9DF61D4-8B14-4C05-BC25-54A7EB094751}" type="sibTrans" cxnId="{5CE0048C-A260-45DB-8605-DE1579A22AA0}">
      <dgm:prSet/>
      <dgm:spPr/>
      <dgm:t>
        <a:bodyPr/>
        <a:lstStyle/>
        <a:p>
          <a:endParaRPr lang="en-US"/>
        </a:p>
      </dgm:t>
    </dgm:pt>
    <dgm:pt modelId="{E27953F6-F1F1-46B3-ABA5-329A68FDF130}" type="pres">
      <dgm:prSet presAssocID="{D3499974-DF97-4AF1-A121-C3FF25931533}" presName="linearFlow" presStyleCnt="0">
        <dgm:presLayoutVars>
          <dgm:dir/>
          <dgm:animLvl val="lvl"/>
          <dgm:resizeHandles val="exact"/>
        </dgm:presLayoutVars>
      </dgm:prSet>
      <dgm:spPr/>
    </dgm:pt>
    <dgm:pt modelId="{61670BC4-2B0B-40EC-B4CC-8C0F0B5A4230}" type="pres">
      <dgm:prSet presAssocID="{5BC2368D-3AE6-4363-8403-6EB2DD9D5B6F}" presName="composite" presStyleCnt="0"/>
      <dgm:spPr/>
    </dgm:pt>
    <dgm:pt modelId="{D94F3E9C-752D-4E8D-94E6-F7A615D0128B}" type="pres">
      <dgm:prSet presAssocID="{5BC2368D-3AE6-4363-8403-6EB2DD9D5B6F}" presName="parentText" presStyleLbl="alignNode1" presStyleIdx="0" presStyleCnt="3">
        <dgm:presLayoutVars>
          <dgm:chMax val="1"/>
          <dgm:bulletEnabled val="1"/>
        </dgm:presLayoutVars>
      </dgm:prSet>
      <dgm:spPr/>
    </dgm:pt>
    <dgm:pt modelId="{EF3B612D-7D7B-4FD5-9B7C-879D87196DA5}" type="pres">
      <dgm:prSet presAssocID="{5BC2368D-3AE6-4363-8403-6EB2DD9D5B6F}" presName="descendantText" presStyleLbl="alignAcc1" presStyleIdx="0" presStyleCnt="3" custLinFactNeighborX="460" custLinFactNeighborY="-399">
        <dgm:presLayoutVars>
          <dgm:bulletEnabled val="1"/>
        </dgm:presLayoutVars>
      </dgm:prSet>
      <dgm:spPr/>
    </dgm:pt>
    <dgm:pt modelId="{DE771F97-89CA-4C94-9654-32053FEAD423}" type="pres">
      <dgm:prSet presAssocID="{59AF2764-6F38-49DD-9289-25F83A2397AA}" presName="sp" presStyleCnt="0"/>
      <dgm:spPr/>
    </dgm:pt>
    <dgm:pt modelId="{04C35478-BB9C-4E17-BFE3-4EE311CB0463}" type="pres">
      <dgm:prSet presAssocID="{50D15DF0-0E17-42DF-B14A-07384DCA0515}" presName="composite" presStyleCnt="0"/>
      <dgm:spPr/>
    </dgm:pt>
    <dgm:pt modelId="{A68AAC2E-889B-4E73-88A1-C93CF33AE7CB}" type="pres">
      <dgm:prSet presAssocID="{50D15DF0-0E17-42DF-B14A-07384DCA0515}" presName="parentText" presStyleLbl="alignNode1" presStyleIdx="1" presStyleCnt="3">
        <dgm:presLayoutVars>
          <dgm:chMax val="1"/>
          <dgm:bulletEnabled val="1"/>
        </dgm:presLayoutVars>
      </dgm:prSet>
      <dgm:spPr/>
    </dgm:pt>
    <dgm:pt modelId="{A7CDD06E-1124-4B54-AC42-A542DCD6D602}" type="pres">
      <dgm:prSet presAssocID="{50D15DF0-0E17-42DF-B14A-07384DCA0515}" presName="descendantText" presStyleLbl="alignAcc1" presStyleIdx="1" presStyleCnt="3">
        <dgm:presLayoutVars>
          <dgm:bulletEnabled val="1"/>
        </dgm:presLayoutVars>
      </dgm:prSet>
      <dgm:spPr/>
    </dgm:pt>
    <dgm:pt modelId="{69613323-7FAC-4CC7-89DF-704FFE828F6F}" type="pres">
      <dgm:prSet presAssocID="{2BD40ABD-F560-4A9A-A45C-7484CA863139}" presName="sp" presStyleCnt="0"/>
      <dgm:spPr/>
    </dgm:pt>
    <dgm:pt modelId="{06CCB2A6-374E-42CA-9947-4C84B5ABA1FF}" type="pres">
      <dgm:prSet presAssocID="{3C08381D-5A6D-4391-A831-23B84FDD190E}" presName="composite" presStyleCnt="0"/>
      <dgm:spPr/>
    </dgm:pt>
    <dgm:pt modelId="{AF422FA7-7964-42C1-AF42-B3EEDB031B93}" type="pres">
      <dgm:prSet presAssocID="{3C08381D-5A6D-4391-A831-23B84FDD190E}" presName="parentText" presStyleLbl="alignNode1" presStyleIdx="2" presStyleCnt="3">
        <dgm:presLayoutVars>
          <dgm:chMax val="1"/>
          <dgm:bulletEnabled val="1"/>
        </dgm:presLayoutVars>
      </dgm:prSet>
      <dgm:spPr/>
    </dgm:pt>
    <dgm:pt modelId="{1F53F64F-4B84-4FF7-B2A7-5E2DD4EECD12}" type="pres">
      <dgm:prSet presAssocID="{3C08381D-5A6D-4391-A831-23B84FDD190E}" presName="descendantText" presStyleLbl="alignAcc1" presStyleIdx="2" presStyleCnt="3">
        <dgm:presLayoutVars>
          <dgm:bulletEnabled val="1"/>
        </dgm:presLayoutVars>
      </dgm:prSet>
      <dgm:spPr/>
    </dgm:pt>
  </dgm:ptLst>
  <dgm:cxnLst>
    <dgm:cxn modelId="{A7A65B00-A4F7-48DF-AC99-CF99698BA1B8}" type="presOf" srcId="{AD75CED6-E709-4632-8BC6-43D2B5EE14AB}" destId="{1F53F64F-4B84-4FF7-B2A7-5E2DD4EECD12}" srcOrd="0" destOrd="0" presId="urn:microsoft.com/office/officeart/2005/8/layout/chevron2"/>
    <dgm:cxn modelId="{DA1D6505-4039-4441-8B3F-4ABD138A47D5}" type="presOf" srcId="{3C08381D-5A6D-4391-A831-23B84FDD190E}" destId="{AF422FA7-7964-42C1-AF42-B3EEDB031B93}" srcOrd="0" destOrd="0" presId="urn:microsoft.com/office/officeart/2005/8/layout/chevron2"/>
    <dgm:cxn modelId="{D614CD09-EA5D-4391-81ED-4CD4BF75DB70}" type="presOf" srcId="{D4A55596-8879-43F5-BF4F-F92C27BF660F}" destId="{1F53F64F-4B84-4FF7-B2A7-5E2DD4EECD12}" srcOrd="0" destOrd="5" presId="urn:microsoft.com/office/officeart/2005/8/layout/chevron2"/>
    <dgm:cxn modelId="{D58C6D0A-4FE5-41E5-A406-5B06DDCEFA71}" type="presOf" srcId="{CC6E18CA-715D-4D3D-B052-63A73101BB7E}" destId="{A7CDD06E-1124-4B54-AC42-A542DCD6D602}" srcOrd="0" destOrd="9" presId="urn:microsoft.com/office/officeart/2005/8/layout/chevron2"/>
    <dgm:cxn modelId="{0D761811-3071-4649-96EA-6B40CDA583EB}" srcId="{3C08381D-5A6D-4391-A831-23B84FDD190E}" destId="{D4A55596-8879-43F5-BF4F-F92C27BF660F}" srcOrd="5" destOrd="0" parTransId="{D3BC6FB7-EAC0-47DF-B52B-ACF98E8610B4}" sibTransId="{7B5E4596-D006-457D-BA44-01B5249CC749}"/>
    <dgm:cxn modelId="{D8382713-5AF4-4A23-97EB-D9AF6C8BDD55}" type="presOf" srcId="{689E1F9D-7F7E-4D4C-B4B9-7CA573E63419}" destId="{A7CDD06E-1124-4B54-AC42-A542DCD6D602}" srcOrd="0" destOrd="8" presId="urn:microsoft.com/office/officeart/2005/8/layout/chevron2"/>
    <dgm:cxn modelId="{B95B3E13-6973-46C8-AEE8-EB4F37543B69}" srcId="{50D15DF0-0E17-42DF-B14A-07384DCA0515}" destId="{CC6E18CA-715D-4D3D-B052-63A73101BB7E}" srcOrd="9" destOrd="0" parTransId="{C9F8307C-5801-4D19-B876-5660937A12FE}" sibTransId="{44B44FF0-F0F8-4080-AF68-527C2AF0D59D}"/>
    <dgm:cxn modelId="{FF27501A-93E7-4154-9801-A16EC37EA539}" type="presOf" srcId="{A343DABF-9F1F-431E-9753-7FBB0DBF23B6}" destId="{A7CDD06E-1124-4B54-AC42-A542DCD6D602}" srcOrd="0" destOrd="1" presId="urn:microsoft.com/office/officeart/2005/8/layout/chevron2"/>
    <dgm:cxn modelId="{BC30A81F-C4CB-42CB-8CAE-D44D2216CDDA}" type="presOf" srcId="{A69BC25E-09A1-4728-AC4E-31B8E8ED0124}" destId="{A7CDD06E-1124-4B54-AC42-A542DCD6D602}" srcOrd="0" destOrd="6" presId="urn:microsoft.com/office/officeart/2005/8/layout/chevron2"/>
    <dgm:cxn modelId="{9A91B727-677E-40EB-8952-0D5CE29FE000}" srcId="{50D15DF0-0E17-42DF-B14A-07384DCA0515}" destId="{689E1F9D-7F7E-4D4C-B4B9-7CA573E63419}" srcOrd="8" destOrd="0" parTransId="{423E83BD-D48C-4907-9253-666D8943D72B}" sibTransId="{0019D031-D1C8-48F7-9DC0-DC43F1A84F92}"/>
    <dgm:cxn modelId="{D1926529-1BA2-4BA0-A8E4-C50B481D54F2}" type="presOf" srcId="{7F640847-BE2F-4EFC-8471-85734DB056E7}" destId="{A7CDD06E-1124-4B54-AC42-A542DCD6D602}" srcOrd="0" destOrd="3" presId="urn:microsoft.com/office/officeart/2005/8/layout/chevron2"/>
    <dgm:cxn modelId="{6F6F3930-06FA-4B1D-B383-B42D236B1D23}" srcId="{3C08381D-5A6D-4391-A831-23B84FDD190E}" destId="{C96EAF3A-B281-474A-BF52-B5CA161C59B2}" srcOrd="1" destOrd="0" parTransId="{CCC1D4AF-0952-40A3-833A-4AF7223634A3}" sibTransId="{CED085EE-778C-4FBB-A926-E69A48BA0259}"/>
    <dgm:cxn modelId="{2C52AB32-DFC7-4F7E-9718-6556F322C898}" type="presOf" srcId="{E16B421E-E1F6-486D-8FDA-D32A08BEBA19}" destId="{A7CDD06E-1124-4B54-AC42-A542DCD6D602}" srcOrd="0" destOrd="2" presId="urn:microsoft.com/office/officeart/2005/8/layout/chevron2"/>
    <dgm:cxn modelId="{808D3C36-CC20-4FD8-87BB-0C6A043D1F8B}" type="presOf" srcId="{57BD9C95-E2EE-4EA4-B463-CA065593F94E}" destId="{A7CDD06E-1124-4B54-AC42-A542DCD6D602}" srcOrd="0" destOrd="0" presId="urn:microsoft.com/office/officeart/2005/8/layout/chevron2"/>
    <dgm:cxn modelId="{0F0C783A-368C-46E6-8197-2E6A0F2CB73D}" type="presOf" srcId="{E65F3C85-1722-4038-A88E-A5C9BEC35180}" destId="{EF3B612D-7D7B-4FD5-9B7C-879D87196DA5}" srcOrd="0" destOrd="4" presId="urn:microsoft.com/office/officeart/2005/8/layout/chevron2"/>
    <dgm:cxn modelId="{EDEC6E5D-D4D6-4786-8985-00FA93CDC95F}" type="presOf" srcId="{F6EB823C-38CE-4A2C-8403-1EF8D61E72C4}" destId="{1F53F64F-4B84-4FF7-B2A7-5E2DD4EECD12}" srcOrd="0" destOrd="4" presId="urn:microsoft.com/office/officeart/2005/8/layout/chevron2"/>
    <dgm:cxn modelId="{6015E95E-C5A1-4D61-8575-75B721BEBAF1}" type="presOf" srcId="{50D15DF0-0E17-42DF-B14A-07384DCA0515}" destId="{A68AAC2E-889B-4E73-88A1-C93CF33AE7CB}" srcOrd="0" destOrd="0" presId="urn:microsoft.com/office/officeart/2005/8/layout/chevron2"/>
    <dgm:cxn modelId="{931A8B61-3E91-48D6-9BF3-E8113321E53D}" srcId="{5BC2368D-3AE6-4363-8403-6EB2DD9D5B6F}" destId="{DC69CE47-10C6-42E6-A9AD-C61C9347C535}" srcOrd="6" destOrd="0" parTransId="{1A03D288-A1ED-418D-92C4-0FCA230E8524}" sibTransId="{5CC9BE29-166E-4287-846E-D595CCFD9BA7}"/>
    <dgm:cxn modelId="{957FA241-9C3D-42DA-922A-0B86363C0723}" srcId="{5BC2368D-3AE6-4363-8403-6EB2DD9D5B6F}" destId="{E87626BE-B35B-4719-9CB3-7AFF6F79FB71}" srcOrd="0" destOrd="0" parTransId="{1B297254-F4D7-4473-ABE1-9CA2F8E060CF}" sibTransId="{7037B048-F84D-4B49-AA8D-1441E3539B22}"/>
    <dgm:cxn modelId="{96993943-A60C-48FD-B302-B1915B28D2A3}" type="presOf" srcId="{DC69CE47-10C6-42E6-A9AD-C61C9347C535}" destId="{EF3B612D-7D7B-4FD5-9B7C-879D87196DA5}" srcOrd="0" destOrd="6" presId="urn:microsoft.com/office/officeart/2005/8/layout/chevron2"/>
    <dgm:cxn modelId="{5CA43C45-1318-44B0-BA66-2FF86A1EC14F}" type="presOf" srcId="{B51615C0-24DD-4742-A3CD-F47C492A1E34}" destId="{EF3B612D-7D7B-4FD5-9B7C-879D87196DA5}" srcOrd="0" destOrd="2" presId="urn:microsoft.com/office/officeart/2005/8/layout/chevron2"/>
    <dgm:cxn modelId="{E48B3C67-4433-4CCF-8540-AEC826E5CDC5}" srcId="{5BC2368D-3AE6-4363-8403-6EB2DD9D5B6F}" destId="{B51615C0-24DD-4742-A3CD-F47C492A1E34}" srcOrd="2" destOrd="0" parTransId="{DA00D67E-75E1-4E96-BE1C-CF4FD6866DB6}" sibTransId="{23975886-4EDE-436B-A8A9-76C5EC88184A}"/>
    <dgm:cxn modelId="{49F9A64A-4BA5-4582-8314-FB4A3F7F2BA4}" srcId="{50D15DF0-0E17-42DF-B14A-07384DCA0515}" destId="{A343DABF-9F1F-431E-9753-7FBB0DBF23B6}" srcOrd="1" destOrd="0" parTransId="{0126774B-C5FF-4F2C-9A4B-A84F81A7EE00}" sibTransId="{0CCA554A-7FF1-4570-931D-029FA7730C1D}"/>
    <dgm:cxn modelId="{6EA1D071-73AE-436A-951D-02642EA822A9}" type="presOf" srcId="{C96EAF3A-B281-474A-BF52-B5CA161C59B2}" destId="{1F53F64F-4B84-4FF7-B2A7-5E2DD4EECD12}" srcOrd="0" destOrd="1" presId="urn:microsoft.com/office/officeart/2005/8/layout/chevron2"/>
    <dgm:cxn modelId="{437DAB73-3CCC-44D2-979D-3CFB1B7C630A}" srcId="{3C08381D-5A6D-4391-A831-23B84FDD190E}" destId="{7AFFB81F-6610-439A-85BE-B1E5F19B53D0}" srcOrd="7" destOrd="0" parTransId="{A54B1228-6E43-4CC1-B885-B186E5088C70}" sibTransId="{2AD06EB3-1916-4C02-B7C5-C4E25CAC5E8D}"/>
    <dgm:cxn modelId="{5B9D0D78-F788-4373-B2DD-28436A6CEB06}" srcId="{50D15DF0-0E17-42DF-B14A-07384DCA0515}" destId="{6EA1BF8C-5E9A-462C-8179-F27A87761457}" srcOrd="5" destOrd="0" parTransId="{4970FA72-638F-4D9D-A153-95DB56422318}" sibTransId="{D27729F6-FC26-4AD0-898D-CD89823C255D}"/>
    <dgm:cxn modelId="{99BB9278-1CD1-4FED-A9C6-35456BAE6F4D}" srcId="{D3499974-DF97-4AF1-A121-C3FF25931533}" destId="{50D15DF0-0E17-42DF-B14A-07384DCA0515}" srcOrd="1" destOrd="0" parTransId="{A82A3B59-CBC5-4970-B1AF-8ABBB754D9F3}" sibTransId="{2BD40ABD-F560-4A9A-A45C-7484CA863139}"/>
    <dgm:cxn modelId="{9F776E79-477C-4D5A-B195-C359192FA942}" type="presOf" srcId="{E225B682-3291-4B53-B8A4-4C0DFAC5B7C5}" destId="{1F53F64F-4B84-4FF7-B2A7-5E2DD4EECD12}" srcOrd="0" destOrd="6" presId="urn:microsoft.com/office/officeart/2005/8/layout/chevron2"/>
    <dgm:cxn modelId="{6F89017D-C5C0-448B-A531-3A8D6185AE6B}" srcId="{50D15DF0-0E17-42DF-B14A-07384DCA0515}" destId="{57BD9C95-E2EE-4EA4-B463-CA065593F94E}" srcOrd="0" destOrd="0" parTransId="{8D299303-91F6-43FE-AB58-17D3FC3DAB18}" sibTransId="{BCC454B1-F97C-4BD2-813C-375C3C500620}"/>
    <dgm:cxn modelId="{3707887F-27DE-4230-952E-7D403EC9FB9A}" srcId="{5BC2368D-3AE6-4363-8403-6EB2DD9D5B6F}" destId="{E65F3C85-1722-4038-A88E-A5C9BEC35180}" srcOrd="4" destOrd="0" parTransId="{269F053D-36BF-4768-82FE-4CD4A4248807}" sibTransId="{880AAF17-0C4B-4293-9269-0BCC90805769}"/>
    <dgm:cxn modelId="{70884882-035B-41BD-A3A1-11166C26D454}" type="presOf" srcId="{D89794F1-4237-47C4-B3ED-8308E47C1C28}" destId="{EF3B612D-7D7B-4FD5-9B7C-879D87196DA5}" srcOrd="0" destOrd="3" presId="urn:microsoft.com/office/officeart/2005/8/layout/chevron2"/>
    <dgm:cxn modelId="{0B0E6788-8D2C-48B7-A1A3-DD2D206DE2C7}" srcId="{D3499974-DF97-4AF1-A121-C3FF25931533}" destId="{5BC2368D-3AE6-4363-8403-6EB2DD9D5B6F}" srcOrd="0" destOrd="0" parTransId="{8770C114-2497-45EA-B1C1-F5EA8D1246A5}" sibTransId="{59AF2764-6F38-49DD-9289-25F83A2397AA}"/>
    <dgm:cxn modelId="{4D71968A-A8CA-438B-AB16-F1D548F881C5}" srcId="{5BC2368D-3AE6-4363-8403-6EB2DD9D5B6F}" destId="{D89794F1-4237-47C4-B3ED-8308E47C1C28}" srcOrd="3" destOrd="0" parTransId="{8B2A49C2-DA86-4EF0-B982-6AD3046E605B}" sibTransId="{E2B19A06-0C86-4A18-AC67-E89400738510}"/>
    <dgm:cxn modelId="{5CE0048C-A260-45DB-8605-DE1579A22AA0}" srcId="{3C08381D-5A6D-4391-A831-23B84FDD190E}" destId="{3509F486-0BE7-4AB7-A6EC-851D4C0B9A18}" srcOrd="3" destOrd="0" parTransId="{B9A9B15D-30CF-491F-B85B-8498B6E20537}" sibTransId="{B9DF61D4-8B14-4C05-BC25-54A7EB094751}"/>
    <dgm:cxn modelId="{7E3D818D-C317-4C1B-B437-0AD97DF8E969}" srcId="{5BC2368D-3AE6-4363-8403-6EB2DD9D5B6F}" destId="{4B5D2400-E606-43A7-8CC1-48ABF38219A3}" srcOrd="5" destOrd="0" parTransId="{7E310753-BDB6-4DCA-89F5-8F9D58C69CB7}" sibTransId="{E294E659-0456-4413-B480-F3F879A27D53}"/>
    <dgm:cxn modelId="{56C60296-F912-47C4-8B91-B676228CF7D8}" srcId="{3C08381D-5A6D-4391-A831-23B84FDD190E}" destId="{AD75CED6-E709-4632-8BC6-43D2B5EE14AB}" srcOrd="0" destOrd="0" parTransId="{E1606597-29E0-4EF7-86BB-4172CA65B296}" sibTransId="{CDED454F-F48C-4194-9B86-596C9373A3F0}"/>
    <dgm:cxn modelId="{7651199B-720A-43BD-9B36-24A996E2B657}" type="presOf" srcId="{95FC5C6B-697C-424E-B795-52AC974A69AD}" destId="{1F53F64F-4B84-4FF7-B2A7-5E2DD4EECD12}" srcOrd="0" destOrd="8" presId="urn:microsoft.com/office/officeart/2005/8/layout/chevron2"/>
    <dgm:cxn modelId="{A3ADDBA1-A1DC-4831-B353-AB6A35E6DFF2}" srcId="{50D15DF0-0E17-42DF-B14A-07384DCA0515}" destId="{7F640847-BE2F-4EFC-8471-85734DB056E7}" srcOrd="3" destOrd="0" parTransId="{55C8B260-416B-4E05-9F58-D60A6EF94EFC}" sibTransId="{61EB3293-7B3F-4D3B-AB10-09ADF6922B9D}"/>
    <dgm:cxn modelId="{6271F1A8-CCA9-4996-BA03-E961F7AB3D56}" type="presOf" srcId="{D3499974-DF97-4AF1-A121-C3FF25931533}" destId="{E27953F6-F1F1-46B3-ABA5-329A68FDF130}" srcOrd="0" destOrd="0" presId="urn:microsoft.com/office/officeart/2005/8/layout/chevron2"/>
    <dgm:cxn modelId="{967D78A9-ECD2-450B-A2C9-866FD2C1FC25}" srcId="{50D15DF0-0E17-42DF-B14A-07384DCA0515}" destId="{A69BC25E-09A1-4728-AC4E-31B8E8ED0124}" srcOrd="6" destOrd="0" parTransId="{4B083F87-BBB6-43EA-9868-D2FED2B03390}" sibTransId="{9728E619-6CCA-495D-AAD1-8C909A924255}"/>
    <dgm:cxn modelId="{DBE868AB-A6EB-42BF-907B-06F54389970B}" srcId="{3C08381D-5A6D-4391-A831-23B84FDD190E}" destId="{F6EB823C-38CE-4A2C-8403-1EF8D61E72C4}" srcOrd="4" destOrd="0" parTransId="{443B44F7-B0C7-44B2-B23B-2431343B72CE}" sibTransId="{A1E36358-E6F1-49E3-AA06-A6119E835926}"/>
    <dgm:cxn modelId="{BC8378AB-162F-47BD-BCA9-4C4666888287}" srcId="{50D15DF0-0E17-42DF-B14A-07384DCA0515}" destId="{F5969958-A040-4260-9FB7-9C674493994A}" srcOrd="7" destOrd="0" parTransId="{9CB5317F-8476-4E90-8AEF-E8019397D097}" sibTransId="{321283EA-B978-4640-B32D-8770BFBA2CD8}"/>
    <dgm:cxn modelId="{4ACDBDB0-9893-4474-AEBB-107F3DDAD5D0}" srcId="{50D15DF0-0E17-42DF-B14A-07384DCA0515}" destId="{947830DD-C3B5-4A88-A4E2-EA7E9838D0C9}" srcOrd="4" destOrd="0" parTransId="{CAB2ED83-953E-4944-A71B-E3CB17E7A072}" sibTransId="{7C565EFA-143D-4D59-811E-036424538EB6}"/>
    <dgm:cxn modelId="{3C2B1FB1-A9AE-4AC9-9714-3F704A01B6FC}" srcId="{5BC2368D-3AE6-4363-8403-6EB2DD9D5B6F}" destId="{FF3ECF15-9AA2-423F-B178-A2E02FC0760F}" srcOrd="1" destOrd="0" parTransId="{1B1CA04B-3F2E-438C-B1F5-FCDDB82EDAC5}" sibTransId="{92C6BADA-FCF1-4F83-B1DF-2F74A374D0A2}"/>
    <dgm:cxn modelId="{3185ADB4-9A20-408C-90B6-0FBAEEC94D7A}" type="presOf" srcId="{7AFFB81F-6610-439A-85BE-B1E5F19B53D0}" destId="{1F53F64F-4B84-4FF7-B2A7-5E2DD4EECD12}" srcOrd="0" destOrd="7" presId="urn:microsoft.com/office/officeart/2005/8/layout/chevron2"/>
    <dgm:cxn modelId="{C87672BB-687E-4AE2-8B5D-CFADDBE4C60F}" srcId="{3C08381D-5A6D-4391-A831-23B84FDD190E}" destId="{95FC5C6B-697C-424E-B795-52AC974A69AD}" srcOrd="8" destOrd="0" parTransId="{EFD0271D-4D11-405E-8F90-DD0F6228F168}" sibTransId="{B51C2081-2895-4514-8900-96F3B785817B}"/>
    <dgm:cxn modelId="{711919CC-3986-4A97-A76F-455D488FE40C}" type="presOf" srcId="{FF3ECF15-9AA2-423F-B178-A2E02FC0760F}" destId="{EF3B612D-7D7B-4FD5-9B7C-879D87196DA5}" srcOrd="0" destOrd="1" presId="urn:microsoft.com/office/officeart/2005/8/layout/chevron2"/>
    <dgm:cxn modelId="{3121AEE0-4123-414C-BF88-897FA5D47FBA}" type="presOf" srcId="{5BC2368D-3AE6-4363-8403-6EB2DD9D5B6F}" destId="{D94F3E9C-752D-4E8D-94E6-F7A615D0128B}" srcOrd="0" destOrd="0" presId="urn:microsoft.com/office/officeart/2005/8/layout/chevron2"/>
    <dgm:cxn modelId="{1AA152E4-0403-4128-955C-AAAC2C752ACB}" srcId="{3C08381D-5A6D-4391-A831-23B84FDD190E}" destId="{8393C4DF-DA01-4F29-8465-790AB0A69F90}" srcOrd="2" destOrd="0" parTransId="{4467F3BC-4272-4B7E-896A-42E8BB7CFD40}" sibTransId="{04095A4D-9603-4EE8-9609-E7EF07B1DA4C}"/>
    <dgm:cxn modelId="{77B0E3E7-8BD5-4171-86EC-5675E587C0F4}" srcId="{D3499974-DF97-4AF1-A121-C3FF25931533}" destId="{3C08381D-5A6D-4391-A831-23B84FDD190E}" srcOrd="2" destOrd="0" parTransId="{6940E50A-0674-4FB7-9326-D575F810144B}" sibTransId="{445EB2D6-3BF2-49F0-AA74-614D2A92CA18}"/>
    <dgm:cxn modelId="{F74A64E9-3BFD-489F-8F95-F56B69962AF7}" type="presOf" srcId="{F5969958-A040-4260-9FB7-9C674493994A}" destId="{A7CDD06E-1124-4B54-AC42-A542DCD6D602}" srcOrd="0" destOrd="7" presId="urn:microsoft.com/office/officeart/2005/8/layout/chevron2"/>
    <dgm:cxn modelId="{83EE69ED-B8CB-4DDA-B50C-4A3B145E2189}" type="presOf" srcId="{4B5D2400-E606-43A7-8CC1-48ABF38219A3}" destId="{EF3B612D-7D7B-4FD5-9B7C-879D87196DA5}" srcOrd="0" destOrd="5" presId="urn:microsoft.com/office/officeart/2005/8/layout/chevron2"/>
    <dgm:cxn modelId="{FA0459ED-E1A3-4AEF-9A18-6A7229D897FB}" srcId="{3C08381D-5A6D-4391-A831-23B84FDD190E}" destId="{E225B682-3291-4B53-B8A4-4C0DFAC5B7C5}" srcOrd="6" destOrd="0" parTransId="{76942ED8-84C4-45E2-9B2E-10C14A3FCDBC}" sibTransId="{C19AD0FD-CA18-414F-AB2F-8F31FF9668A5}"/>
    <dgm:cxn modelId="{C6B33FF1-295F-4EE0-8455-BCB77721E9D5}" srcId="{50D15DF0-0E17-42DF-B14A-07384DCA0515}" destId="{E16B421E-E1F6-486D-8FDA-D32A08BEBA19}" srcOrd="2" destOrd="0" parTransId="{EC45A3B8-9928-449D-A64D-7A02840BC896}" sibTransId="{C9DA06A8-8BC0-43C6-8522-52204ED9ED73}"/>
    <dgm:cxn modelId="{1E124CF3-F037-4C6F-8867-BE4488BB8701}" type="presOf" srcId="{3509F486-0BE7-4AB7-A6EC-851D4C0B9A18}" destId="{1F53F64F-4B84-4FF7-B2A7-5E2DD4EECD12}" srcOrd="0" destOrd="3" presId="urn:microsoft.com/office/officeart/2005/8/layout/chevron2"/>
    <dgm:cxn modelId="{F61267F4-4DA6-4086-86DE-B732CD8E1872}" type="presOf" srcId="{6EA1BF8C-5E9A-462C-8179-F27A87761457}" destId="{A7CDD06E-1124-4B54-AC42-A542DCD6D602}" srcOrd="0" destOrd="5" presId="urn:microsoft.com/office/officeart/2005/8/layout/chevron2"/>
    <dgm:cxn modelId="{3530F4F4-9724-4A47-B1DA-8FB0C20E96FF}" type="presOf" srcId="{E87626BE-B35B-4719-9CB3-7AFF6F79FB71}" destId="{EF3B612D-7D7B-4FD5-9B7C-879D87196DA5}" srcOrd="0" destOrd="0" presId="urn:microsoft.com/office/officeart/2005/8/layout/chevron2"/>
    <dgm:cxn modelId="{479810FB-F0E2-481F-9FD3-CC0002623347}" type="presOf" srcId="{947830DD-C3B5-4A88-A4E2-EA7E9838D0C9}" destId="{A7CDD06E-1124-4B54-AC42-A542DCD6D602}" srcOrd="0" destOrd="4" presId="urn:microsoft.com/office/officeart/2005/8/layout/chevron2"/>
    <dgm:cxn modelId="{7717EAFC-83FE-408C-B3FB-705EEDE52F36}" type="presOf" srcId="{8393C4DF-DA01-4F29-8465-790AB0A69F90}" destId="{1F53F64F-4B84-4FF7-B2A7-5E2DD4EECD12}" srcOrd="0" destOrd="2" presId="urn:microsoft.com/office/officeart/2005/8/layout/chevron2"/>
    <dgm:cxn modelId="{6C36CE95-1293-42A4-BCD6-E231D0447A0D}" type="presParOf" srcId="{E27953F6-F1F1-46B3-ABA5-329A68FDF130}" destId="{61670BC4-2B0B-40EC-B4CC-8C0F0B5A4230}" srcOrd="0" destOrd="0" presId="urn:microsoft.com/office/officeart/2005/8/layout/chevron2"/>
    <dgm:cxn modelId="{DFF60063-AFB5-491E-8342-73C1B5DB36ED}" type="presParOf" srcId="{61670BC4-2B0B-40EC-B4CC-8C0F0B5A4230}" destId="{D94F3E9C-752D-4E8D-94E6-F7A615D0128B}" srcOrd="0" destOrd="0" presId="urn:microsoft.com/office/officeart/2005/8/layout/chevron2"/>
    <dgm:cxn modelId="{140FB63A-B625-476F-91ED-5DDD0C7B6E93}" type="presParOf" srcId="{61670BC4-2B0B-40EC-B4CC-8C0F0B5A4230}" destId="{EF3B612D-7D7B-4FD5-9B7C-879D87196DA5}" srcOrd="1" destOrd="0" presId="urn:microsoft.com/office/officeart/2005/8/layout/chevron2"/>
    <dgm:cxn modelId="{404CB640-A395-4052-883D-7F06BA9AB69C}" type="presParOf" srcId="{E27953F6-F1F1-46B3-ABA5-329A68FDF130}" destId="{DE771F97-89CA-4C94-9654-32053FEAD423}" srcOrd="1" destOrd="0" presId="urn:microsoft.com/office/officeart/2005/8/layout/chevron2"/>
    <dgm:cxn modelId="{F3AD05AD-94DD-4EFC-ABBD-60D9EA5E027E}" type="presParOf" srcId="{E27953F6-F1F1-46B3-ABA5-329A68FDF130}" destId="{04C35478-BB9C-4E17-BFE3-4EE311CB0463}" srcOrd="2" destOrd="0" presId="urn:microsoft.com/office/officeart/2005/8/layout/chevron2"/>
    <dgm:cxn modelId="{C37ADD66-6869-4382-8F70-600B882A65F7}" type="presParOf" srcId="{04C35478-BB9C-4E17-BFE3-4EE311CB0463}" destId="{A68AAC2E-889B-4E73-88A1-C93CF33AE7CB}" srcOrd="0" destOrd="0" presId="urn:microsoft.com/office/officeart/2005/8/layout/chevron2"/>
    <dgm:cxn modelId="{DAE91A96-232F-4020-84ED-E6A1F79C308F}" type="presParOf" srcId="{04C35478-BB9C-4E17-BFE3-4EE311CB0463}" destId="{A7CDD06E-1124-4B54-AC42-A542DCD6D602}" srcOrd="1" destOrd="0" presId="urn:microsoft.com/office/officeart/2005/8/layout/chevron2"/>
    <dgm:cxn modelId="{0ABCF7E4-A054-4991-8BB9-997AA161478F}" type="presParOf" srcId="{E27953F6-F1F1-46B3-ABA5-329A68FDF130}" destId="{69613323-7FAC-4CC7-89DF-704FFE828F6F}" srcOrd="3" destOrd="0" presId="urn:microsoft.com/office/officeart/2005/8/layout/chevron2"/>
    <dgm:cxn modelId="{4122D5F1-E58A-4BFA-93B4-8C70C1E4FE4C}" type="presParOf" srcId="{E27953F6-F1F1-46B3-ABA5-329A68FDF130}" destId="{06CCB2A6-374E-42CA-9947-4C84B5ABA1FF}" srcOrd="4" destOrd="0" presId="urn:microsoft.com/office/officeart/2005/8/layout/chevron2"/>
    <dgm:cxn modelId="{DD87E09C-380A-458B-BAF3-AD9CBC691423}" type="presParOf" srcId="{06CCB2A6-374E-42CA-9947-4C84B5ABA1FF}" destId="{AF422FA7-7964-42C1-AF42-B3EEDB031B93}" srcOrd="0" destOrd="0" presId="urn:microsoft.com/office/officeart/2005/8/layout/chevron2"/>
    <dgm:cxn modelId="{27C7A620-A16C-4798-875B-649453D23F17}" type="presParOf" srcId="{06CCB2A6-374E-42CA-9947-4C84B5ABA1FF}" destId="{1F53F64F-4B84-4FF7-B2A7-5E2DD4EECD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36A85E-C53F-4753-8F4C-5BE0595FA065}" type="doc">
      <dgm:prSet loTypeId="urn:microsoft.com/office/officeart/2005/8/layout/hList9" loCatId="list" qsTypeId="urn:microsoft.com/office/officeart/2005/8/quickstyle/3d2#31" qsCatId="3D" csTypeId="urn:microsoft.com/office/officeart/2005/8/colors/accent1_2" csCatId="accent1" phldr="1"/>
      <dgm:spPr/>
      <dgm:t>
        <a:bodyPr/>
        <a:lstStyle/>
        <a:p>
          <a:endParaRPr lang="el-GR"/>
        </a:p>
      </dgm:t>
    </dgm:pt>
    <dgm:pt modelId="{28B1C173-30F1-463D-9229-A98B3780412B}">
      <dgm:prSet phldrT="[Κείμενο]" custT="1"/>
      <dgm:spPr>
        <a:blipFill dpi="0" rotWithShape="0">
          <a:blip xmlns:r="http://schemas.openxmlformats.org/officeDocument/2006/relationships" r:embed="rId1">
            <a:alphaModFix amt="84000"/>
          </a:blip>
          <a:srcRect/>
          <a:stretch>
            <a:fillRect/>
          </a:stretch>
        </a:blipFill>
      </dgm:spPr>
      <dgm:t>
        <a:bodyPr/>
        <a:lstStyle/>
        <a:p>
          <a:r>
            <a:rPr lang="en-GB" sz="2200" b="1" dirty="0">
              <a:solidFill>
                <a:schemeClr val="tx1"/>
              </a:solidFill>
            </a:rPr>
            <a:t>What I should do</a:t>
          </a:r>
          <a:r>
            <a:rPr lang="el-GR" sz="2200" b="1" dirty="0">
              <a:solidFill>
                <a:schemeClr val="tx1"/>
              </a:solidFill>
            </a:rPr>
            <a:t> ….</a:t>
          </a:r>
        </a:p>
      </dgm:t>
    </dgm:pt>
    <dgm:pt modelId="{8164459A-FA97-47E3-8C58-287B5CB23150}" type="sibTrans" cxnId="{95F58EF3-D23B-4FCF-80F9-DC964C18139C}">
      <dgm:prSet/>
      <dgm:spPr/>
      <dgm:t>
        <a:bodyPr/>
        <a:lstStyle/>
        <a:p>
          <a:endParaRPr lang="el-GR"/>
        </a:p>
      </dgm:t>
    </dgm:pt>
    <dgm:pt modelId="{CF049102-1B14-48DD-9A07-81233D3956F6}" type="parTrans" cxnId="{95F58EF3-D23B-4FCF-80F9-DC964C18139C}">
      <dgm:prSet/>
      <dgm:spPr/>
      <dgm:t>
        <a:bodyPr/>
        <a:lstStyle/>
        <a:p>
          <a:endParaRPr lang="el-GR"/>
        </a:p>
      </dgm:t>
    </dgm:pt>
    <dgm:pt modelId="{AC829BAA-B4F0-4B6A-AE60-28D3F8C362E1}">
      <dgm:prSet phldrT="[Κείμενο]" custT="1"/>
      <dgm:spPr>
        <a:solidFill>
          <a:srgbClr val="FFFF00"/>
        </a:solidFill>
      </dgm:spPr>
      <dgm:t>
        <a:bodyPr/>
        <a:lstStyle/>
        <a:p>
          <a:pPr algn="just"/>
          <a:endParaRPr lang="el-GR" sz="1200" b="1" dirty="0">
            <a:latin typeface="+mn-lt"/>
          </a:endParaRPr>
        </a:p>
        <a:p>
          <a:pPr algn="just"/>
          <a:r>
            <a:rPr lang="el-GR" sz="1200" b="1" dirty="0">
              <a:latin typeface="+mn-lt"/>
            </a:rPr>
            <a:t>→ </a:t>
          </a:r>
          <a:r>
            <a:rPr lang="en-GB" sz="1200" b="1" i="0" dirty="0">
              <a:solidFill>
                <a:schemeClr val="accent6">
                  <a:lumMod val="75000"/>
                </a:schemeClr>
              </a:solidFill>
              <a:latin typeface="+mn-lt"/>
            </a:rPr>
            <a:t>Choose a good time to talk to her / him </a:t>
          </a:r>
          <a:r>
            <a:rPr lang="en-GB" sz="1200" b="1" i="0" dirty="0">
              <a:latin typeface="+mn-lt"/>
            </a:rPr>
            <a:t>when there will be no other obligations. Be calm, cool and above all do not choose to have this conversation after a fight or a typical argument!</a:t>
          </a:r>
          <a:endParaRPr lang="el-GR" sz="1200" b="1" i="0" dirty="0">
            <a:latin typeface="+mn-lt"/>
          </a:endParaRPr>
        </a:p>
        <a:p>
          <a:pPr algn="just"/>
          <a:r>
            <a:rPr lang="el-GR" sz="1200" b="1" i="0" dirty="0">
              <a:latin typeface="+mn-lt"/>
              <a:cs typeface="Calibri" panose="020F0502020204030204" pitchFamily="34" charset="0"/>
            </a:rPr>
            <a:t>→ </a:t>
          </a:r>
          <a:r>
            <a:rPr lang="en-GB" sz="1200" b="1" i="0" dirty="0">
              <a:solidFill>
                <a:schemeClr val="accent6">
                  <a:lumMod val="75000"/>
                </a:schemeClr>
              </a:solidFill>
              <a:latin typeface="+mn-lt"/>
            </a:rPr>
            <a:t>Learn as much as you can about eating disorders </a:t>
          </a:r>
          <a:r>
            <a:rPr lang="en-GB" sz="1200" b="1" i="0" dirty="0">
              <a:latin typeface="+mn-lt"/>
            </a:rPr>
            <a:t>e.g. talk to a specialist and ask how you can handle the issue.</a:t>
          </a:r>
          <a:r>
            <a:rPr lang="el-GR" sz="1200" b="1" i="0" dirty="0">
              <a:latin typeface="+mn-lt"/>
            </a:rPr>
            <a:t> </a:t>
          </a:r>
        </a:p>
        <a:p>
          <a:pPr algn="just"/>
          <a:r>
            <a:rPr lang="el-GR" sz="1200" b="1" i="0" dirty="0">
              <a:latin typeface="+mn-lt"/>
              <a:cs typeface="Calibri" panose="020F0502020204030204" pitchFamily="34" charset="0"/>
            </a:rPr>
            <a:t>→</a:t>
          </a:r>
          <a:r>
            <a:rPr lang="en-GB" sz="1200" b="1" i="0" dirty="0">
              <a:latin typeface="+mn-lt"/>
            </a:rPr>
            <a:t> </a:t>
          </a:r>
          <a:r>
            <a:rPr lang="en-GB" sz="1200" b="1" i="0" dirty="0">
              <a:solidFill>
                <a:schemeClr val="accent6">
                  <a:lumMod val="75000"/>
                </a:schemeClr>
              </a:solidFill>
              <a:latin typeface="+mn-lt"/>
            </a:rPr>
            <a:t>Explain your concerns. </a:t>
          </a:r>
          <a:r>
            <a:rPr lang="en-GB" sz="1200" b="1" i="0" dirty="0">
              <a:latin typeface="+mn-lt"/>
            </a:rPr>
            <a:t>Do not get yourself into the process of criticizing the person. Refer to specific behaviours and situations that you have observed and explain why they concern you. Remember that your goal is not to offer immediate solutions, but to express your concern for the person's health, how much you love them and how much you want to help them.</a:t>
          </a:r>
          <a:endParaRPr lang="el-GR" sz="1200" b="1" dirty="0">
            <a:latin typeface="+mn-lt"/>
          </a:endParaRPr>
        </a:p>
        <a:p>
          <a:pPr algn="just"/>
          <a:r>
            <a:rPr lang="el-GR" sz="1200" b="1" i="0" dirty="0">
              <a:latin typeface="+mn-lt"/>
              <a:cs typeface="Calibri" panose="020F0502020204030204" pitchFamily="34" charset="0"/>
            </a:rPr>
            <a:t>→ </a:t>
          </a:r>
          <a:r>
            <a:rPr lang="en-GB" sz="1200" b="1" i="0" dirty="0">
              <a:solidFill>
                <a:schemeClr val="accent6">
                  <a:lumMod val="75000"/>
                </a:schemeClr>
              </a:solidFill>
              <a:latin typeface="+mn-lt"/>
            </a:rPr>
            <a:t>Patience and support</a:t>
          </a:r>
          <a:r>
            <a:rPr lang="en-GB" sz="1200" b="1" i="0" dirty="0">
              <a:latin typeface="+mn-lt"/>
            </a:rPr>
            <a:t>. Do not give up if the person gets angry or refuses to talk about it again. She/he may think about what you said and gradually admit that she/he really has a problem and needs help. Let him know that the only reason you are talking to her/him is because you care, you believe in him / her and you will be there whenever needed.</a:t>
          </a:r>
          <a:endParaRPr lang="el-GR" sz="1200" b="1" dirty="0">
            <a:latin typeface="+mn-lt"/>
          </a:endParaRPr>
        </a:p>
        <a:p>
          <a:pPr algn="just"/>
          <a:endParaRPr lang="el-GR" sz="1200" b="1" dirty="0"/>
        </a:p>
      </dgm:t>
    </dgm:pt>
    <dgm:pt modelId="{D1118B45-4114-4FD7-9867-1D35EE7195FC}" type="sibTrans" cxnId="{57ACE75B-F93A-4E0B-91C3-79F72409E6BF}">
      <dgm:prSet/>
      <dgm:spPr/>
      <dgm:t>
        <a:bodyPr/>
        <a:lstStyle/>
        <a:p>
          <a:endParaRPr lang="el-GR"/>
        </a:p>
      </dgm:t>
    </dgm:pt>
    <dgm:pt modelId="{1CEA8620-2AEC-41F3-AACA-8AD1BBE3A8AF}" type="parTrans" cxnId="{57ACE75B-F93A-4E0B-91C3-79F72409E6BF}">
      <dgm:prSet/>
      <dgm:spPr/>
      <dgm:t>
        <a:bodyPr/>
        <a:lstStyle/>
        <a:p>
          <a:endParaRPr lang="el-GR"/>
        </a:p>
      </dgm:t>
    </dgm:pt>
    <dgm:pt modelId="{BF36A204-13F3-4189-B539-A25E025B73FD}" type="pres">
      <dgm:prSet presAssocID="{0636A85E-C53F-4753-8F4C-5BE0595FA065}" presName="list" presStyleCnt="0">
        <dgm:presLayoutVars>
          <dgm:dir/>
          <dgm:animLvl val="lvl"/>
        </dgm:presLayoutVars>
      </dgm:prSet>
      <dgm:spPr/>
    </dgm:pt>
    <dgm:pt modelId="{F6FFE030-9A92-4547-852A-84F74C6369D9}" type="pres">
      <dgm:prSet presAssocID="{28B1C173-30F1-463D-9229-A98B3780412B}" presName="posSpace" presStyleCnt="0"/>
      <dgm:spPr/>
    </dgm:pt>
    <dgm:pt modelId="{88546B03-3BE8-4E7F-9E6F-603B142E65B8}" type="pres">
      <dgm:prSet presAssocID="{28B1C173-30F1-463D-9229-A98B3780412B}" presName="vertFlow" presStyleCnt="0"/>
      <dgm:spPr/>
    </dgm:pt>
    <dgm:pt modelId="{111F1063-5B54-4B3B-8F39-8BB3067BE0B8}" type="pres">
      <dgm:prSet presAssocID="{28B1C173-30F1-463D-9229-A98B3780412B}" presName="topSpace" presStyleCnt="0"/>
      <dgm:spPr/>
    </dgm:pt>
    <dgm:pt modelId="{BCDDC284-E8BE-4E5A-8D99-9FC8F9EC6454}" type="pres">
      <dgm:prSet presAssocID="{28B1C173-30F1-463D-9229-A98B3780412B}" presName="firstComp" presStyleCnt="0"/>
      <dgm:spPr/>
    </dgm:pt>
    <dgm:pt modelId="{1C99C7F3-EF62-437B-8E4F-EF1F798BEDAB}" type="pres">
      <dgm:prSet presAssocID="{28B1C173-30F1-463D-9229-A98B3780412B}" presName="firstChild" presStyleLbl="bgAccFollowNode1" presStyleIdx="0" presStyleCnt="1" custScaleX="110986"/>
      <dgm:spPr/>
    </dgm:pt>
    <dgm:pt modelId="{840C9D45-164C-4C4E-BEBE-36530E3721A7}" type="pres">
      <dgm:prSet presAssocID="{28B1C173-30F1-463D-9229-A98B3780412B}" presName="firstChildTx" presStyleLbl="bgAccFollowNode1" presStyleIdx="0" presStyleCnt="1">
        <dgm:presLayoutVars>
          <dgm:bulletEnabled val="1"/>
        </dgm:presLayoutVars>
      </dgm:prSet>
      <dgm:spPr/>
    </dgm:pt>
    <dgm:pt modelId="{0CF3D215-EEE5-48B9-83D7-D6FE964FA8A0}" type="pres">
      <dgm:prSet presAssocID="{28B1C173-30F1-463D-9229-A98B3780412B}" presName="negSpace" presStyleCnt="0"/>
      <dgm:spPr/>
    </dgm:pt>
    <dgm:pt modelId="{E72E8B20-280B-45F9-850A-78ED5F1313CC}" type="pres">
      <dgm:prSet presAssocID="{28B1C173-30F1-463D-9229-A98B3780412B}" presName="circle" presStyleLbl="node1" presStyleIdx="0" presStyleCnt="1" custLinFactNeighborX="-20852" custLinFactNeighborY="-18650"/>
      <dgm:spPr/>
    </dgm:pt>
  </dgm:ptLst>
  <dgm:cxnLst>
    <dgm:cxn modelId="{57ACE75B-F93A-4E0B-91C3-79F72409E6BF}" srcId="{28B1C173-30F1-463D-9229-A98B3780412B}" destId="{AC829BAA-B4F0-4B6A-AE60-28D3F8C362E1}" srcOrd="0" destOrd="0" parTransId="{1CEA8620-2AEC-41F3-AACA-8AD1BBE3A8AF}" sibTransId="{D1118B45-4114-4FD7-9867-1D35EE7195FC}"/>
    <dgm:cxn modelId="{49EBB19B-42B1-446E-B6F8-D60992285210}" type="presOf" srcId="{0636A85E-C53F-4753-8F4C-5BE0595FA065}" destId="{BF36A204-13F3-4189-B539-A25E025B73FD}" srcOrd="0" destOrd="0" presId="urn:microsoft.com/office/officeart/2005/8/layout/hList9"/>
    <dgm:cxn modelId="{F17EEA9C-151B-4324-B8A1-521A7D04AEFB}" type="presOf" srcId="{AC829BAA-B4F0-4B6A-AE60-28D3F8C362E1}" destId="{1C99C7F3-EF62-437B-8E4F-EF1F798BEDAB}" srcOrd="0" destOrd="0" presId="urn:microsoft.com/office/officeart/2005/8/layout/hList9"/>
    <dgm:cxn modelId="{570496BF-F4D9-4963-9BEB-EE9016BFCBAE}" type="presOf" srcId="{AC829BAA-B4F0-4B6A-AE60-28D3F8C362E1}" destId="{840C9D45-164C-4C4E-BEBE-36530E3721A7}" srcOrd="1" destOrd="0" presId="urn:microsoft.com/office/officeart/2005/8/layout/hList9"/>
    <dgm:cxn modelId="{B6F9A7C0-90B6-4855-872F-71A350029924}" type="presOf" srcId="{28B1C173-30F1-463D-9229-A98B3780412B}" destId="{E72E8B20-280B-45F9-850A-78ED5F1313CC}" srcOrd="0" destOrd="0" presId="urn:microsoft.com/office/officeart/2005/8/layout/hList9"/>
    <dgm:cxn modelId="{95F58EF3-D23B-4FCF-80F9-DC964C18139C}" srcId="{0636A85E-C53F-4753-8F4C-5BE0595FA065}" destId="{28B1C173-30F1-463D-9229-A98B3780412B}" srcOrd="0" destOrd="0" parTransId="{CF049102-1B14-48DD-9A07-81233D3956F6}" sibTransId="{8164459A-FA97-47E3-8C58-287B5CB23150}"/>
    <dgm:cxn modelId="{DF61B019-70DC-4C6D-A4B7-081B24D09A76}" type="presParOf" srcId="{BF36A204-13F3-4189-B539-A25E025B73FD}" destId="{F6FFE030-9A92-4547-852A-84F74C6369D9}" srcOrd="0" destOrd="0" presId="urn:microsoft.com/office/officeart/2005/8/layout/hList9"/>
    <dgm:cxn modelId="{7831AB65-42AD-4310-94F7-AA000EF7C956}" type="presParOf" srcId="{BF36A204-13F3-4189-B539-A25E025B73FD}" destId="{88546B03-3BE8-4E7F-9E6F-603B142E65B8}" srcOrd="1" destOrd="0" presId="urn:microsoft.com/office/officeart/2005/8/layout/hList9"/>
    <dgm:cxn modelId="{0442D4A4-3C67-4D5C-9B24-B10F404E055E}" type="presParOf" srcId="{88546B03-3BE8-4E7F-9E6F-603B142E65B8}" destId="{111F1063-5B54-4B3B-8F39-8BB3067BE0B8}" srcOrd="0" destOrd="0" presId="urn:microsoft.com/office/officeart/2005/8/layout/hList9"/>
    <dgm:cxn modelId="{F3861374-4554-4CA2-B0A1-EE7EFFF6CE83}" type="presParOf" srcId="{88546B03-3BE8-4E7F-9E6F-603B142E65B8}" destId="{BCDDC284-E8BE-4E5A-8D99-9FC8F9EC6454}" srcOrd="1" destOrd="0" presId="urn:microsoft.com/office/officeart/2005/8/layout/hList9"/>
    <dgm:cxn modelId="{A5C53EA5-FA0E-4312-B573-12E4A7E4CDB7}" type="presParOf" srcId="{BCDDC284-E8BE-4E5A-8D99-9FC8F9EC6454}" destId="{1C99C7F3-EF62-437B-8E4F-EF1F798BEDAB}" srcOrd="0" destOrd="0" presId="urn:microsoft.com/office/officeart/2005/8/layout/hList9"/>
    <dgm:cxn modelId="{118D644B-E737-406E-909D-25602A99AC89}" type="presParOf" srcId="{BCDDC284-E8BE-4E5A-8D99-9FC8F9EC6454}" destId="{840C9D45-164C-4C4E-BEBE-36530E3721A7}" srcOrd="1" destOrd="0" presId="urn:microsoft.com/office/officeart/2005/8/layout/hList9"/>
    <dgm:cxn modelId="{85715EED-3BB8-4514-B2B1-EA19C2FFAA11}" type="presParOf" srcId="{BF36A204-13F3-4189-B539-A25E025B73FD}" destId="{0CF3D215-EEE5-48B9-83D7-D6FE964FA8A0}" srcOrd="2" destOrd="0" presId="urn:microsoft.com/office/officeart/2005/8/layout/hList9"/>
    <dgm:cxn modelId="{1C5A6ECA-4285-4B53-9036-49281FCE3920}" type="presParOf" srcId="{BF36A204-13F3-4189-B539-A25E025B73FD}" destId="{E72E8B20-280B-45F9-850A-78ED5F1313CC}"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E62E1E-5C07-4040-825F-31E20AF6EE8B}"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l-GR"/>
        </a:p>
      </dgm:t>
    </dgm:pt>
    <dgm:pt modelId="{0B21EB62-1E54-4839-96E0-DBD59BF49D88}">
      <dgm:prSet phldrT="[Κείμενο]" custT="1"/>
      <dgm:spPr>
        <a:solidFill>
          <a:srgbClr val="FF0000"/>
        </a:solidFill>
      </dgm:spPr>
      <dgm:t>
        <a:bodyPr/>
        <a:lstStyle/>
        <a:p>
          <a:pPr algn="ctr"/>
          <a:r>
            <a:rPr lang="el-GR" sz="1300" b="1" dirty="0">
              <a:solidFill>
                <a:schemeClr val="tx1"/>
              </a:solidFill>
            </a:rPr>
            <a:t>→ </a:t>
          </a:r>
          <a:r>
            <a:rPr lang="en-GB" sz="1300" b="1" i="0" dirty="0">
              <a:solidFill>
                <a:schemeClr val="tx1"/>
              </a:solidFill>
            </a:rPr>
            <a:t>Avoid comments about appearance or weight. People with an eating disorder are already overly concerned with their bodies. Even reassuring them that they are not overweight or that they are 'fine' does not help because it further enhances their preoccupation with wanting to lose weight.</a:t>
          </a:r>
          <a:br>
            <a:rPr lang="el-GR" sz="1300" b="1" dirty="0">
              <a:solidFill>
                <a:schemeClr val="tx1"/>
              </a:solidFill>
            </a:rPr>
          </a:br>
          <a:endParaRPr lang="el-GR" sz="1300" b="1" dirty="0">
            <a:solidFill>
              <a:schemeClr val="tx1"/>
            </a:solidFill>
          </a:endParaRPr>
        </a:p>
      </dgm:t>
    </dgm:pt>
    <dgm:pt modelId="{398FFEBB-0107-43D8-8C39-6586A06BE58B}" type="sibTrans" cxnId="{1B41399A-B5B4-448F-8096-2CEF9ADF0D13}">
      <dgm:prSet/>
      <dgm:spPr>
        <a:blipFill rotWithShape="0">
          <a:blip xmlns:r="http://schemas.openxmlformats.org/officeDocument/2006/relationships" r:embed="rId1"/>
          <a:stretch>
            <a:fillRect/>
          </a:stretch>
        </a:blipFill>
      </dgm:spPr>
      <dgm:t>
        <a:bodyPr/>
        <a:lstStyle/>
        <a:p>
          <a:endParaRPr lang="el-GR"/>
        </a:p>
      </dgm:t>
    </dgm:pt>
    <dgm:pt modelId="{6418F09B-613F-4590-90F9-AF89D2DE113A}" type="parTrans" cxnId="{1B41399A-B5B4-448F-8096-2CEF9ADF0D13}">
      <dgm:prSet/>
      <dgm:spPr/>
      <dgm:t>
        <a:bodyPr/>
        <a:lstStyle/>
        <a:p>
          <a:endParaRPr lang="el-GR"/>
        </a:p>
      </dgm:t>
    </dgm:pt>
    <dgm:pt modelId="{145939E7-F212-4C94-92C5-774C8463560B}">
      <dgm:prSet phldrT="[Κείμενο]" custT="1"/>
      <dgm:spPr>
        <a:blipFill rotWithShape="0">
          <a:blip xmlns:r="http://schemas.openxmlformats.org/officeDocument/2006/relationships" r:embed="rId1"/>
          <a:stretch>
            <a:fillRect/>
          </a:stretch>
        </a:blipFill>
      </dgm:spPr>
      <dgm:t>
        <a:bodyPr/>
        <a:lstStyle/>
        <a:p>
          <a:pPr algn="ctr"/>
          <a:r>
            <a:rPr lang="en-GB" sz="2000" b="1" dirty="0">
              <a:solidFill>
                <a:schemeClr val="bg1"/>
              </a:solidFill>
            </a:rPr>
            <a:t>What I shouldn’t do</a:t>
          </a:r>
          <a:r>
            <a:rPr lang="el-GR" sz="2000" b="1" dirty="0">
              <a:solidFill>
                <a:schemeClr val="bg1"/>
              </a:solidFill>
            </a:rPr>
            <a:t> ….</a:t>
          </a:r>
        </a:p>
      </dgm:t>
    </dgm:pt>
    <dgm:pt modelId="{09FA0CF2-BC95-41D1-AE10-963F399BF64F}" type="sibTrans" cxnId="{002319DD-9210-46B2-B4F4-B8E094CB6624}">
      <dgm:prSet/>
      <dgm:spPr>
        <a:blipFill rotWithShape="0">
          <a:blip xmlns:r="http://schemas.openxmlformats.org/officeDocument/2006/relationships" r:embed="rId1"/>
          <a:stretch>
            <a:fillRect/>
          </a:stretch>
        </a:blipFill>
      </dgm:spPr>
      <dgm:t>
        <a:bodyPr/>
        <a:lstStyle/>
        <a:p>
          <a:endParaRPr lang="el-GR"/>
        </a:p>
      </dgm:t>
    </dgm:pt>
    <dgm:pt modelId="{B0BB3137-C61B-4A71-903F-2DFBC2D32D02}" type="parTrans" cxnId="{002319DD-9210-46B2-B4F4-B8E094CB6624}">
      <dgm:prSet/>
      <dgm:spPr/>
      <dgm:t>
        <a:bodyPr/>
        <a:lstStyle/>
        <a:p>
          <a:endParaRPr lang="el-GR"/>
        </a:p>
      </dgm:t>
    </dgm:pt>
    <dgm:pt modelId="{CFE8A267-D9B0-4B2A-AEA1-E01419DF1BE5}">
      <dgm:prSet custT="1"/>
      <dgm:spPr>
        <a:solidFill>
          <a:srgbClr val="00E668"/>
        </a:solidFill>
      </dgm:spPr>
      <dgm:t>
        <a:bodyPr/>
        <a:lstStyle/>
        <a:p>
          <a:pPr algn="ctr"/>
          <a:r>
            <a:rPr lang="el-GR" sz="1300" b="1" dirty="0">
              <a:solidFill>
                <a:schemeClr val="tx1"/>
              </a:solidFill>
            </a:rPr>
            <a:t>→ </a:t>
          </a:r>
          <a:r>
            <a:rPr lang="en-GB" sz="1300" b="1" i="0" dirty="0">
              <a:solidFill>
                <a:schemeClr val="tx1"/>
              </a:solidFill>
            </a:rPr>
            <a:t>Avoid criticism / accusations, especially in front of others. Phrases like: 'Try to eat more', 'You hurt yourself for no reason', have no practical benefit. Instead, they make things worse and the person feels that she/he has no support.</a:t>
          </a:r>
          <a:endParaRPr lang="en-US" sz="1300" dirty="0">
            <a:solidFill>
              <a:schemeClr val="tx1"/>
            </a:solidFill>
          </a:endParaRPr>
        </a:p>
      </dgm:t>
    </dgm:pt>
    <dgm:pt modelId="{AEA25F55-0DDE-4253-9E61-11546396225B}" type="parTrans" cxnId="{7E987E96-44EB-4868-AC3D-119AB4AC9853}">
      <dgm:prSet/>
      <dgm:spPr/>
      <dgm:t>
        <a:bodyPr/>
        <a:lstStyle/>
        <a:p>
          <a:endParaRPr lang="en-US"/>
        </a:p>
      </dgm:t>
    </dgm:pt>
    <dgm:pt modelId="{EA13DFF8-BFCC-44B8-B28A-585DA4827B01}" type="sibTrans" cxnId="{7E987E96-44EB-4868-AC3D-119AB4AC9853}">
      <dgm:prSet/>
      <dgm:spPr>
        <a:solidFill>
          <a:srgbClr val="FF99FF">
            <a:alpha val="90000"/>
          </a:srgbClr>
        </a:solidFill>
      </dgm:spPr>
      <dgm:t>
        <a:bodyPr/>
        <a:lstStyle/>
        <a:p>
          <a:endParaRPr lang="en-US"/>
        </a:p>
      </dgm:t>
    </dgm:pt>
    <dgm:pt modelId="{969C75F8-D841-4AC7-8528-926615F2BCB4}" type="pres">
      <dgm:prSet presAssocID="{76E62E1E-5C07-4040-825F-31E20AF6EE8B}" presName="outerComposite" presStyleCnt="0">
        <dgm:presLayoutVars>
          <dgm:chMax val="5"/>
          <dgm:dir/>
          <dgm:resizeHandles val="exact"/>
        </dgm:presLayoutVars>
      </dgm:prSet>
      <dgm:spPr/>
    </dgm:pt>
    <dgm:pt modelId="{BBF276E9-9FEC-413E-9849-308A90A468A4}" type="pres">
      <dgm:prSet presAssocID="{76E62E1E-5C07-4040-825F-31E20AF6EE8B}" presName="dummyMaxCanvas" presStyleCnt="0">
        <dgm:presLayoutVars/>
      </dgm:prSet>
      <dgm:spPr/>
    </dgm:pt>
    <dgm:pt modelId="{E661B7EC-7374-4F29-9A86-8F2D82A3224E}" type="pres">
      <dgm:prSet presAssocID="{76E62E1E-5C07-4040-825F-31E20AF6EE8B}" presName="ThreeNodes_1" presStyleLbl="node1" presStyleIdx="0" presStyleCnt="3">
        <dgm:presLayoutVars>
          <dgm:bulletEnabled val="1"/>
        </dgm:presLayoutVars>
      </dgm:prSet>
      <dgm:spPr/>
    </dgm:pt>
    <dgm:pt modelId="{A2D1E553-EEC6-4B25-8C61-F20563FFBDD8}" type="pres">
      <dgm:prSet presAssocID="{76E62E1E-5C07-4040-825F-31E20AF6EE8B}" presName="ThreeNodes_2" presStyleLbl="node1" presStyleIdx="1" presStyleCnt="3">
        <dgm:presLayoutVars>
          <dgm:bulletEnabled val="1"/>
        </dgm:presLayoutVars>
      </dgm:prSet>
      <dgm:spPr/>
    </dgm:pt>
    <dgm:pt modelId="{9F9386A5-DCE4-4187-B3B7-688959136054}" type="pres">
      <dgm:prSet presAssocID="{76E62E1E-5C07-4040-825F-31E20AF6EE8B}" presName="ThreeNodes_3" presStyleLbl="node1" presStyleIdx="2" presStyleCnt="3" custLinFactNeighborX="477">
        <dgm:presLayoutVars>
          <dgm:bulletEnabled val="1"/>
        </dgm:presLayoutVars>
      </dgm:prSet>
      <dgm:spPr/>
    </dgm:pt>
    <dgm:pt modelId="{E7C9B922-783E-474A-A1BA-04F76A457669}" type="pres">
      <dgm:prSet presAssocID="{76E62E1E-5C07-4040-825F-31E20AF6EE8B}" presName="ThreeConn_1-2" presStyleLbl="fgAccFollowNode1" presStyleIdx="0" presStyleCnt="2">
        <dgm:presLayoutVars>
          <dgm:bulletEnabled val="1"/>
        </dgm:presLayoutVars>
      </dgm:prSet>
      <dgm:spPr/>
    </dgm:pt>
    <dgm:pt modelId="{D6959E78-953C-467B-94D3-880079E92955}" type="pres">
      <dgm:prSet presAssocID="{76E62E1E-5C07-4040-825F-31E20AF6EE8B}" presName="ThreeConn_2-3" presStyleLbl="fgAccFollowNode1" presStyleIdx="1" presStyleCnt="2">
        <dgm:presLayoutVars>
          <dgm:bulletEnabled val="1"/>
        </dgm:presLayoutVars>
      </dgm:prSet>
      <dgm:spPr/>
    </dgm:pt>
    <dgm:pt modelId="{2A00E8CC-C2D6-402C-92C4-1538AB4F5384}" type="pres">
      <dgm:prSet presAssocID="{76E62E1E-5C07-4040-825F-31E20AF6EE8B}" presName="ThreeNodes_1_text" presStyleLbl="node1" presStyleIdx="2" presStyleCnt="3">
        <dgm:presLayoutVars>
          <dgm:bulletEnabled val="1"/>
        </dgm:presLayoutVars>
      </dgm:prSet>
      <dgm:spPr/>
    </dgm:pt>
    <dgm:pt modelId="{0EDCC17A-6E05-493D-8FC9-46350AA97F3A}" type="pres">
      <dgm:prSet presAssocID="{76E62E1E-5C07-4040-825F-31E20AF6EE8B}" presName="ThreeNodes_2_text" presStyleLbl="node1" presStyleIdx="2" presStyleCnt="3">
        <dgm:presLayoutVars>
          <dgm:bulletEnabled val="1"/>
        </dgm:presLayoutVars>
      </dgm:prSet>
      <dgm:spPr/>
    </dgm:pt>
    <dgm:pt modelId="{AD09F7D6-A23C-47C8-94AE-DA683CD0ECF8}" type="pres">
      <dgm:prSet presAssocID="{76E62E1E-5C07-4040-825F-31E20AF6EE8B}" presName="ThreeNodes_3_text" presStyleLbl="node1" presStyleIdx="2" presStyleCnt="3">
        <dgm:presLayoutVars>
          <dgm:bulletEnabled val="1"/>
        </dgm:presLayoutVars>
      </dgm:prSet>
      <dgm:spPr/>
    </dgm:pt>
  </dgm:ptLst>
  <dgm:cxnLst>
    <dgm:cxn modelId="{21B83811-B851-4A0E-8019-19E531122DFD}" type="presOf" srcId="{0B21EB62-1E54-4839-96E0-DBD59BF49D88}" destId="{0EDCC17A-6E05-493D-8FC9-46350AA97F3A}" srcOrd="1" destOrd="0" presId="urn:microsoft.com/office/officeart/2005/8/layout/vProcess5"/>
    <dgm:cxn modelId="{270B1718-35C5-4992-92C8-4E0586E6977F}" type="presOf" srcId="{145939E7-F212-4C94-92C5-774C8463560B}" destId="{2A00E8CC-C2D6-402C-92C4-1538AB4F5384}" srcOrd="1" destOrd="0" presId="urn:microsoft.com/office/officeart/2005/8/layout/vProcess5"/>
    <dgm:cxn modelId="{080E2519-F97F-49AE-BA1B-895D0811A004}" type="presOf" srcId="{76E62E1E-5C07-4040-825F-31E20AF6EE8B}" destId="{969C75F8-D841-4AC7-8528-926615F2BCB4}" srcOrd="0" destOrd="0" presId="urn:microsoft.com/office/officeart/2005/8/layout/vProcess5"/>
    <dgm:cxn modelId="{9B006F49-EEB0-4277-866D-67916EF5A101}" type="presOf" srcId="{CFE8A267-D9B0-4B2A-AEA1-E01419DF1BE5}" destId="{9F9386A5-DCE4-4187-B3B7-688959136054}" srcOrd="0" destOrd="0" presId="urn:microsoft.com/office/officeart/2005/8/layout/vProcess5"/>
    <dgm:cxn modelId="{19281370-A38D-48A5-BA93-45A23F470DDF}" type="presOf" srcId="{09FA0CF2-BC95-41D1-AE10-963F399BF64F}" destId="{E7C9B922-783E-474A-A1BA-04F76A457669}" srcOrd="0" destOrd="0" presId="urn:microsoft.com/office/officeart/2005/8/layout/vProcess5"/>
    <dgm:cxn modelId="{28101D56-458E-4D41-B718-6A8199B867E6}" type="presOf" srcId="{145939E7-F212-4C94-92C5-774C8463560B}" destId="{E661B7EC-7374-4F29-9A86-8F2D82A3224E}" srcOrd="0" destOrd="0" presId="urn:microsoft.com/office/officeart/2005/8/layout/vProcess5"/>
    <dgm:cxn modelId="{7B223787-1916-4960-93E0-AD99BA28714A}" type="presOf" srcId="{CFE8A267-D9B0-4B2A-AEA1-E01419DF1BE5}" destId="{AD09F7D6-A23C-47C8-94AE-DA683CD0ECF8}" srcOrd="1" destOrd="0" presId="urn:microsoft.com/office/officeart/2005/8/layout/vProcess5"/>
    <dgm:cxn modelId="{7E987E96-44EB-4868-AC3D-119AB4AC9853}" srcId="{76E62E1E-5C07-4040-825F-31E20AF6EE8B}" destId="{CFE8A267-D9B0-4B2A-AEA1-E01419DF1BE5}" srcOrd="2" destOrd="0" parTransId="{AEA25F55-0DDE-4253-9E61-11546396225B}" sibTransId="{EA13DFF8-BFCC-44B8-B28A-585DA4827B01}"/>
    <dgm:cxn modelId="{1B41399A-B5B4-448F-8096-2CEF9ADF0D13}" srcId="{76E62E1E-5C07-4040-825F-31E20AF6EE8B}" destId="{0B21EB62-1E54-4839-96E0-DBD59BF49D88}" srcOrd="1" destOrd="0" parTransId="{6418F09B-613F-4590-90F9-AF89D2DE113A}" sibTransId="{398FFEBB-0107-43D8-8C39-6586A06BE58B}"/>
    <dgm:cxn modelId="{AF57579D-1CB8-441C-A46D-197F2951E8D9}" type="presOf" srcId="{0B21EB62-1E54-4839-96E0-DBD59BF49D88}" destId="{A2D1E553-EEC6-4B25-8C61-F20563FFBDD8}" srcOrd="0" destOrd="0" presId="urn:microsoft.com/office/officeart/2005/8/layout/vProcess5"/>
    <dgm:cxn modelId="{002319DD-9210-46B2-B4F4-B8E094CB6624}" srcId="{76E62E1E-5C07-4040-825F-31E20AF6EE8B}" destId="{145939E7-F212-4C94-92C5-774C8463560B}" srcOrd="0" destOrd="0" parTransId="{B0BB3137-C61B-4A71-903F-2DFBC2D32D02}" sibTransId="{09FA0CF2-BC95-41D1-AE10-963F399BF64F}"/>
    <dgm:cxn modelId="{3F4435E0-49BD-4BAB-AB0D-6D0A538C1DB1}" type="presOf" srcId="{398FFEBB-0107-43D8-8C39-6586A06BE58B}" destId="{D6959E78-953C-467B-94D3-880079E92955}" srcOrd="0" destOrd="0" presId="urn:microsoft.com/office/officeart/2005/8/layout/vProcess5"/>
    <dgm:cxn modelId="{2E878221-B0A9-45FD-A914-F635BDA0E7B5}" type="presParOf" srcId="{969C75F8-D841-4AC7-8528-926615F2BCB4}" destId="{BBF276E9-9FEC-413E-9849-308A90A468A4}" srcOrd="0" destOrd="0" presId="urn:microsoft.com/office/officeart/2005/8/layout/vProcess5"/>
    <dgm:cxn modelId="{742CC684-F84C-45E3-B568-B0657E30EE91}" type="presParOf" srcId="{969C75F8-D841-4AC7-8528-926615F2BCB4}" destId="{E661B7EC-7374-4F29-9A86-8F2D82A3224E}" srcOrd="1" destOrd="0" presId="urn:microsoft.com/office/officeart/2005/8/layout/vProcess5"/>
    <dgm:cxn modelId="{EE46BE32-DC4A-4F33-8804-38A4EF074AE1}" type="presParOf" srcId="{969C75F8-D841-4AC7-8528-926615F2BCB4}" destId="{A2D1E553-EEC6-4B25-8C61-F20563FFBDD8}" srcOrd="2" destOrd="0" presId="urn:microsoft.com/office/officeart/2005/8/layout/vProcess5"/>
    <dgm:cxn modelId="{2A96F54B-458D-4287-B081-95021E181C81}" type="presParOf" srcId="{969C75F8-D841-4AC7-8528-926615F2BCB4}" destId="{9F9386A5-DCE4-4187-B3B7-688959136054}" srcOrd="3" destOrd="0" presId="urn:microsoft.com/office/officeart/2005/8/layout/vProcess5"/>
    <dgm:cxn modelId="{A4795994-2A35-4870-A7E9-F9EB61247783}" type="presParOf" srcId="{969C75F8-D841-4AC7-8528-926615F2BCB4}" destId="{E7C9B922-783E-474A-A1BA-04F76A457669}" srcOrd="4" destOrd="0" presId="urn:microsoft.com/office/officeart/2005/8/layout/vProcess5"/>
    <dgm:cxn modelId="{5532B6D2-5CF9-4946-AD67-A5A55DFBE710}" type="presParOf" srcId="{969C75F8-D841-4AC7-8528-926615F2BCB4}" destId="{D6959E78-953C-467B-94D3-880079E92955}" srcOrd="5" destOrd="0" presId="urn:microsoft.com/office/officeart/2005/8/layout/vProcess5"/>
    <dgm:cxn modelId="{284A3DED-7B06-491F-A9F8-D0F67DB9F15A}" type="presParOf" srcId="{969C75F8-D841-4AC7-8528-926615F2BCB4}" destId="{2A00E8CC-C2D6-402C-92C4-1538AB4F5384}" srcOrd="6" destOrd="0" presId="urn:microsoft.com/office/officeart/2005/8/layout/vProcess5"/>
    <dgm:cxn modelId="{880D0385-B0CB-45C2-A4A4-7A1082924360}" type="presParOf" srcId="{969C75F8-D841-4AC7-8528-926615F2BCB4}" destId="{0EDCC17A-6E05-493D-8FC9-46350AA97F3A}" srcOrd="7" destOrd="0" presId="urn:microsoft.com/office/officeart/2005/8/layout/vProcess5"/>
    <dgm:cxn modelId="{C2AB6144-3EDC-49D5-8B76-B930C6869C7C}" type="presParOf" srcId="{969C75F8-D841-4AC7-8528-926615F2BCB4}" destId="{AD09F7D6-A23C-47C8-94AE-DA683CD0ECF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F00FF"/>
        </a:solidFill>
      </dgm:spPr>
      <dgm:t>
        <a:bodyPr/>
        <a:lstStyle/>
        <a:p>
          <a:r>
            <a:rPr lang="en-GB" sz="1200" b="1" dirty="0">
              <a:solidFill>
                <a:schemeClr val="tx1"/>
              </a:solidFill>
            </a:rPr>
            <a:t>Eating disorders are treated by a multidisciplinary team of health professionals (</a:t>
          </a:r>
          <a:r>
            <a:rPr lang="en-GB" sz="1200" b="1" dirty="0" err="1">
              <a:solidFill>
                <a:schemeClr val="tx1"/>
              </a:solidFill>
            </a:rPr>
            <a:t>eg</a:t>
          </a:r>
          <a:r>
            <a:rPr lang="en-GB" sz="1200" b="1" dirty="0">
              <a:solidFill>
                <a:schemeClr val="tx1"/>
              </a:solidFill>
            </a:rPr>
            <a:t> clinical dietitian, clinical psychologist, etc.) and includes:</a:t>
          </a:r>
          <a:endParaRPr lang="el-GR" sz="1200" b="1" dirty="0">
            <a:solidFill>
              <a:schemeClr val="tx1"/>
            </a:solidFill>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CCFF33"/>
        </a:solidFill>
      </dgm:spPr>
      <dgm:t>
        <a:bodyPr/>
        <a:lstStyle/>
        <a:p>
          <a:r>
            <a:rPr lang="el-GR" sz="1200" b="1" dirty="0">
              <a:solidFill>
                <a:schemeClr val="tx1"/>
              </a:solidFill>
            </a:rPr>
            <a:t>→ </a:t>
          </a:r>
          <a:r>
            <a:rPr lang="en-GB" sz="1200" b="1" dirty="0">
              <a:solidFill>
                <a:schemeClr val="tx1"/>
              </a:solidFill>
            </a:rPr>
            <a:t>Nutrition education, so that the person regains normal eating habits and normal weight.</a:t>
          </a:r>
          <a:endParaRPr lang="el-GR" sz="1200" b="1" dirty="0">
            <a:solidFill>
              <a:schemeClr val="tx1"/>
            </a:solidFill>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9966FF"/>
        </a:solidFill>
      </dgm:spPr>
      <dgm:t>
        <a:bodyPr/>
        <a:lstStyle/>
        <a:p>
          <a:r>
            <a:rPr lang="el-GR" sz="1200" b="1" dirty="0">
              <a:solidFill>
                <a:schemeClr val="tx1"/>
              </a:solidFill>
            </a:rPr>
            <a:t>→ </a:t>
          </a:r>
          <a:r>
            <a:rPr lang="en-GB" sz="1200" b="1" dirty="0">
              <a:solidFill>
                <a:schemeClr val="tx1"/>
              </a:solidFill>
            </a:rPr>
            <a:t>Hospitalization for people with severe weight loss and other serious organic problems.</a:t>
          </a:r>
          <a:r>
            <a:rPr lang="el-GR" sz="1200" b="1" dirty="0">
              <a:solidFill>
                <a:schemeClr val="tx1"/>
              </a:solidFill>
            </a:rPr>
            <a:t> </a:t>
          </a: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FF0066"/>
        </a:solidFill>
      </dgm:spPr>
      <dgm:t>
        <a:bodyPr/>
        <a:lstStyle/>
        <a:p>
          <a:endParaRPr lang="el-GR" sz="1200" b="1" dirty="0">
            <a:solidFill>
              <a:schemeClr val="tx1"/>
            </a:solidFill>
          </a:endParaRPr>
        </a:p>
        <a:p>
          <a:r>
            <a:rPr lang="el-GR" sz="1200" b="1" dirty="0">
              <a:solidFill>
                <a:schemeClr val="tx1"/>
              </a:solidFill>
            </a:rPr>
            <a:t> →</a:t>
          </a:r>
          <a:r>
            <a:rPr lang="en-GB" sz="1200" b="1" dirty="0">
              <a:solidFill>
                <a:schemeClr val="tx1"/>
              </a:solidFill>
            </a:rPr>
            <a:t> Psychotherapeutic techniques in the provision of help to individuals so that they can explore unconscious parts of their personality and past relationships, which account for the development of their problematic attitude and behaviour.</a:t>
          </a:r>
          <a:endParaRPr lang="el-GR" sz="1200" b="1" dirty="0">
            <a:solidFill>
              <a:schemeClr val="tx1"/>
            </a:solidFill>
          </a:endParaRPr>
        </a:p>
        <a:p>
          <a:endParaRPr lang="el-GR" sz="12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AB713E33-C09E-4058-B40E-A35F961D1D2C}">
      <dgm:prSet custT="1"/>
      <dgm:spPr>
        <a:solidFill>
          <a:srgbClr val="00FFFF"/>
        </a:solidFill>
      </dgm:spPr>
      <dgm:t>
        <a:bodyPr/>
        <a:lstStyle/>
        <a:p>
          <a:r>
            <a:rPr lang="el-GR" sz="1200" b="1">
              <a:solidFill>
                <a:schemeClr val="tx1"/>
              </a:solidFill>
            </a:rPr>
            <a:t>→ </a:t>
          </a:r>
          <a:r>
            <a:rPr lang="en-GB" sz="1200" b="1">
              <a:solidFill>
                <a:schemeClr val="tx1"/>
              </a:solidFill>
            </a:rPr>
            <a:t>Involvement of the whole family in the treatment process.</a:t>
          </a:r>
          <a:endParaRPr lang="el-GR" sz="1200" b="1" dirty="0">
            <a:solidFill>
              <a:schemeClr val="tx1"/>
            </a:solidFill>
          </a:endParaRPr>
        </a:p>
      </dgm:t>
    </dgm:pt>
    <dgm:pt modelId="{471EA903-C23B-4E8A-900A-433FA81D27EB}" type="sibTrans" cxnId="{C8697811-8EDA-4A53-85FD-CBBADE3017C8}">
      <dgm:prSet/>
      <dgm:spPr/>
      <dgm:t>
        <a:bodyPr/>
        <a:lstStyle/>
        <a:p>
          <a:endParaRPr lang="el-GR"/>
        </a:p>
      </dgm:t>
    </dgm:pt>
    <dgm:pt modelId="{C7A4C928-6CE7-4D31-9A1D-9E94421F4916}" type="parTrans" cxnId="{C8697811-8EDA-4A53-85FD-CBBADE3017C8}">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5">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5">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5">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5">
        <dgm:presLayoutVars>
          <dgm:bulletEnabled val="1"/>
        </dgm:presLayoutVars>
      </dgm:prSet>
      <dgm:spPr/>
    </dgm:pt>
    <dgm:pt modelId="{992A495C-BE3D-4CE6-8EFA-3E8B781A028D}" type="pres">
      <dgm:prSet presAssocID="{C4B568A0-A8C8-4B3B-A6BC-2F133C7143F0}" presName="sibTrans" presStyleCnt="0"/>
      <dgm:spPr/>
    </dgm:pt>
    <dgm:pt modelId="{A88DB5BA-ED4A-49D3-BCBF-3B0CD034DEDE}" type="pres">
      <dgm:prSet presAssocID="{AB713E33-C09E-4058-B40E-A35F961D1D2C}" presName="textNode" presStyleLbl="node1" presStyleIdx="4" presStyleCnt="5">
        <dgm:presLayoutVars>
          <dgm:bulletEnabled val="1"/>
        </dgm:presLayoutVars>
      </dgm:prSet>
      <dgm:spPr/>
    </dgm:pt>
  </dgm:ptLst>
  <dgm:cxnLst>
    <dgm:cxn modelId="{C8697811-8EDA-4A53-85FD-CBBADE3017C8}" srcId="{B04613D1-0B0C-4361-919D-6C43E94C3E7B}" destId="{AB713E33-C09E-4058-B40E-A35F961D1D2C}" srcOrd="4" destOrd="0" parTransId="{C7A4C928-6CE7-4D31-9A1D-9E94421F4916}" sibTransId="{471EA903-C23B-4E8A-900A-433FA81D27EB}"/>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B37A83B1-B873-44B3-96E5-69022F367C0E}" type="presOf" srcId="{AB713E33-C09E-4058-B40E-A35F961D1D2C}" destId="{A88DB5BA-ED4A-49D3-BCBF-3B0CD034DEDE}" srcOrd="0" destOrd="0" presId="urn:microsoft.com/office/officeart/2005/8/layout/hProcess9"/>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 modelId="{6272511E-C96D-4655-8A39-D4A1DEA59552}" type="presParOf" srcId="{8D6EA01F-43B3-4B43-962B-A9B4A11192A9}" destId="{992A495C-BE3D-4CE6-8EFA-3E8B781A028D}" srcOrd="7" destOrd="0" presId="urn:microsoft.com/office/officeart/2005/8/layout/hProcess9"/>
    <dgm:cxn modelId="{EC652719-54BE-4CA9-8866-231E5C0BBDC6}" type="presParOf" srcId="{8D6EA01F-43B3-4B43-962B-A9B4A11192A9}" destId="{A88DB5BA-ED4A-49D3-BCBF-3B0CD034DED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5794-CD58-4A78-881A-8B7B06D223FA}">
      <dsp:nvSpPr>
        <dsp:cNvPr id="0" name=""/>
        <dsp:cNvSpPr/>
      </dsp:nvSpPr>
      <dsp:spPr>
        <a:xfrm>
          <a:off x="1461398" y="0"/>
          <a:ext cx="3409836" cy="3410253"/>
        </a:xfrm>
        <a:prstGeom prst="ellipse">
          <a:avLst/>
        </a:prstGeom>
        <a:blipFill dpi="0" rotWithShape="0">
          <a:blip xmlns:r="http://schemas.openxmlformats.org/officeDocument/2006/relationships" r:embed="rId1">
            <a:alphaModFix amt="79000"/>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 person's intense anxiety about his weight and his excessive preoccupation with food, are the characteristics that indicate the onset of a disturbed eating behaviour and can lead to an eating disorder over time.</a:t>
          </a:r>
          <a:endParaRPr lang="en-US" sz="1300" b="1" kern="1200" dirty="0">
            <a:solidFill>
              <a:schemeClr val="tx1"/>
            </a:solidFill>
          </a:endParaRPr>
        </a:p>
      </dsp:txBody>
      <dsp:txXfrm>
        <a:off x="1960757" y="499420"/>
        <a:ext cx="2411118" cy="2411413"/>
      </dsp:txXfrm>
    </dsp:sp>
    <dsp:sp modelId="{0E4501E7-07C3-4524-B8D1-89C811A07BC6}">
      <dsp:nvSpPr>
        <dsp:cNvPr id="0" name=""/>
        <dsp:cNvSpPr/>
      </dsp:nvSpPr>
      <dsp:spPr>
        <a:xfrm>
          <a:off x="3250663" y="2274450"/>
          <a:ext cx="3409836" cy="3410253"/>
        </a:xfrm>
        <a:prstGeom prst="ellipse">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Psychogenic eating disorders constitute a complex condition where disordered eating habits, as well as psychological difficulties, need to be treated.</a:t>
          </a:r>
          <a:br>
            <a:rPr lang="en-US" sz="1300" b="1" kern="1200" dirty="0">
              <a:solidFill>
                <a:schemeClr val="tx1"/>
              </a:solidFill>
            </a:rPr>
          </a:br>
          <a:endParaRPr lang="en-US" sz="1300" b="1" kern="1200" dirty="0">
            <a:solidFill>
              <a:schemeClr val="tx1"/>
            </a:solidFill>
          </a:endParaRPr>
        </a:p>
      </dsp:txBody>
      <dsp:txXfrm>
        <a:off x="3750022" y="2773870"/>
        <a:ext cx="2411118" cy="2411413"/>
      </dsp:txXfrm>
    </dsp:sp>
    <dsp:sp modelId="{3B9F4AC6-4E02-43C3-9B25-5D53E1E79B0B}">
      <dsp:nvSpPr>
        <dsp:cNvPr id="0" name=""/>
        <dsp:cNvSpPr/>
      </dsp:nvSpPr>
      <dsp:spPr>
        <a:xfrm>
          <a:off x="4969228" y="0"/>
          <a:ext cx="3409836" cy="3410253"/>
        </a:xfrm>
        <a:prstGeom prst="ellipse">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The main types of eating disorders are anorexia nervosa, bulimia nervosa and binge eating.</a:t>
          </a:r>
          <a:endParaRPr lang="en-US" sz="1300" b="1" kern="1200" dirty="0">
            <a:solidFill>
              <a:schemeClr val="tx1"/>
            </a:solidFill>
          </a:endParaRPr>
        </a:p>
      </dsp:txBody>
      <dsp:txXfrm>
        <a:off x="5468587" y="499420"/>
        <a:ext cx="2411118" cy="2411413"/>
      </dsp:txXfrm>
    </dsp:sp>
    <dsp:sp modelId="{17E1894D-CDD9-442A-854D-F68B1B85FBDA}">
      <dsp:nvSpPr>
        <dsp:cNvPr id="0" name=""/>
        <dsp:cNvSpPr/>
      </dsp:nvSpPr>
      <dsp:spPr>
        <a:xfrm>
          <a:off x="6492219" y="2274450"/>
          <a:ext cx="3409836" cy="3410253"/>
        </a:xfrm>
        <a:prstGeom prst="ellipse">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Anyone can develop an eating disorder, regardless of age, gender or educational level. However, young women are more vulnerable, especially between the ages of 15-25.</a:t>
          </a:r>
          <a:endParaRPr lang="en-US" sz="1300" b="1" kern="1200" dirty="0">
            <a:solidFill>
              <a:schemeClr val="tx1"/>
            </a:solidFill>
          </a:endParaRPr>
        </a:p>
      </dsp:txBody>
      <dsp:txXfrm>
        <a:off x="6991578" y="2773870"/>
        <a:ext cx="2411118" cy="2411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9457-99A0-49C7-B2ED-42F886263716}">
      <dsp:nvSpPr>
        <dsp:cNvPr id="0" name=""/>
        <dsp:cNvSpPr/>
      </dsp:nvSpPr>
      <dsp:spPr>
        <a:xfrm>
          <a:off x="5513952" y="2333822"/>
          <a:ext cx="4329792" cy="730923"/>
        </a:xfrm>
        <a:custGeom>
          <a:avLst/>
          <a:gdLst/>
          <a:ahLst/>
          <a:cxnLst/>
          <a:rect l="0" t="0" r="0" b="0"/>
          <a:pathLst>
            <a:path>
              <a:moveTo>
                <a:pt x="0" y="0"/>
              </a:moveTo>
              <a:lnTo>
                <a:pt x="0" y="512137"/>
              </a:lnTo>
              <a:lnTo>
                <a:pt x="4329792" y="512137"/>
              </a:lnTo>
              <a:lnTo>
                <a:pt x="4329792" y="73092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329389-0896-421B-9135-27F2160CF013}">
      <dsp:nvSpPr>
        <dsp:cNvPr id="0" name=""/>
        <dsp:cNvSpPr/>
      </dsp:nvSpPr>
      <dsp:spPr>
        <a:xfrm>
          <a:off x="5513952" y="2333822"/>
          <a:ext cx="1443264" cy="730923"/>
        </a:xfrm>
        <a:custGeom>
          <a:avLst/>
          <a:gdLst/>
          <a:ahLst/>
          <a:cxnLst/>
          <a:rect l="0" t="0" r="0" b="0"/>
          <a:pathLst>
            <a:path>
              <a:moveTo>
                <a:pt x="0" y="0"/>
              </a:moveTo>
              <a:lnTo>
                <a:pt x="0" y="512137"/>
              </a:lnTo>
              <a:lnTo>
                <a:pt x="1443264" y="512137"/>
              </a:lnTo>
              <a:lnTo>
                <a:pt x="1443264" y="730923"/>
              </a:lnTo>
            </a:path>
          </a:pathLst>
        </a:custGeom>
        <a:noFill/>
        <a:ln w="12700" cap="flat" cmpd="sng" algn="ctr">
          <a:solidFill>
            <a:srgbClr val="6600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0413B-9799-43F7-A18B-84628F5F4881}">
      <dsp:nvSpPr>
        <dsp:cNvPr id="0" name=""/>
        <dsp:cNvSpPr/>
      </dsp:nvSpPr>
      <dsp:spPr>
        <a:xfrm>
          <a:off x="4070688" y="2333822"/>
          <a:ext cx="1443264" cy="730923"/>
        </a:xfrm>
        <a:custGeom>
          <a:avLst/>
          <a:gdLst/>
          <a:ahLst/>
          <a:cxnLst/>
          <a:rect l="0" t="0" r="0" b="0"/>
          <a:pathLst>
            <a:path>
              <a:moveTo>
                <a:pt x="1443264" y="0"/>
              </a:moveTo>
              <a:lnTo>
                <a:pt x="1443264" y="512137"/>
              </a:lnTo>
              <a:lnTo>
                <a:pt x="0" y="512137"/>
              </a:lnTo>
              <a:lnTo>
                <a:pt x="0" y="730923"/>
              </a:lnTo>
            </a:path>
          </a:pathLst>
        </a:custGeom>
        <a:noFill/>
        <a:ln w="127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1184160" y="2333822"/>
          <a:ext cx="4329792" cy="730923"/>
        </a:xfrm>
        <a:custGeom>
          <a:avLst/>
          <a:gdLst/>
          <a:ahLst/>
          <a:cxnLst/>
          <a:rect l="0" t="0" r="0" b="0"/>
          <a:pathLst>
            <a:path>
              <a:moveTo>
                <a:pt x="4329792" y="0"/>
              </a:moveTo>
              <a:lnTo>
                <a:pt x="4329792" y="512137"/>
              </a:lnTo>
              <a:lnTo>
                <a:pt x="0" y="512137"/>
              </a:lnTo>
              <a:lnTo>
                <a:pt x="0" y="730923"/>
              </a:lnTo>
            </a:path>
          </a:pathLst>
        </a:custGeom>
        <a:noFill/>
        <a:ln w="12700" cap="flat" cmpd="sng" algn="ctr">
          <a:solidFill>
            <a:srgbClr val="00CC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4286338" y="756636"/>
          <a:ext cx="2455228" cy="157718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548749" y="1005927"/>
          <a:ext cx="2455228" cy="157718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solidFill>
                <a:schemeClr val="tx1"/>
              </a:solidFill>
              <a:latin typeface="+mn-lt"/>
            </a:rPr>
            <a:t>Factors that contribute to the occurrence of eating disorders</a:t>
          </a:r>
          <a:endParaRPr lang="el-GR" sz="1500" b="1" i="0" kern="1200" dirty="0">
            <a:solidFill>
              <a:schemeClr val="tx1"/>
            </a:solidFill>
            <a:latin typeface="+mn-lt"/>
          </a:endParaRPr>
        </a:p>
      </dsp:txBody>
      <dsp:txXfrm>
        <a:off x="4594943" y="1052121"/>
        <a:ext cx="2362840" cy="1484798"/>
      </dsp:txXfrm>
    </dsp:sp>
    <dsp:sp modelId="{FBD36F8B-2B37-404E-9E1F-B1CEC2C14E92}">
      <dsp:nvSpPr>
        <dsp:cNvPr id="0" name=""/>
        <dsp:cNvSpPr/>
      </dsp:nvSpPr>
      <dsp:spPr>
        <a:xfrm>
          <a:off x="3307" y="3064746"/>
          <a:ext cx="2361704" cy="1499682"/>
        </a:xfrm>
        <a:prstGeom prst="roundRect">
          <a:avLst>
            <a:gd name="adj" fmla="val 10000"/>
          </a:avLst>
        </a:prstGeom>
        <a:solidFill>
          <a:srgbClr val="FF3E1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265719"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latin typeface="+mn-lt"/>
            </a:rPr>
            <a:t>Genetic predisposition</a:t>
          </a:r>
          <a:endParaRPr lang="el-GR" sz="1200" b="1" kern="1200" dirty="0">
            <a:solidFill>
              <a:schemeClr val="tx1"/>
            </a:solidFill>
            <a:latin typeface="+mn-lt"/>
          </a:endParaRPr>
        </a:p>
      </dsp:txBody>
      <dsp:txXfrm>
        <a:off x="309643" y="3357961"/>
        <a:ext cx="2273856" cy="1411834"/>
      </dsp:txXfrm>
    </dsp:sp>
    <dsp:sp modelId="{D1CE3DD7-93C3-4E2F-BBBC-070779198283}">
      <dsp:nvSpPr>
        <dsp:cNvPr id="0" name=""/>
        <dsp:cNvSpPr/>
      </dsp:nvSpPr>
      <dsp:spPr>
        <a:xfrm>
          <a:off x="2889835" y="3064746"/>
          <a:ext cx="2361704" cy="1499682"/>
        </a:xfrm>
        <a:prstGeom prst="roundRect">
          <a:avLst>
            <a:gd name="adj" fmla="val 10000"/>
          </a:avLst>
        </a:prstGeom>
        <a:solidFill>
          <a:srgbClr val="00B8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3152247"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mn-lt"/>
            </a:rPr>
            <a:t>Biological factors → In some people with eating disorders, certain biochemical parameters of the brain that control hunger, appetite, and digestion are unstable.</a:t>
          </a:r>
          <a:endParaRPr lang="el-GR" sz="1200" b="1" kern="1200" dirty="0">
            <a:solidFill>
              <a:schemeClr val="tx1"/>
            </a:solidFill>
            <a:latin typeface="+mn-lt"/>
          </a:endParaRPr>
        </a:p>
      </dsp:txBody>
      <dsp:txXfrm>
        <a:off x="3196171" y="3357961"/>
        <a:ext cx="2273856" cy="1411834"/>
      </dsp:txXfrm>
    </dsp:sp>
    <dsp:sp modelId="{C53B31A7-C42E-4B88-B804-E6A3477F14D0}">
      <dsp:nvSpPr>
        <dsp:cNvPr id="0" name=""/>
        <dsp:cNvSpPr/>
      </dsp:nvSpPr>
      <dsp:spPr>
        <a:xfrm>
          <a:off x="5776363" y="3064746"/>
          <a:ext cx="2361704" cy="1499682"/>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66AFFB-AEFB-47A9-8067-BEA5293333EA}">
      <dsp:nvSpPr>
        <dsp:cNvPr id="0" name=""/>
        <dsp:cNvSpPr/>
      </dsp:nvSpPr>
      <dsp:spPr>
        <a:xfrm>
          <a:off x="6038775"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mn-lt"/>
            </a:rPr>
            <a:t>Socio-economic &amp; cultural factors → e.g. social pressure that gives value to the acquisition of the "perfect body", evaluation of individuals based on their appearance and not based on their abilities, beauty standards, etc.</a:t>
          </a:r>
          <a:endParaRPr lang="el-GR" sz="1200" b="1" kern="1200" dirty="0">
            <a:solidFill>
              <a:schemeClr val="tx1"/>
            </a:solidFill>
            <a:latin typeface="+mn-lt"/>
          </a:endParaRPr>
        </a:p>
      </dsp:txBody>
      <dsp:txXfrm>
        <a:off x="6082699" y="3357961"/>
        <a:ext cx="2273856" cy="1411834"/>
      </dsp:txXfrm>
    </dsp:sp>
    <dsp:sp modelId="{AB25C211-4882-41EA-8045-137A89195BF7}">
      <dsp:nvSpPr>
        <dsp:cNvPr id="0" name=""/>
        <dsp:cNvSpPr/>
      </dsp:nvSpPr>
      <dsp:spPr>
        <a:xfrm>
          <a:off x="8662891" y="3064746"/>
          <a:ext cx="2361704" cy="1499682"/>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07F038-31A7-4F7B-89FA-3D357B42A1EB}">
      <dsp:nvSpPr>
        <dsp:cNvPr id="0" name=""/>
        <dsp:cNvSpPr/>
      </dsp:nvSpPr>
      <dsp:spPr>
        <a:xfrm>
          <a:off x="8925303" y="3314037"/>
          <a:ext cx="2361704" cy="14996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Calibri" panose="020F0502020204030204" pitchFamily="34" charset="0"/>
              <a:cs typeface="Calibri" panose="020F0502020204030204" pitchFamily="34" charset="0"/>
            </a:rPr>
            <a:t>Psychological factors / Personality → Low self-esteem, difficulty in expressing emotions, depression, anxiety, anger or loneliness, feeling of inadequacy, strains in interpersonal relationships, etc.</a:t>
          </a:r>
          <a:endParaRPr lang="en-US" sz="1200" b="1" kern="1200" dirty="0"/>
        </a:p>
      </dsp:txBody>
      <dsp:txXfrm>
        <a:off x="8969227" y="3357961"/>
        <a:ext cx="2273856" cy="1411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A1D7-F661-47D4-967B-C584860996EF}">
      <dsp:nvSpPr>
        <dsp:cNvPr id="0" name=""/>
        <dsp:cNvSpPr/>
      </dsp:nvSpPr>
      <dsp:spPr>
        <a:xfrm>
          <a:off x="87349" y="0"/>
          <a:ext cx="3216977" cy="5125774"/>
        </a:xfrm>
        <a:prstGeom prst="roundRect">
          <a:avLst>
            <a:gd name="adj" fmla="val 10000"/>
          </a:avLst>
        </a:prstGeom>
        <a:solidFill>
          <a:srgbClr val="FF3E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Anorexia nervosa</a:t>
          </a:r>
          <a:r>
            <a:rPr lang="en-GB" sz="1100" b="1" kern="1200" dirty="0">
              <a:solidFill>
                <a:schemeClr val="tx1"/>
              </a:solidFill>
            </a:rPr>
            <a:t>
→ An eating disorder which is characterized by voluntary restriction of food intake and the individual’s refusal to maintain the minimum weight, while having a distorted image of herself/himself.
→ It is a serious mental illness with high rates of morbidity and mortality.</a:t>
          </a:r>
          <a:endParaRPr lang="el-GR" sz="1100" b="1" kern="1200" dirty="0">
            <a:solidFill>
              <a:schemeClr val="tx1"/>
            </a:solidFill>
          </a:endParaRPr>
        </a:p>
      </dsp:txBody>
      <dsp:txXfrm>
        <a:off x="87349" y="2050309"/>
        <a:ext cx="3216977" cy="2050309"/>
      </dsp:txXfrm>
    </dsp:sp>
    <dsp:sp modelId="{AAEF75C2-D79F-497A-A3B6-AA7161A08159}">
      <dsp:nvSpPr>
        <dsp:cNvPr id="0" name=""/>
        <dsp:cNvSpPr/>
      </dsp:nvSpPr>
      <dsp:spPr>
        <a:xfrm>
          <a:off x="757115" y="307546"/>
          <a:ext cx="1706882" cy="1706882"/>
        </a:xfrm>
        <a:prstGeom prst="ellipse">
          <a:avLst/>
        </a:prstGeom>
        <a:blipFill>
          <a:blip xmlns:r="http://schemas.openxmlformats.org/officeDocument/2006/relationships" r:embed="rId1"/>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98836-9CA1-4381-8AA5-441398B53D0C}">
      <dsp:nvSpPr>
        <dsp:cNvPr id="0" name=""/>
        <dsp:cNvSpPr/>
      </dsp:nvSpPr>
      <dsp:spPr>
        <a:xfrm>
          <a:off x="3315555" y="0"/>
          <a:ext cx="3216977" cy="5125774"/>
        </a:xfrm>
        <a:prstGeom prst="roundRect">
          <a:avLst>
            <a:gd name="adj" fmla="val 10000"/>
          </a:avLst>
        </a:prstGeom>
        <a:solidFill>
          <a:srgbClr val="00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r>
            <a:rPr lang="en-GB" sz="1400" b="1" kern="1200" dirty="0">
              <a:solidFill>
                <a:schemeClr val="tx1"/>
              </a:solidFill>
            </a:rPr>
            <a:t>Bulimia nervosa</a:t>
          </a:r>
          <a:endParaRPr lang="el-GR" sz="1400" b="1" kern="1200" dirty="0">
            <a:solidFill>
              <a:schemeClr val="tx1"/>
            </a:solidFill>
          </a:endParaRPr>
        </a:p>
        <a:p>
          <a:pPr marL="0" lvl="0" indent="0" algn="ctr" defTabSz="533400">
            <a:lnSpc>
              <a:spcPct val="90000"/>
            </a:lnSpc>
            <a:spcBef>
              <a:spcPct val="0"/>
            </a:spcBef>
            <a:spcAft>
              <a:spcPct val="35000"/>
            </a:spcAft>
            <a:buNone/>
          </a:pPr>
          <a:r>
            <a:rPr lang="el-GR" sz="1100" b="1" kern="1200" dirty="0">
              <a:solidFill>
                <a:schemeClr val="tx1"/>
              </a:solidFill>
              <a:latin typeface="Calibri" panose="020F0502020204030204" pitchFamily="34" charset="0"/>
              <a:cs typeface="Calibri" panose="020F0502020204030204" pitchFamily="34" charset="0"/>
            </a:rPr>
            <a:t>→ </a:t>
          </a:r>
          <a:r>
            <a:rPr lang="en-GB" sz="1100" b="1" kern="1200" dirty="0">
              <a:solidFill>
                <a:schemeClr val="tx1"/>
              </a:solidFill>
              <a:latin typeface="Calibri" panose="020F0502020204030204" pitchFamily="34" charset="0"/>
              <a:cs typeface="Calibri" panose="020F0502020204030204" pitchFamily="34" charset="0"/>
            </a:rPr>
            <a:t>An e</a:t>
          </a:r>
          <a:r>
            <a:rPr lang="en-GB" sz="1100" b="1" i="0" kern="1200" dirty="0">
              <a:solidFill>
                <a:schemeClr val="tx1"/>
              </a:solidFill>
            </a:rPr>
            <a:t>ating disorder which involves recurrent episodes, where large amounts of food are consumed, in a short period of time.</a:t>
          </a:r>
          <a:endParaRPr lang="el-GR" sz="1100" b="1" i="0" kern="1200" dirty="0">
            <a:solidFill>
              <a:schemeClr val="tx1"/>
            </a:solidFill>
          </a:endParaRP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a:t>
          </a:r>
          <a:r>
            <a:rPr lang="en-GB" sz="1100" b="1" i="0" kern="1200" dirty="0">
              <a:solidFill>
                <a:schemeClr val="tx1"/>
              </a:solidFill>
              <a:latin typeface="Calibri" panose="020F0502020204030204" pitchFamily="34" charset="0"/>
              <a:cs typeface="Calibri" panose="020F0502020204030204" pitchFamily="34" charset="0"/>
            </a:rPr>
            <a:t> </a:t>
          </a:r>
          <a:r>
            <a:rPr lang="en-GB" sz="1100" b="1" i="0" kern="1200" dirty="0">
              <a:solidFill>
                <a:schemeClr val="tx1"/>
              </a:solidFill>
            </a:rPr>
            <a:t>During the episodes, the person feels out of control, and is then overwhelmed with depression and guilt.</a:t>
          </a:r>
          <a:endParaRPr lang="el-GR" sz="1100" b="1" i="0" kern="1200" dirty="0">
            <a:solidFill>
              <a:schemeClr val="tx1"/>
            </a:solidFill>
          </a:endParaRP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 </a:t>
          </a:r>
          <a:r>
            <a:rPr lang="en-GB" sz="1100" b="1" kern="1200" dirty="0">
              <a:solidFill>
                <a:schemeClr val="tx1"/>
              </a:solidFill>
            </a:rPr>
            <a:t>The episodes are followed by corrective (compensatory) behaviours in order to get rid of unnecessary calories. These include vomiting, laxative abuse, strict diet / fasting and excessive exercise.</a:t>
          </a:r>
          <a:endParaRPr lang="el-GR" sz="1100" b="1" kern="1200" dirty="0">
            <a:solidFill>
              <a:schemeClr val="tx1"/>
            </a:solidFill>
          </a:endParaRPr>
        </a:p>
      </dsp:txBody>
      <dsp:txXfrm>
        <a:off x="3315555" y="2050309"/>
        <a:ext cx="3216977" cy="2050309"/>
      </dsp:txXfrm>
    </dsp:sp>
    <dsp:sp modelId="{8E219538-0449-4175-A847-A9EC2DD44B75}">
      <dsp:nvSpPr>
        <dsp:cNvPr id="0" name=""/>
        <dsp:cNvSpPr/>
      </dsp:nvSpPr>
      <dsp:spPr>
        <a:xfrm>
          <a:off x="4070602" y="307546"/>
          <a:ext cx="1706882" cy="1706882"/>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CF3B0-FD49-4DA5-B847-E7E9C93EF873}">
      <dsp:nvSpPr>
        <dsp:cNvPr id="0" name=""/>
        <dsp:cNvSpPr/>
      </dsp:nvSpPr>
      <dsp:spPr>
        <a:xfrm>
          <a:off x="6629042" y="0"/>
          <a:ext cx="3216977" cy="512577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r>
            <a:rPr lang="en-GB" sz="1400" b="1" kern="1200" dirty="0">
              <a:solidFill>
                <a:schemeClr val="tx1"/>
              </a:solidFill>
            </a:rPr>
            <a:t>Binge eating </a:t>
          </a:r>
          <a:endParaRPr lang="el-GR" sz="1400" b="1" kern="1200" dirty="0">
            <a:solidFill>
              <a:schemeClr val="tx1"/>
            </a:solidFill>
          </a:endParaRPr>
        </a:p>
        <a:p>
          <a:pPr marL="0" lvl="0" indent="0" algn="ctr" defTabSz="533400">
            <a:lnSpc>
              <a:spcPct val="90000"/>
            </a:lnSpc>
            <a:spcBef>
              <a:spcPct val="0"/>
            </a:spcBef>
            <a:spcAft>
              <a:spcPct val="35000"/>
            </a:spcAft>
            <a:buNone/>
          </a:pPr>
          <a:r>
            <a:rPr lang="el-GR" sz="1100" b="1" kern="1200" dirty="0">
              <a:solidFill>
                <a:schemeClr val="tx1"/>
              </a:solidFill>
              <a:latin typeface="+mn-lt"/>
              <a:cs typeface="Calibri" panose="020F0502020204030204" pitchFamily="34" charset="0"/>
            </a:rPr>
            <a:t>→</a:t>
          </a:r>
          <a:r>
            <a:rPr lang="el-GR" sz="1100" b="1" i="0" kern="1200" dirty="0">
              <a:solidFill>
                <a:schemeClr val="tx1"/>
              </a:solidFill>
              <a:latin typeface="+mn-lt"/>
            </a:rPr>
            <a:t> </a:t>
          </a:r>
          <a:r>
            <a:rPr lang="en-GB" sz="1100" b="1" i="0" kern="1200" dirty="0">
              <a:solidFill>
                <a:schemeClr val="tx1"/>
              </a:solidFill>
              <a:latin typeface="+mn-lt"/>
            </a:rPr>
            <a:t>An eating disorder characterized by excessive consumption of food at a time (in about 2 hours), which is greater than what a person would generally consume, within the same time period and under the same conditions.</a:t>
          </a:r>
          <a:endParaRPr lang="el-GR" sz="1100" b="1" i="0" kern="1200" dirty="0">
            <a:solidFill>
              <a:schemeClr val="tx1"/>
            </a:solidFill>
            <a:latin typeface="+mn-lt"/>
          </a:endParaRP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 </a:t>
          </a:r>
          <a:r>
            <a:rPr lang="en-GB" sz="1100" b="1" i="0" kern="1200" dirty="0">
              <a:solidFill>
                <a:schemeClr val="tx1"/>
              </a:solidFill>
              <a:latin typeface="+mn-lt"/>
            </a:rPr>
            <a:t>These episodes are repeated and during them the person feels a sense of loss of control.</a:t>
          </a:r>
          <a:endParaRPr lang="el-GR" sz="1100" b="1" i="0" kern="1200" dirty="0">
            <a:solidFill>
              <a:schemeClr val="tx1"/>
            </a:solidFill>
            <a:latin typeface="+mn-lt"/>
          </a:endParaRPr>
        </a:p>
        <a:p>
          <a:pPr marL="0" lvl="0" indent="0" algn="ctr" defTabSz="533400">
            <a:lnSpc>
              <a:spcPct val="90000"/>
            </a:lnSpc>
            <a:spcBef>
              <a:spcPct val="0"/>
            </a:spcBef>
            <a:spcAft>
              <a:spcPct val="35000"/>
            </a:spcAft>
            <a:buNone/>
          </a:pPr>
          <a:r>
            <a:rPr lang="el-GR" sz="1100" b="1" i="0" kern="1200" dirty="0">
              <a:solidFill>
                <a:schemeClr val="tx1"/>
              </a:solidFill>
              <a:latin typeface="Calibri" panose="020F0502020204030204" pitchFamily="34" charset="0"/>
              <a:cs typeface="Calibri" panose="020F0502020204030204" pitchFamily="34" charset="0"/>
            </a:rPr>
            <a:t>→</a:t>
          </a:r>
          <a:r>
            <a:rPr lang="el-GR" sz="1100" b="1" i="0" kern="1200" dirty="0">
              <a:solidFill>
                <a:schemeClr val="tx1"/>
              </a:solidFill>
              <a:latin typeface="+mn-lt"/>
            </a:rPr>
            <a:t> </a:t>
          </a:r>
          <a:r>
            <a:rPr lang="en-GB" sz="1100" b="1" i="0" kern="1200" dirty="0">
              <a:solidFill>
                <a:schemeClr val="tx1"/>
              </a:solidFill>
              <a:latin typeface="+mn-lt"/>
            </a:rPr>
            <a:t>However, no compensatory action is taken, of laxative type or  not, i.e. the person does not do anything to "correct" the previous act.</a:t>
          </a:r>
          <a:endParaRPr lang="el-GR" sz="1100" b="1" kern="1200" dirty="0">
            <a:solidFill>
              <a:schemeClr val="tx1"/>
            </a:solidFill>
            <a:latin typeface="+mn-lt"/>
          </a:endParaRPr>
        </a:p>
        <a:p>
          <a:pPr marL="0" lvl="0" indent="0" algn="ctr" defTabSz="533400">
            <a:lnSpc>
              <a:spcPct val="90000"/>
            </a:lnSpc>
            <a:spcBef>
              <a:spcPct val="0"/>
            </a:spcBef>
            <a:spcAft>
              <a:spcPct val="35000"/>
            </a:spcAft>
            <a:buNone/>
          </a:pPr>
          <a:endParaRPr lang="el-GR" sz="1400" b="1" kern="1200" dirty="0">
            <a:solidFill>
              <a:schemeClr val="tx1"/>
            </a:solidFill>
          </a:endParaRPr>
        </a:p>
        <a:p>
          <a:pPr marL="0" lvl="0" indent="0" algn="ctr" defTabSz="533400">
            <a:lnSpc>
              <a:spcPct val="90000"/>
            </a:lnSpc>
            <a:spcBef>
              <a:spcPct val="0"/>
            </a:spcBef>
            <a:spcAft>
              <a:spcPct val="35000"/>
            </a:spcAft>
            <a:buNone/>
          </a:pPr>
          <a:endParaRPr lang="el-GR" sz="1400" b="1" kern="1200" dirty="0">
            <a:solidFill>
              <a:schemeClr val="tx1"/>
            </a:solidFill>
          </a:endParaRPr>
        </a:p>
      </dsp:txBody>
      <dsp:txXfrm>
        <a:off x="6629042" y="2050309"/>
        <a:ext cx="3216977" cy="2050309"/>
      </dsp:txXfrm>
    </dsp:sp>
    <dsp:sp modelId="{4342DF31-65D0-4450-8465-C13BE98DA46A}">
      <dsp:nvSpPr>
        <dsp:cNvPr id="0" name=""/>
        <dsp:cNvSpPr/>
      </dsp:nvSpPr>
      <dsp:spPr>
        <a:xfrm>
          <a:off x="7384089" y="307546"/>
          <a:ext cx="1706882" cy="1706882"/>
        </a:xfrm>
        <a:prstGeom prst="ellipse">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8A01A-A49C-484D-A2A8-D2D652B6B0D0}">
      <dsp:nvSpPr>
        <dsp:cNvPr id="0" name=""/>
        <dsp:cNvSpPr/>
      </dsp:nvSpPr>
      <dsp:spPr>
        <a:xfrm>
          <a:off x="797783" y="4506006"/>
          <a:ext cx="8252520" cy="619767"/>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F3E9C-752D-4E8D-94E6-F7A615D0128B}">
      <dsp:nvSpPr>
        <dsp:cNvPr id="0" name=""/>
        <dsp:cNvSpPr/>
      </dsp:nvSpPr>
      <dsp:spPr>
        <a:xfrm rot="5400000">
          <a:off x="-280633" y="285334"/>
          <a:ext cx="1870887" cy="1309621"/>
        </a:xfrm>
        <a:prstGeom prst="chevron">
          <a:avLst/>
        </a:prstGeom>
        <a:blipFill dpi="0" rotWithShape="0">
          <a:blip xmlns:r="http://schemas.openxmlformats.org/officeDocument/2006/relationships" r:embed="rId1"/>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latin typeface="+mn-lt"/>
            </a:rPr>
            <a:t>Anorexia </a:t>
          </a:r>
        </a:p>
        <a:p>
          <a:pPr marL="0" lvl="0" indent="0" algn="ctr" defTabSz="577850">
            <a:lnSpc>
              <a:spcPct val="90000"/>
            </a:lnSpc>
            <a:spcBef>
              <a:spcPct val="0"/>
            </a:spcBef>
            <a:spcAft>
              <a:spcPct val="35000"/>
            </a:spcAft>
            <a:buNone/>
          </a:pPr>
          <a:r>
            <a:rPr lang="en-US" sz="1300" b="1" kern="1200" dirty="0">
              <a:solidFill>
                <a:schemeClr val="tx1"/>
              </a:solidFill>
              <a:latin typeface="+mn-lt"/>
            </a:rPr>
            <a:t>Nervosa</a:t>
          </a:r>
        </a:p>
      </dsp:txBody>
      <dsp:txXfrm rot="-5400000">
        <a:off x="1" y="659512"/>
        <a:ext cx="1309621" cy="561266"/>
      </dsp:txXfrm>
    </dsp:sp>
    <dsp:sp modelId="{EF3B612D-7D7B-4FD5-9B7C-879D87196DA5}">
      <dsp:nvSpPr>
        <dsp:cNvPr id="0" name=""/>
        <dsp:cNvSpPr/>
      </dsp:nvSpPr>
      <dsp:spPr>
        <a:xfrm rot="5400000">
          <a:off x="5112548" y="-3802927"/>
          <a:ext cx="1216076" cy="8821930"/>
        </a:xfrm>
        <a:prstGeom prst="round2SameRect">
          <a:avLst/>
        </a:prstGeom>
        <a:solidFill>
          <a:srgbClr val="FFC0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88950">
            <a:lnSpc>
              <a:spcPct val="90000"/>
            </a:lnSpc>
            <a:spcBef>
              <a:spcPct val="0"/>
            </a:spcBef>
            <a:spcAft>
              <a:spcPct val="15000"/>
            </a:spcAft>
            <a:buChar char="•"/>
          </a:pPr>
          <a:endParaRPr lang="el-GR" sz="1100" b="1" i="1" kern="1200" dirty="0">
            <a:latin typeface="+mn-lt"/>
          </a:endParaRPr>
        </a:p>
        <a:p>
          <a:pPr marL="57150" lvl="1" indent="-57150" algn="just" defTabSz="444500">
            <a:lnSpc>
              <a:spcPct val="90000"/>
            </a:lnSpc>
            <a:spcBef>
              <a:spcPct val="0"/>
            </a:spcBef>
            <a:spcAft>
              <a:spcPct val="15000"/>
            </a:spcAft>
            <a:buChar char="•"/>
          </a:pPr>
          <a:r>
            <a:rPr lang="el-GR" sz="1000" kern="1200" dirty="0"/>
            <a:t> </a:t>
          </a:r>
          <a:r>
            <a:rPr lang="en-GB" sz="1000" b="1" kern="1200" dirty="0"/>
            <a:t>Refusal to maintain body weight at or above the level of the individual’s  minimum normal weight for his age and height.</a:t>
          </a:r>
          <a:endParaRPr lang="el-GR" sz="1000" b="1" i="1" kern="1200" dirty="0">
            <a:latin typeface="+mn-lt"/>
          </a:endParaRPr>
        </a:p>
        <a:p>
          <a:pPr marL="57150" lvl="1" indent="-57150" algn="just" defTabSz="444500">
            <a:lnSpc>
              <a:spcPct val="90000"/>
            </a:lnSpc>
            <a:spcBef>
              <a:spcPct val="0"/>
            </a:spcBef>
            <a:spcAft>
              <a:spcPct val="15000"/>
            </a:spcAft>
            <a:buChar char="•"/>
          </a:pPr>
          <a:r>
            <a:rPr lang="en-GB" sz="1000" b="1" kern="1200" dirty="0"/>
            <a:t> Intense fear of gaining weight or becoming overweight, even if weight is below normal.</a:t>
          </a:r>
          <a:endParaRPr lang="el-GR" sz="1000" b="1" i="1" kern="1200" dirty="0">
            <a:latin typeface="+mn-lt"/>
          </a:endParaRPr>
        </a:p>
        <a:p>
          <a:pPr marL="57150" lvl="1" indent="-57150" algn="just" defTabSz="444500">
            <a:lnSpc>
              <a:spcPct val="90000"/>
            </a:lnSpc>
            <a:spcBef>
              <a:spcPct val="0"/>
            </a:spcBef>
            <a:spcAft>
              <a:spcPct val="15000"/>
            </a:spcAft>
            <a:buChar char="•"/>
          </a:pPr>
          <a:r>
            <a:rPr lang="en-GB" sz="1000" b="1" kern="1200" dirty="0"/>
            <a:t>Wrong perception of body weight or shape, excessive effect of weight or body shape on self-assessment, or denial of the severity of low body weight.</a:t>
          </a:r>
          <a:endParaRPr lang="el-GR" sz="1000" b="1" i="1" kern="1200" dirty="0">
            <a:latin typeface="+mn-lt"/>
          </a:endParaRPr>
        </a:p>
        <a:p>
          <a:pPr marL="285750" lvl="1" indent="-285750" algn="l" defTabSz="1600200">
            <a:lnSpc>
              <a:spcPct val="90000"/>
            </a:lnSpc>
            <a:spcBef>
              <a:spcPct val="0"/>
            </a:spcBef>
            <a:spcAft>
              <a:spcPct val="15000"/>
            </a:spcAft>
            <a:buChar char="•"/>
          </a:pPr>
          <a:endParaRPr lang="en-US" sz="3600" kern="1200" dirty="0"/>
        </a:p>
      </dsp:txBody>
      <dsp:txXfrm rot="-5400000">
        <a:off x="1309621" y="59364"/>
        <a:ext cx="8762566" cy="1097348"/>
      </dsp:txXfrm>
    </dsp:sp>
    <dsp:sp modelId="{A68AAC2E-889B-4E73-88A1-C93CF33AE7CB}">
      <dsp:nvSpPr>
        <dsp:cNvPr id="0" name=""/>
        <dsp:cNvSpPr/>
      </dsp:nvSpPr>
      <dsp:spPr>
        <a:xfrm rot="5400000">
          <a:off x="-280633" y="1964945"/>
          <a:ext cx="1870887" cy="1309621"/>
        </a:xfrm>
        <a:prstGeom prst="chevron">
          <a:avLst/>
        </a:prstGeom>
        <a:blipFill dpi="0" rotWithShape="0">
          <a:blip xmlns:r="http://schemas.openxmlformats.org/officeDocument/2006/relationships" r:embed="rId1"/>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latin typeface="+mn-lt"/>
            </a:rPr>
            <a:t>Bulimia </a:t>
          </a:r>
        </a:p>
        <a:p>
          <a:pPr marL="0" lvl="0" indent="0" algn="ctr" defTabSz="577850">
            <a:lnSpc>
              <a:spcPct val="90000"/>
            </a:lnSpc>
            <a:spcBef>
              <a:spcPct val="0"/>
            </a:spcBef>
            <a:spcAft>
              <a:spcPct val="35000"/>
            </a:spcAft>
            <a:buNone/>
          </a:pPr>
          <a:r>
            <a:rPr lang="en-GB" sz="1300" b="1" kern="1200" dirty="0">
              <a:solidFill>
                <a:schemeClr val="tx1"/>
              </a:solidFill>
              <a:latin typeface="+mn-lt"/>
            </a:rPr>
            <a:t>Nervosa</a:t>
          </a:r>
          <a:endParaRPr lang="el-GR" sz="1300" b="1" kern="1200" dirty="0">
            <a:solidFill>
              <a:schemeClr val="tx1"/>
            </a:solidFill>
            <a:latin typeface="+mn-lt"/>
          </a:endParaRPr>
        </a:p>
      </dsp:txBody>
      <dsp:txXfrm rot="-5400000">
        <a:off x="1" y="2339123"/>
        <a:ext cx="1309621" cy="561266"/>
      </dsp:txXfrm>
    </dsp:sp>
    <dsp:sp modelId="{A7CDD06E-1124-4B54-AC42-A542DCD6D602}">
      <dsp:nvSpPr>
        <dsp:cNvPr id="0" name=""/>
        <dsp:cNvSpPr/>
      </dsp:nvSpPr>
      <dsp:spPr>
        <a:xfrm rot="5400000">
          <a:off x="5112548" y="-2118614"/>
          <a:ext cx="1216076" cy="8821930"/>
        </a:xfrm>
        <a:prstGeom prst="round2SameRect">
          <a:avLst/>
        </a:prstGeom>
        <a:solidFill>
          <a:srgbClr val="00CC99">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Font typeface="Arial" panose="020B0604020202020204" pitchFamily="34" charset="0"/>
            <a:buChar char="•"/>
          </a:pPr>
          <a:endParaRPr lang="el-GR" sz="12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88950">
            <a:lnSpc>
              <a:spcPct val="90000"/>
            </a:lnSpc>
            <a:spcBef>
              <a:spcPct val="0"/>
            </a:spcBef>
            <a:spcAft>
              <a:spcPct val="15000"/>
            </a:spcAft>
            <a:buFont typeface="Arial" panose="020B0604020202020204" pitchFamily="34" charset="0"/>
            <a:buChar char="•"/>
          </a:pPr>
          <a:endParaRPr lang="el-GR" sz="1100" b="1" i="1" kern="1200" dirty="0">
            <a:solidFill>
              <a:schemeClr val="tx1"/>
            </a:solidFill>
            <a:latin typeface="+mn-lt"/>
          </a:endParaRPr>
        </a:p>
        <a:p>
          <a:pPr marL="57150" lvl="1" indent="-57150" algn="just" defTabSz="444500">
            <a:lnSpc>
              <a:spcPct val="90000"/>
            </a:lnSpc>
            <a:spcBef>
              <a:spcPct val="0"/>
            </a:spcBef>
            <a:spcAft>
              <a:spcPct val="15000"/>
            </a:spcAft>
            <a:buFont typeface="Arial" panose="020B0604020202020204" pitchFamily="34" charset="0"/>
            <a:buChar char="•"/>
          </a:pPr>
          <a:r>
            <a:rPr lang="en-GB" sz="1000" b="1" kern="1200" dirty="0"/>
            <a:t> Recurrent episodes of compulsive eating characterized by: a) food intake at a certain time period, which is greater than normally expected at a certain time period or under certain conditions, and b) lack of ability to control food intake.</a:t>
          </a:r>
          <a:endParaRPr lang="el-GR" sz="1000" b="1" i="1" kern="1200" dirty="0">
            <a:solidFill>
              <a:schemeClr val="tx1"/>
            </a:solidFill>
            <a:latin typeface="+mn-lt"/>
          </a:endParaRPr>
        </a:p>
        <a:p>
          <a:pPr marL="57150" lvl="1" indent="-57150" algn="just" defTabSz="444500">
            <a:lnSpc>
              <a:spcPct val="90000"/>
            </a:lnSpc>
            <a:spcBef>
              <a:spcPct val="0"/>
            </a:spcBef>
            <a:spcAft>
              <a:spcPct val="15000"/>
            </a:spcAft>
            <a:buChar char="•"/>
          </a:pPr>
          <a:r>
            <a:rPr lang="en-GB" sz="1000" b="1" kern="1200" dirty="0"/>
            <a:t> Repeated laxative-type behaviours aimed at avoiding weight gain: inducing vomiting, use of laxatives, diuretics, etc., fasting, or excessive physical exercise. Laxative behaviours or compulsive eating episodes occur on average once a week for 3 months.</a:t>
          </a:r>
          <a:endParaRPr lang="el-GR" sz="1000" b="1" i="1" kern="1200" dirty="0">
            <a:solidFill>
              <a:schemeClr val="tx1"/>
            </a:solidFill>
            <a:latin typeface="+mn-lt"/>
          </a:endParaRPr>
        </a:p>
        <a:p>
          <a:pPr marL="57150" lvl="1" indent="-57150" algn="just" defTabSz="488950">
            <a:lnSpc>
              <a:spcPct val="90000"/>
            </a:lnSpc>
            <a:spcBef>
              <a:spcPct val="0"/>
            </a:spcBef>
            <a:spcAft>
              <a:spcPct val="15000"/>
            </a:spcAft>
            <a:buChar char="•"/>
          </a:pPr>
          <a:endParaRPr lang="el-GR" sz="1100" b="1" i="1" kern="1200" dirty="0">
            <a:solidFill>
              <a:schemeClr val="tx1"/>
            </a:solidFill>
            <a:latin typeface="+mn-lt"/>
          </a:endParaRPr>
        </a:p>
        <a:p>
          <a:pPr marL="114300" lvl="1" indent="-114300" algn="just" defTabSz="533400">
            <a:lnSpc>
              <a:spcPct val="90000"/>
            </a:lnSpc>
            <a:spcBef>
              <a:spcPct val="0"/>
            </a:spcBef>
            <a:spcAft>
              <a:spcPct val="15000"/>
            </a:spcAft>
            <a:buFont typeface="Arial" panose="020B0604020202020204" pitchFamily="34" charset="0"/>
            <a:buChar char="•"/>
          </a:pPr>
          <a:endParaRPr lang="el-GR" sz="1200" b="1" i="1" kern="1200" dirty="0">
            <a:solidFill>
              <a:schemeClr val="tx1"/>
            </a:solidFill>
            <a:latin typeface="+mn-lt"/>
          </a:endParaRPr>
        </a:p>
        <a:p>
          <a:pPr marL="114300" lvl="1" indent="-114300" algn="ctr" defTabSz="533400">
            <a:lnSpc>
              <a:spcPct val="90000"/>
            </a:lnSpc>
            <a:spcBef>
              <a:spcPct val="0"/>
            </a:spcBef>
            <a:spcAft>
              <a:spcPct val="15000"/>
            </a:spcAft>
            <a:buChar char="•"/>
          </a:pPr>
          <a:endParaRPr lang="el-GR" sz="1200" b="1" i="1" kern="1200" dirty="0">
            <a:solidFill>
              <a:schemeClr val="tx1"/>
            </a:solidFill>
            <a:latin typeface="+mn-lt"/>
          </a:endParaRPr>
        </a:p>
        <a:p>
          <a:pPr marL="114300" lvl="1" indent="-114300" algn="ctr" defTabSz="533400">
            <a:lnSpc>
              <a:spcPct val="90000"/>
            </a:lnSpc>
            <a:spcBef>
              <a:spcPct val="0"/>
            </a:spcBef>
            <a:spcAft>
              <a:spcPct val="15000"/>
            </a:spcAft>
            <a:buChar char="•"/>
          </a:pPr>
          <a:endParaRPr lang="el-GR" sz="1200" b="1" i="1" kern="1200" dirty="0">
            <a:solidFill>
              <a:schemeClr val="tx1"/>
            </a:solidFill>
            <a:latin typeface="+mn-lt"/>
          </a:endParaRPr>
        </a:p>
      </dsp:txBody>
      <dsp:txXfrm rot="-5400000">
        <a:off x="1309621" y="1743677"/>
        <a:ext cx="8762566" cy="1097348"/>
      </dsp:txXfrm>
    </dsp:sp>
    <dsp:sp modelId="{AF422FA7-7964-42C1-AF42-B3EEDB031B93}">
      <dsp:nvSpPr>
        <dsp:cNvPr id="0" name=""/>
        <dsp:cNvSpPr/>
      </dsp:nvSpPr>
      <dsp:spPr>
        <a:xfrm rot="5400000">
          <a:off x="-280633" y="3644556"/>
          <a:ext cx="1870887" cy="1309621"/>
        </a:xfrm>
        <a:prstGeom prst="chevron">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Binge </a:t>
          </a:r>
        </a:p>
        <a:p>
          <a:pPr marL="0" lvl="0" indent="0" algn="ctr" defTabSz="577850">
            <a:lnSpc>
              <a:spcPct val="90000"/>
            </a:lnSpc>
            <a:spcBef>
              <a:spcPct val="0"/>
            </a:spcBef>
            <a:spcAft>
              <a:spcPct val="35000"/>
            </a:spcAft>
            <a:buNone/>
          </a:pPr>
          <a:r>
            <a:rPr lang="en-GB" sz="1300" b="1" kern="1200" dirty="0">
              <a:solidFill>
                <a:schemeClr val="tx1"/>
              </a:solidFill>
            </a:rPr>
            <a:t>Eating</a:t>
          </a:r>
          <a:endParaRPr lang="en-US" sz="1300" kern="1200" dirty="0"/>
        </a:p>
      </dsp:txBody>
      <dsp:txXfrm rot="-5400000">
        <a:off x="1" y="4018734"/>
        <a:ext cx="1309621" cy="561266"/>
      </dsp:txXfrm>
    </dsp:sp>
    <dsp:sp modelId="{1F53F64F-4B84-4FF7-B2A7-5E2DD4EECD12}">
      <dsp:nvSpPr>
        <dsp:cNvPr id="0" name=""/>
        <dsp:cNvSpPr/>
      </dsp:nvSpPr>
      <dsp:spPr>
        <a:xfrm rot="5400000">
          <a:off x="5112548" y="-439004"/>
          <a:ext cx="1216076" cy="8821930"/>
        </a:xfrm>
        <a:prstGeom prst="round2SameRect">
          <a:avLst/>
        </a:prstGeom>
        <a:solidFill>
          <a:srgbClr val="FF66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88950">
            <a:lnSpc>
              <a:spcPct val="90000"/>
            </a:lnSpc>
            <a:spcBef>
              <a:spcPct val="0"/>
            </a:spcBef>
            <a:spcAft>
              <a:spcPct val="15000"/>
            </a:spcAft>
            <a:buChar char="•"/>
          </a:pPr>
          <a:endParaRPr lang="en-US" sz="1100" b="1" kern="1200" dirty="0"/>
        </a:p>
        <a:p>
          <a:pPr marL="57150" lvl="1" indent="-57150" algn="just" defTabSz="444500">
            <a:lnSpc>
              <a:spcPct val="90000"/>
            </a:lnSpc>
            <a:spcBef>
              <a:spcPct val="0"/>
            </a:spcBef>
            <a:spcAft>
              <a:spcPct val="15000"/>
            </a:spcAft>
            <a:buChar char="•"/>
          </a:pPr>
          <a:r>
            <a:rPr lang="en-GB" sz="1000" b="1" kern="1200" dirty="0"/>
            <a:t> A binge eating episode is characterized by: a) eating, at a given time period, an amount of food that is greater than what other people would be consuming at that time period and under the same conditions; and b) lack of control over food during the episode and c) the episodes occur approximately at least once a week for three months.</a:t>
          </a:r>
          <a:r>
            <a:rPr lang="el-GR" sz="1000" b="1" kern="1200" dirty="0"/>
            <a:t>.</a:t>
          </a:r>
          <a:endParaRPr lang="en-US" sz="1000" b="1" kern="1200" dirty="0"/>
        </a:p>
        <a:p>
          <a:pPr marL="57150" lvl="1" indent="-57150" algn="just" defTabSz="444500">
            <a:lnSpc>
              <a:spcPct val="90000"/>
            </a:lnSpc>
            <a:spcBef>
              <a:spcPct val="0"/>
            </a:spcBef>
            <a:spcAft>
              <a:spcPct val="15000"/>
            </a:spcAft>
            <a:buChar char="•"/>
          </a:pPr>
          <a:r>
            <a:rPr lang="en-GB" sz="1000" b="1" kern="1200" dirty="0"/>
            <a:t> The episodes are related to three or more of the following: 1) the person eats much faster than normal, 2) eats until the unpleasant feeling of fullness appears, 3) eats large amounts of food without feeling really hungry, 4) eats without company because of feeling ashamed of how much she/he eats and 5)  feels disgusted with herself/himself, melancholic or guilty after the episode.</a:t>
          </a:r>
          <a:r>
            <a:rPr lang="el-GR" sz="1000" b="1" kern="1200" dirty="0"/>
            <a:t>.</a:t>
          </a:r>
          <a:endParaRPr lang="en-US" sz="1000" b="1" kern="1200" dirty="0"/>
        </a:p>
        <a:p>
          <a:pPr marL="57150" lvl="1" indent="-57150" algn="just" defTabSz="444500">
            <a:lnSpc>
              <a:spcPct val="90000"/>
            </a:lnSpc>
            <a:spcBef>
              <a:spcPct val="0"/>
            </a:spcBef>
            <a:spcAft>
              <a:spcPct val="15000"/>
            </a:spcAft>
            <a:buChar char="•"/>
          </a:pPr>
          <a:r>
            <a:rPr lang="en-GB" sz="1000" b="1" kern="1200" dirty="0"/>
            <a:t> The person feels intense discomfort about the binge eating episode.</a:t>
          </a:r>
          <a:endParaRPr lang="en-US" sz="1000" b="1" kern="1200" dirty="0"/>
        </a:p>
        <a:p>
          <a:pPr marL="285750" lvl="1" indent="-285750" algn="l" defTabSz="1600200">
            <a:lnSpc>
              <a:spcPct val="90000"/>
            </a:lnSpc>
            <a:spcBef>
              <a:spcPct val="0"/>
            </a:spcBef>
            <a:spcAft>
              <a:spcPct val="15000"/>
            </a:spcAft>
            <a:buChar char="•"/>
          </a:pPr>
          <a:endParaRPr lang="en-US" sz="3600" kern="1200" dirty="0"/>
        </a:p>
        <a:p>
          <a:pPr marL="57150" lvl="1" indent="-57150" algn="just" defTabSz="488950">
            <a:lnSpc>
              <a:spcPct val="90000"/>
            </a:lnSpc>
            <a:spcBef>
              <a:spcPct val="0"/>
            </a:spcBef>
            <a:spcAft>
              <a:spcPct val="15000"/>
            </a:spcAft>
            <a:buChar char="•"/>
          </a:pPr>
          <a:endParaRPr lang="en-US" sz="1100" b="1" kern="1200" dirty="0"/>
        </a:p>
      </dsp:txBody>
      <dsp:txXfrm rot="-5400000">
        <a:off x="1309621" y="3423287"/>
        <a:ext cx="8762566" cy="1097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9C7F3-EF62-437B-8E4F-EF1F798BEDAB}">
      <dsp:nvSpPr>
        <dsp:cNvPr id="0" name=""/>
        <dsp:cNvSpPr/>
      </dsp:nvSpPr>
      <dsp:spPr>
        <a:xfrm>
          <a:off x="3686306" y="1383104"/>
          <a:ext cx="6388106" cy="3459087"/>
        </a:xfrm>
        <a:prstGeom prst="rect">
          <a:avLst/>
        </a:prstGeom>
        <a:solidFill>
          <a:srgbClr val="FFFF00"/>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endParaRPr lang="el-GR" sz="1200" b="1" kern="1200" dirty="0">
            <a:latin typeface="+mn-lt"/>
          </a:endParaRPr>
        </a:p>
        <a:p>
          <a:pPr marL="0" lvl="0" indent="0" algn="just" defTabSz="533400">
            <a:lnSpc>
              <a:spcPct val="90000"/>
            </a:lnSpc>
            <a:spcBef>
              <a:spcPct val="0"/>
            </a:spcBef>
            <a:spcAft>
              <a:spcPct val="35000"/>
            </a:spcAft>
            <a:buNone/>
          </a:pPr>
          <a:r>
            <a:rPr lang="el-GR" sz="1200" b="1" kern="1200" dirty="0">
              <a:latin typeface="+mn-lt"/>
            </a:rPr>
            <a:t>→ </a:t>
          </a:r>
          <a:r>
            <a:rPr lang="en-GB" sz="1200" b="1" i="0" kern="1200" dirty="0">
              <a:solidFill>
                <a:schemeClr val="accent6">
                  <a:lumMod val="75000"/>
                </a:schemeClr>
              </a:solidFill>
              <a:latin typeface="+mn-lt"/>
            </a:rPr>
            <a:t>Choose a good time to talk to her / him </a:t>
          </a:r>
          <a:r>
            <a:rPr lang="en-GB" sz="1200" b="1" i="0" kern="1200" dirty="0">
              <a:latin typeface="+mn-lt"/>
            </a:rPr>
            <a:t>when there will be no other obligations. Be calm, cool and above all do not choose to have this conversation after a fight or a typical argument!</a:t>
          </a:r>
          <a:endParaRPr lang="el-GR" sz="1200" b="1" i="0" kern="1200" dirty="0">
            <a:latin typeface="+mn-lt"/>
          </a:endParaRP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 </a:t>
          </a:r>
          <a:r>
            <a:rPr lang="en-GB" sz="1200" b="1" i="0" kern="1200" dirty="0">
              <a:solidFill>
                <a:schemeClr val="accent6">
                  <a:lumMod val="75000"/>
                </a:schemeClr>
              </a:solidFill>
              <a:latin typeface="+mn-lt"/>
            </a:rPr>
            <a:t>Learn as much as you can about eating disorders </a:t>
          </a:r>
          <a:r>
            <a:rPr lang="en-GB" sz="1200" b="1" i="0" kern="1200" dirty="0">
              <a:latin typeface="+mn-lt"/>
            </a:rPr>
            <a:t>e.g. talk to a specialist and ask how you can handle the issue.</a:t>
          </a:r>
          <a:r>
            <a:rPr lang="el-GR" sz="1200" b="1" i="0" kern="1200" dirty="0">
              <a:latin typeface="+mn-lt"/>
            </a:rPr>
            <a:t> </a:t>
          </a: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a:t>
          </a:r>
          <a:r>
            <a:rPr lang="en-GB" sz="1200" b="1" i="0" kern="1200" dirty="0">
              <a:latin typeface="+mn-lt"/>
            </a:rPr>
            <a:t> </a:t>
          </a:r>
          <a:r>
            <a:rPr lang="en-GB" sz="1200" b="1" i="0" kern="1200" dirty="0">
              <a:solidFill>
                <a:schemeClr val="accent6">
                  <a:lumMod val="75000"/>
                </a:schemeClr>
              </a:solidFill>
              <a:latin typeface="+mn-lt"/>
            </a:rPr>
            <a:t>Explain your concerns. </a:t>
          </a:r>
          <a:r>
            <a:rPr lang="en-GB" sz="1200" b="1" i="0" kern="1200" dirty="0">
              <a:latin typeface="+mn-lt"/>
            </a:rPr>
            <a:t>Do not get yourself into the process of criticizing the person. Refer to specific behaviours and situations that you have observed and explain why they concern you. Remember that your goal is not to offer immediate solutions, but to express your concern for the person's health, how much you love them and how much you want to help them.</a:t>
          </a:r>
          <a:endParaRPr lang="el-GR" sz="1200" b="1" kern="1200" dirty="0">
            <a:latin typeface="+mn-lt"/>
          </a:endParaRPr>
        </a:p>
        <a:p>
          <a:pPr marL="0" lvl="0" indent="0" algn="just" defTabSz="533400">
            <a:lnSpc>
              <a:spcPct val="90000"/>
            </a:lnSpc>
            <a:spcBef>
              <a:spcPct val="0"/>
            </a:spcBef>
            <a:spcAft>
              <a:spcPct val="35000"/>
            </a:spcAft>
            <a:buNone/>
          </a:pPr>
          <a:r>
            <a:rPr lang="el-GR" sz="1200" b="1" i="0" kern="1200" dirty="0">
              <a:latin typeface="+mn-lt"/>
              <a:cs typeface="Calibri" panose="020F0502020204030204" pitchFamily="34" charset="0"/>
            </a:rPr>
            <a:t>→ </a:t>
          </a:r>
          <a:r>
            <a:rPr lang="en-GB" sz="1200" b="1" i="0" kern="1200" dirty="0">
              <a:solidFill>
                <a:schemeClr val="accent6">
                  <a:lumMod val="75000"/>
                </a:schemeClr>
              </a:solidFill>
              <a:latin typeface="+mn-lt"/>
            </a:rPr>
            <a:t>Patience and support</a:t>
          </a:r>
          <a:r>
            <a:rPr lang="en-GB" sz="1200" b="1" i="0" kern="1200" dirty="0">
              <a:latin typeface="+mn-lt"/>
            </a:rPr>
            <a:t>. Do not give up if the person gets angry or refuses to talk about it again. She/he may think about what you said and gradually admit that she/he really has a problem and needs help. Let him know that the only reason you are talking to her/him is because you care, you believe in him / her and you will be there whenever needed.</a:t>
          </a:r>
          <a:endParaRPr lang="el-GR" sz="1200" b="1" kern="1200" dirty="0">
            <a:latin typeface="+mn-lt"/>
          </a:endParaRPr>
        </a:p>
        <a:p>
          <a:pPr marL="0" lvl="0" indent="0" algn="just" defTabSz="533400">
            <a:lnSpc>
              <a:spcPct val="90000"/>
            </a:lnSpc>
            <a:spcBef>
              <a:spcPct val="0"/>
            </a:spcBef>
            <a:spcAft>
              <a:spcPct val="35000"/>
            </a:spcAft>
            <a:buNone/>
          </a:pPr>
          <a:endParaRPr lang="el-GR" sz="1200" b="1" kern="1200" dirty="0"/>
        </a:p>
      </dsp:txBody>
      <dsp:txXfrm>
        <a:off x="4708403" y="1383104"/>
        <a:ext cx="5366009" cy="3459087"/>
      </dsp:txXfrm>
    </dsp:sp>
    <dsp:sp modelId="{E72E8B20-280B-45F9-850A-78ED5F1313CC}">
      <dsp:nvSpPr>
        <dsp:cNvPr id="0" name=""/>
        <dsp:cNvSpPr/>
      </dsp:nvSpPr>
      <dsp:spPr>
        <a:xfrm>
          <a:off x="464351" y="0"/>
          <a:ext cx="3457359" cy="3457359"/>
        </a:xfrm>
        <a:prstGeom prst="ellipse">
          <a:avLst/>
        </a:prstGeom>
        <a:blipFill dpi="0" rotWithShape="0">
          <a:blip xmlns:r="http://schemas.openxmlformats.org/officeDocument/2006/relationships" r:embed="rId1">
            <a:alphaModFix amt="84000"/>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What I should do</a:t>
          </a:r>
          <a:r>
            <a:rPr lang="el-GR" sz="2200" b="1" kern="1200" dirty="0">
              <a:solidFill>
                <a:schemeClr val="tx1"/>
              </a:solidFill>
            </a:rPr>
            <a:t> ….</a:t>
          </a:r>
        </a:p>
      </dsp:txBody>
      <dsp:txXfrm>
        <a:off x="970670" y="506319"/>
        <a:ext cx="2444721" cy="24447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1B7EC-7374-4F29-9A86-8F2D82A3224E}">
      <dsp:nvSpPr>
        <dsp:cNvPr id="0" name=""/>
        <dsp:cNvSpPr/>
      </dsp:nvSpPr>
      <dsp:spPr>
        <a:xfrm>
          <a:off x="0" y="0"/>
          <a:ext cx="6932981" cy="155238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What I shouldn’t do</a:t>
          </a:r>
          <a:r>
            <a:rPr lang="el-GR" sz="2000" b="1" kern="1200" dirty="0">
              <a:solidFill>
                <a:schemeClr val="bg1"/>
              </a:solidFill>
            </a:rPr>
            <a:t> ….</a:t>
          </a:r>
        </a:p>
      </dsp:txBody>
      <dsp:txXfrm>
        <a:off x="45468" y="45468"/>
        <a:ext cx="5257836" cy="1461449"/>
      </dsp:txXfrm>
    </dsp:sp>
    <dsp:sp modelId="{A2D1E553-EEC6-4B25-8C61-F20563FFBDD8}">
      <dsp:nvSpPr>
        <dsp:cNvPr id="0" name=""/>
        <dsp:cNvSpPr/>
      </dsp:nvSpPr>
      <dsp:spPr>
        <a:xfrm>
          <a:off x="611733" y="1811116"/>
          <a:ext cx="6932981" cy="1552385"/>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 </a:t>
          </a:r>
          <a:r>
            <a:rPr lang="en-GB" sz="1300" b="1" i="0" kern="1200" dirty="0">
              <a:solidFill>
                <a:schemeClr val="tx1"/>
              </a:solidFill>
            </a:rPr>
            <a:t>Avoid comments about appearance or weight. People with an eating disorder are already overly concerned with their bodies. Even reassuring them that they are not overweight or that they are 'fine' does not help because it further enhances their preoccupation with wanting to lose weight.</a:t>
          </a:r>
          <a:br>
            <a:rPr lang="el-GR" sz="1300" b="1" kern="1200" dirty="0">
              <a:solidFill>
                <a:schemeClr val="tx1"/>
              </a:solidFill>
            </a:rPr>
          </a:br>
          <a:endParaRPr lang="el-GR" sz="1300" b="1" kern="1200" dirty="0">
            <a:solidFill>
              <a:schemeClr val="tx1"/>
            </a:solidFill>
          </a:endParaRPr>
        </a:p>
      </dsp:txBody>
      <dsp:txXfrm>
        <a:off x="657201" y="1856584"/>
        <a:ext cx="5221261" cy="1461449"/>
      </dsp:txXfrm>
    </dsp:sp>
    <dsp:sp modelId="{9F9386A5-DCE4-4187-B3B7-688959136054}">
      <dsp:nvSpPr>
        <dsp:cNvPr id="0" name=""/>
        <dsp:cNvSpPr/>
      </dsp:nvSpPr>
      <dsp:spPr>
        <a:xfrm>
          <a:off x="1223467" y="3622233"/>
          <a:ext cx="6932981" cy="1552385"/>
        </a:xfrm>
        <a:prstGeom prst="roundRect">
          <a:avLst>
            <a:gd name="adj" fmla="val 10000"/>
          </a:avLst>
        </a:prstGeom>
        <a:solidFill>
          <a:srgbClr val="00E66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rPr>
            <a:t>→ </a:t>
          </a:r>
          <a:r>
            <a:rPr lang="en-GB" sz="1300" b="1" i="0" kern="1200" dirty="0">
              <a:solidFill>
                <a:schemeClr val="tx1"/>
              </a:solidFill>
            </a:rPr>
            <a:t>Avoid criticism / accusations, especially in front of others. Phrases like: 'Try to eat more', 'You hurt yourself for no reason', have no practical benefit. Instead, they make things worse and the person feels that she/he has no support.</a:t>
          </a:r>
          <a:endParaRPr lang="en-US" sz="1300" kern="1200" dirty="0">
            <a:solidFill>
              <a:schemeClr val="tx1"/>
            </a:solidFill>
          </a:endParaRPr>
        </a:p>
      </dsp:txBody>
      <dsp:txXfrm>
        <a:off x="1268935" y="3667701"/>
        <a:ext cx="5221261" cy="1461449"/>
      </dsp:txXfrm>
    </dsp:sp>
    <dsp:sp modelId="{E7C9B922-783E-474A-A1BA-04F76A457669}">
      <dsp:nvSpPr>
        <dsp:cNvPr id="0" name=""/>
        <dsp:cNvSpPr/>
      </dsp:nvSpPr>
      <dsp:spPr>
        <a:xfrm>
          <a:off x="5923930" y="1177225"/>
          <a:ext cx="1009050" cy="1009050"/>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150966" y="1177225"/>
        <a:ext cx="554978" cy="759310"/>
      </dsp:txXfrm>
    </dsp:sp>
    <dsp:sp modelId="{D6959E78-953C-467B-94D3-880079E92955}">
      <dsp:nvSpPr>
        <dsp:cNvPr id="0" name=""/>
        <dsp:cNvSpPr/>
      </dsp:nvSpPr>
      <dsp:spPr>
        <a:xfrm>
          <a:off x="6535664" y="2977993"/>
          <a:ext cx="1009050" cy="1009050"/>
        </a:xfrm>
        <a:prstGeom prst="downArrow">
          <a:avLst>
            <a:gd name="adj1" fmla="val 55000"/>
            <a:gd name="adj2" fmla="val 45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a:off x="6762700" y="2977993"/>
        <a:ext cx="554978" cy="75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85070" y="0"/>
          <a:ext cx="10030793" cy="557637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457" y="1672911"/>
          <a:ext cx="2081297" cy="2230548"/>
        </a:xfrm>
        <a:prstGeom prst="roundRect">
          <a:avLst/>
        </a:prstGeom>
        <a:solidFill>
          <a:srgbClr val="FF00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Eating disorders are treated by a multidisciplinary team of health professionals (</a:t>
          </a:r>
          <a:r>
            <a:rPr lang="en-GB" sz="1200" b="1" kern="1200" dirty="0" err="1">
              <a:solidFill>
                <a:schemeClr val="tx1"/>
              </a:solidFill>
            </a:rPr>
            <a:t>eg</a:t>
          </a:r>
          <a:r>
            <a:rPr lang="en-GB" sz="1200" b="1" kern="1200" dirty="0">
              <a:solidFill>
                <a:schemeClr val="tx1"/>
              </a:solidFill>
            </a:rPr>
            <a:t> clinical dietitian, clinical psychologist, etc.) and includes:</a:t>
          </a:r>
          <a:endParaRPr lang="el-GR" sz="1200" b="1" kern="1200" dirty="0">
            <a:solidFill>
              <a:schemeClr val="tx1"/>
            </a:solidFill>
          </a:endParaRPr>
        </a:p>
      </dsp:txBody>
      <dsp:txXfrm>
        <a:off x="105058" y="1774512"/>
        <a:ext cx="1878095" cy="2027346"/>
      </dsp:txXfrm>
    </dsp:sp>
    <dsp:sp modelId="{B3552347-0B06-40FF-9176-A1EAE0ADA9A0}">
      <dsp:nvSpPr>
        <dsp:cNvPr id="0" name=""/>
        <dsp:cNvSpPr/>
      </dsp:nvSpPr>
      <dsp:spPr>
        <a:xfrm>
          <a:off x="2431637" y="1672911"/>
          <a:ext cx="2081297" cy="2230548"/>
        </a:xfrm>
        <a:prstGeom prst="roundRect">
          <a:avLst/>
        </a:prstGeom>
        <a:solidFill>
          <a:srgbClr val="CC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Nutrition education, so that the person regains normal eating habits and normal weight.</a:t>
          </a:r>
          <a:endParaRPr lang="el-GR" sz="1200" b="1" kern="1200" dirty="0">
            <a:solidFill>
              <a:schemeClr val="tx1"/>
            </a:solidFill>
          </a:endParaRPr>
        </a:p>
      </dsp:txBody>
      <dsp:txXfrm>
        <a:off x="2533238" y="1774512"/>
        <a:ext cx="1878095" cy="2027346"/>
      </dsp:txXfrm>
    </dsp:sp>
    <dsp:sp modelId="{BB3AC852-D93B-4408-8207-A09F52885948}">
      <dsp:nvSpPr>
        <dsp:cNvPr id="0" name=""/>
        <dsp:cNvSpPr/>
      </dsp:nvSpPr>
      <dsp:spPr>
        <a:xfrm>
          <a:off x="4859818" y="1672911"/>
          <a:ext cx="2081297" cy="2230548"/>
        </a:xfrm>
        <a:prstGeom prst="roundRect">
          <a:avLst/>
        </a:prstGeom>
        <a:solidFill>
          <a:srgbClr val="FF00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 Psychotherapeutic techniques in the provision of help to individuals so that they can explore unconscious parts of their personality and past relationships, which account for the development of their problematic attitude and behaviour.</a:t>
          </a: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200" b="1" kern="1200" dirty="0">
            <a:solidFill>
              <a:schemeClr val="tx1"/>
            </a:solidFill>
          </a:endParaRPr>
        </a:p>
      </dsp:txBody>
      <dsp:txXfrm>
        <a:off x="4961419" y="1774512"/>
        <a:ext cx="1878095" cy="2027346"/>
      </dsp:txXfrm>
    </dsp:sp>
    <dsp:sp modelId="{321C15CB-FC93-44D9-8845-C82954F2037A}">
      <dsp:nvSpPr>
        <dsp:cNvPr id="0" name=""/>
        <dsp:cNvSpPr/>
      </dsp:nvSpPr>
      <dsp:spPr>
        <a:xfrm>
          <a:off x="7287998" y="1672911"/>
          <a:ext cx="2081297" cy="2230548"/>
        </a:xfrm>
        <a:prstGeom prst="roundRect">
          <a:avLst/>
        </a:prstGeom>
        <a:solidFill>
          <a:srgbClr val="99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Hospitalization for people with severe weight loss and other serious organic problems.</a:t>
          </a:r>
          <a:r>
            <a:rPr lang="el-GR" sz="1200" b="1" kern="1200" dirty="0">
              <a:solidFill>
                <a:schemeClr val="tx1"/>
              </a:solidFill>
            </a:rPr>
            <a:t> </a:t>
          </a:r>
        </a:p>
      </dsp:txBody>
      <dsp:txXfrm>
        <a:off x="7389599" y="1774512"/>
        <a:ext cx="1878095" cy="2027346"/>
      </dsp:txXfrm>
    </dsp:sp>
    <dsp:sp modelId="{A88DB5BA-ED4A-49D3-BCBF-3B0CD034DEDE}">
      <dsp:nvSpPr>
        <dsp:cNvPr id="0" name=""/>
        <dsp:cNvSpPr/>
      </dsp:nvSpPr>
      <dsp:spPr>
        <a:xfrm>
          <a:off x="9716179" y="1672911"/>
          <a:ext cx="2081297" cy="2230548"/>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a:solidFill>
                <a:schemeClr val="tx1"/>
              </a:solidFill>
            </a:rPr>
            <a:t>→ </a:t>
          </a:r>
          <a:r>
            <a:rPr lang="en-GB" sz="1200" b="1" kern="1200">
              <a:solidFill>
                <a:schemeClr val="tx1"/>
              </a:solidFill>
            </a:rPr>
            <a:t>Involvement of the whole family in the treatment process.</a:t>
          </a:r>
          <a:endParaRPr lang="el-GR" sz="1200" b="1" kern="1200" dirty="0">
            <a:solidFill>
              <a:schemeClr val="tx1"/>
            </a:solidFill>
          </a:endParaRPr>
        </a:p>
      </dsp:txBody>
      <dsp:txXfrm>
        <a:off x="9817780" y="1774512"/>
        <a:ext cx="1878095" cy="202734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3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DB7B-3B66-4B95-BE3F-C2CD1760B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95B334-95C1-439B-902A-771AF02DB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3AF23B-CB8F-49F2-A99D-911FC9015D05}"/>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71AC59FB-59EA-47B5-B99C-A9A76FD0F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9D40F-EDC8-4BFA-B4E7-74F1A6445CCA}"/>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18885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D51-D534-45A3-951F-8F65483CB5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AABB32-94C5-4BF5-86EE-34C957E9B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DDAB4-CDA5-4D2A-9011-4CB08BC34795}"/>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B701CD10-2752-4522-A8E0-045E8F64F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B961B0-832F-4155-9456-F952A7242E43}"/>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77596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50A92-8F99-4A76-8862-2A64F34234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87112B-6564-476C-8FE2-0D147E782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216B05-9E0B-4D2D-B32E-B9A1672A521B}"/>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BFBDF049-9719-4A1A-874B-E813975D6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DA51E-FA29-4A5D-B4CC-F583FC6C64A5}"/>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326493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C0B8-C8B8-4E59-ACE5-16A6CD2111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9B66D1-B471-442D-9697-29CCE3A5C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C3E3C3-D2D3-4E5A-9F0D-1192BF88FE2D}"/>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C70AE3F8-8AB9-42C3-ACF9-0DC1EFCD2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F48DF6-469B-4380-BA3F-A60E7B2EBF7A}"/>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65039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A47-ECD8-4B02-B33D-9786E59EA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659818-7C0E-41EE-A9E9-E12AC36A8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E3EB1-B114-41E3-81B1-05298473EF3E}"/>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1E0F0BE3-3AAD-4FA1-BEAB-CA4AB269F4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B449C-1E16-4D33-B4C3-8190FA83A4F1}"/>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84222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A969-4C20-4911-AFDD-18AE5E541A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B0B95B-988F-4376-B56D-0E9705C7F9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D3BC85-EE67-40EE-955C-A370E118F9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7DEFE6-4D80-4EE4-86E0-DF7DF3E8BAAC}"/>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6" name="Footer Placeholder 5">
            <a:extLst>
              <a:ext uri="{FF2B5EF4-FFF2-40B4-BE49-F238E27FC236}">
                <a16:creationId xmlns:a16="http://schemas.microsoft.com/office/drawing/2014/main" id="{7A5AA9A3-1EF8-40A6-ABFE-8ED22693B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8F8A6-CD29-431D-92AF-C65DAC6D6E21}"/>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61250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30FB-7754-4F4D-830F-2FAF3C4163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437C70-914D-4B68-A128-C668D3AA7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17B9A-CE52-43FC-97E2-83E017ADCC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0D8280-AE28-42F9-BE0D-581121DBE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34F24-D8BF-4797-BCB3-1FE9A19D8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1995B3-8EF8-4C3E-BB12-61A68248660F}"/>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8" name="Footer Placeholder 7">
            <a:extLst>
              <a:ext uri="{FF2B5EF4-FFF2-40B4-BE49-F238E27FC236}">
                <a16:creationId xmlns:a16="http://schemas.microsoft.com/office/drawing/2014/main" id="{839EFC71-C245-4981-A215-A5E283591A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B2864B-319D-4184-81B0-C021907B6495}"/>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74183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BCD9-9A87-4561-B6C8-C4D60019AD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5D90D7-B766-4982-BFAA-13771AE82A8B}"/>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4" name="Footer Placeholder 3">
            <a:extLst>
              <a:ext uri="{FF2B5EF4-FFF2-40B4-BE49-F238E27FC236}">
                <a16:creationId xmlns:a16="http://schemas.microsoft.com/office/drawing/2014/main" id="{4E163210-2042-4C5C-A12F-4A18A85087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37C3A2-B143-4707-863C-365B6E1E11C9}"/>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298230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0E605-C777-456D-A956-D2C372303E46}"/>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3" name="Footer Placeholder 2">
            <a:extLst>
              <a:ext uri="{FF2B5EF4-FFF2-40B4-BE49-F238E27FC236}">
                <a16:creationId xmlns:a16="http://schemas.microsoft.com/office/drawing/2014/main" id="{56AE6DA9-F190-46AD-91D3-8A750B36AF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F8067C-A4ED-48AE-A3C2-5D2CE3819218}"/>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166928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8DC5-3F58-4A11-8406-018A2B010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EE5BB1-B2E1-4E16-B60A-D9684F1B6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725FAA-6E0B-49C8-9B01-344EF8842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010E6-3662-4CD3-B60D-329199ADEBC7}"/>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6" name="Footer Placeholder 5">
            <a:extLst>
              <a:ext uri="{FF2B5EF4-FFF2-40B4-BE49-F238E27FC236}">
                <a16:creationId xmlns:a16="http://schemas.microsoft.com/office/drawing/2014/main" id="{672FC814-8353-4052-BD0C-9EC5FDF9D4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689049-D7B2-451C-83B5-EC5B0178944A}"/>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66262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1D51-4597-454B-A4F4-C2A54C9BC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C4AB30-59A8-41DD-B640-2D3E7D9BE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791615-F19F-444A-8F8D-6355B2E2D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DB842-5A50-4B50-AE4B-59FEF3753A28}"/>
              </a:ext>
            </a:extLst>
          </p:cNvPr>
          <p:cNvSpPr>
            <a:spLocks noGrp="1"/>
          </p:cNvSpPr>
          <p:nvPr>
            <p:ph type="dt" sz="half" idx="10"/>
          </p:nvPr>
        </p:nvSpPr>
        <p:spPr/>
        <p:txBody>
          <a:bodyPr/>
          <a:lstStyle/>
          <a:p>
            <a:fld id="{AA4834B8-8B14-4E01-8AE3-8DB6646C290B}" type="datetimeFigureOut">
              <a:rPr lang="en-GB" smtClean="0"/>
              <a:t>28/09/2021</a:t>
            </a:fld>
            <a:endParaRPr lang="en-GB"/>
          </a:p>
        </p:txBody>
      </p:sp>
      <p:sp>
        <p:nvSpPr>
          <p:cNvPr id="6" name="Footer Placeholder 5">
            <a:extLst>
              <a:ext uri="{FF2B5EF4-FFF2-40B4-BE49-F238E27FC236}">
                <a16:creationId xmlns:a16="http://schemas.microsoft.com/office/drawing/2014/main" id="{06F085BD-AEA8-4440-8767-14AEECBD6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5092B-A0B5-4ED8-925E-E527E1B7E7E3}"/>
              </a:ext>
            </a:extLst>
          </p:cNvPr>
          <p:cNvSpPr>
            <a:spLocks noGrp="1"/>
          </p:cNvSpPr>
          <p:nvPr>
            <p:ph type="sldNum" sz="quarter" idx="12"/>
          </p:nvPr>
        </p:nvSpPr>
        <p:spPr/>
        <p:txBody>
          <a:bodyPr/>
          <a:lstStyle/>
          <a:p>
            <a:fld id="{85C39D49-4D0B-4FC7-B55A-A26C9DFD6797}" type="slidenum">
              <a:rPr lang="en-GB" smtClean="0"/>
              <a:t>‹#›</a:t>
            </a:fld>
            <a:endParaRPr lang="en-GB"/>
          </a:p>
        </p:txBody>
      </p:sp>
    </p:spTree>
    <p:extLst>
      <p:ext uri="{BB962C8B-B14F-4D97-AF65-F5344CB8AC3E}">
        <p14:creationId xmlns:p14="http://schemas.microsoft.com/office/powerpoint/2010/main" val="61857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68EAD-3144-461A-B0A8-7CCC2FD39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521193-1B0A-49A1-88D8-5EB875D91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94899-1D07-4D4B-9B31-5170E044B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834B8-8B14-4E01-8AE3-8DB6646C290B}" type="datetimeFigureOut">
              <a:rPr lang="en-GB" smtClean="0"/>
              <a:t>28/09/2021</a:t>
            </a:fld>
            <a:endParaRPr lang="en-GB"/>
          </a:p>
        </p:txBody>
      </p:sp>
      <p:sp>
        <p:nvSpPr>
          <p:cNvPr id="5" name="Footer Placeholder 4">
            <a:extLst>
              <a:ext uri="{FF2B5EF4-FFF2-40B4-BE49-F238E27FC236}">
                <a16:creationId xmlns:a16="http://schemas.microsoft.com/office/drawing/2014/main" id="{A8A8E99A-1D26-410B-8903-1208F6FF8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067FB9-E533-445D-9218-830BA9071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39D49-4D0B-4FC7-B55A-A26C9DFD6797}" type="slidenum">
              <a:rPr lang="en-GB" smtClean="0"/>
              <a:t>‹#›</a:t>
            </a:fld>
            <a:endParaRPr lang="en-GB"/>
          </a:p>
        </p:txBody>
      </p:sp>
    </p:spTree>
    <p:extLst>
      <p:ext uri="{BB962C8B-B14F-4D97-AF65-F5344CB8AC3E}">
        <p14:creationId xmlns:p14="http://schemas.microsoft.com/office/powerpoint/2010/main" val="235153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n-GB" sz="2200" b="1" dirty="0">
                <a:solidFill>
                  <a:srgbClr val="00B050"/>
                </a:solidFill>
              </a:rPr>
              <a:t>Emotional eating and eating disorders</a:t>
            </a:r>
            <a:endParaRPr lang="en-US" sz="2200" b="1" dirty="0">
              <a:solidFill>
                <a:srgbClr val="00B050"/>
              </a:solidFill>
            </a:endParaRPr>
          </a:p>
        </p:txBody>
      </p:sp>
      <p:graphicFrame>
        <p:nvGraphicFramePr>
          <p:cNvPr id="7" name="Diagram 6">
            <a:extLst>
              <a:ext uri="{FF2B5EF4-FFF2-40B4-BE49-F238E27FC236}">
                <a16:creationId xmlns:a16="http://schemas.microsoft.com/office/drawing/2014/main" id="{46401A43-91BB-438C-B664-8E9423EC6993}"/>
              </a:ext>
            </a:extLst>
          </p:cNvPr>
          <p:cNvGraphicFramePr/>
          <p:nvPr>
            <p:extLst>
              <p:ext uri="{D42A27DB-BD31-4B8C-83A1-F6EECF244321}">
                <p14:modId xmlns:p14="http://schemas.microsoft.com/office/powerpoint/2010/main" val="3847512188"/>
              </p:ext>
            </p:extLst>
          </p:nvPr>
        </p:nvGraphicFramePr>
        <p:xfrm>
          <a:off x="347472" y="980501"/>
          <a:ext cx="11594812" cy="568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69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n-GB" sz="2200" b="1" i="0" dirty="0">
                <a:solidFill>
                  <a:srgbClr val="00B050"/>
                </a:solidFill>
                <a:effectLst/>
              </a:rPr>
              <a:t>How can I help someone with an eating disorder?</a:t>
            </a:r>
            <a:endParaRPr lang="en-US" sz="2200" b="1" dirty="0">
              <a:solidFill>
                <a:srgbClr val="00B050"/>
              </a:solidFill>
            </a:endParaRPr>
          </a:p>
        </p:txBody>
      </p:sp>
      <p:graphicFrame>
        <p:nvGraphicFramePr>
          <p:cNvPr id="7" name="5 - Διάγραμμα">
            <a:extLst>
              <a:ext uri="{FF2B5EF4-FFF2-40B4-BE49-F238E27FC236}">
                <a16:creationId xmlns:a16="http://schemas.microsoft.com/office/drawing/2014/main" id="{AB1A151F-D5B4-410B-B29B-89F20906C853}"/>
              </a:ext>
            </a:extLst>
          </p:cNvPr>
          <p:cNvGraphicFramePr/>
          <p:nvPr>
            <p:extLst>
              <p:ext uri="{D42A27DB-BD31-4B8C-83A1-F6EECF244321}">
                <p14:modId xmlns:p14="http://schemas.microsoft.com/office/powerpoint/2010/main" val="345788684"/>
              </p:ext>
            </p:extLst>
          </p:nvPr>
        </p:nvGraphicFramePr>
        <p:xfrm>
          <a:off x="598584" y="1481328"/>
          <a:ext cx="10994832" cy="4842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n-GB" sz="2200" b="1" i="0" dirty="0">
                <a:solidFill>
                  <a:srgbClr val="00B050"/>
                </a:solidFill>
                <a:effectLst/>
              </a:rPr>
              <a:t>How can I help someone with an eating disorder?</a:t>
            </a:r>
            <a:endParaRPr lang="en-US" sz="2200" b="1" dirty="0">
              <a:solidFill>
                <a:srgbClr val="00B050"/>
              </a:solidFill>
            </a:endParaRPr>
          </a:p>
        </p:txBody>
      </p:sp>
      <p:graphicFrame>
        <p:nvGraphicFramePr>
          <p:cNvPr id="7" name="4 - Διάγραμμα">
            <a:extLst>
              <a:ext uri="{FF2B5EF4-FFF2-40B4-BE49-F238E27FC236}">
                <a16:creationId xmlns:a16="http://schemas.microsoft.com/office/drawing/2014/main" id="{FE4659AD-8827-43C1-BA62-371B103AE023}"/>
              </a:ext>
            </a:extLst>
          </p:cNvPr>
          <p:cNvGraphicFramePr/>
          <p:nvPr>
            <p:extLst>
              <p:ext uri="{D42A27DB-BD31-4B8C-83A1-F6EECF244321}">
                <p14:modId xmlns:p14="http://schemas.microsoft.com/office/powerpoint/2010/main" val="2334293336"/>
              </p:ext>
            </p:extLst>
          </p:nvPr>
        </p:nvGraphicFramePr>
        <p:xfrm>
          <a:off x="2017775" y="1398085"/>
          <a:ext cx="8156449" cy="517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3957874"/>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algn="ctr"/>
            <a:r>
              <a:rPr lang="el-GR" sz="2200" b="1" dirty="0">
                <a:solidFill>
                  <a:srgbClr val="00B050"/>
                </a:solidFill>
              </a:rPr>
              <a:t>2</a:t>
            </a:r>
            <a:r>
              <a:rPr lang="en-US" sz="2200" b="1" dirty="0">
                <a:solidFill>
                  <a:srgbClr val="00B050"/>
                </a:solidFill>
              </a:rPr>
              <a:t>.</a:t>
            </a:r>
            <a:r>
              <a:rPr lang="el-GR" sz="2200" b="1" dirty="0">
                <a:solidFill>
                  <a:srgbClr val="00B050"/>
                </a:solidFill>
              </a:rPr>
              <a:t>5</a:t>
            </a:r>
            <a:r>
              <a:rPr lang="en-US" sz="2200" b="1" dirty="0">
                <a:solidFill>
                  <a:srgbClr val="00B050"/>
                </a:solidFill>
              </a:rPr>
              <a:t>.</a:t>
            </a:r>
            <a:r>
              <a:rPr lang="el-GR" sz="2200" b="1" dirty="0">
                <a:solidFill>
                  <a:srgbClr val="00B050"/>
                </a:solidFill>
              </a:rPr>
              <a:t> </a:t>
            </a:r>
            <a:r>
              <a:rPr lang="en-GB" sz="2200" b="1" i="0" dirty="0">
                <a:solidFill>
                  <a:srgbClr val="00B050"/>
                </a:solidFill>
                <a:effectLst/>
              </a:rPr>
              <a:t>How can I help someone with an eating disorder?</a:t>
            </a:r>
            <a:endParaRPr lang="en-US" sz="2200" b="1" dirty="0">
              <a:solidFill>
                <a:srgbClr val="00B050"/>
              </a:solidFill>
            </a:endParaRPr>
          </a:p>
        </p:txBody>
      </p:sp>
      <p:graphicFrame>
        <p:nvGraphicFramePr>
          <p:cNvPr id="9" name="4 - Διάγραμμα">
            <a:extLst>
              <a:ext uri="{FF2B5EF4-FFF2-40B4-BE49-F238E27FC236}">
                <a16:creationId xmlns:a16="http://schemas.microsoft.com/office/drawing/2014/main" id="{EF51BF8F-62C6-4D9D-872C-61B1F1F9149F}"/>
              </a:ext>
            </a:extLst>
          </p:cNvPr>
          <p:cNvGraphicFramePr/>
          <p:nvPr>
            <p:extLst>
              <p:ext uri="{D42A27DB-BD31-4B8C-83A1-F6EECF244321}">
                <p14:modId xmlns:p14="http://schemas.microsoft.com/office/powerpoint/2010/main" val="1880483596"/>
              </p:ext>
            </p:extLst>
          </p:nvPr>
        </p:nvGraphicFramePr>
        <p:xfrm>
          <a:off x="214282" y="1138776"/>
          <a:ext cx="11800934" cy="557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453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n-GB" sz="2200" b="1" dirty="0">
                <a:solidFill>
                  <a:srgbClr val="00B050"/>
                </a:solidFill>
              </a:rPr>
              <a:t>Emotional eating and eating disorders</a:t>
            </a:r>
            <a:r>
              <a:rPr lang="el-GR" sz="2200" b="1" dirty="0">
                <a:solidFill>
                  <a:srgbClr val="00B050"/>
                </a:solidFill>
              </a:rPr>
              <a:t> </a:t>
            </a:r>
            <a:endParaRPr lang="en-US" sz="2200" b="1" dirty="0">
              <a:solidFill>
                <a:srgbClr val="00B050"/>
              </a:solidFill>
            </a:endParaRPr>
          </a:p>
        </p:txBody>
      </p:sp>
      <p:pic>
        <p:nvPicPr>
          <p:cNvPr id="1026" name="Picture 2" descr="eating disorders in men vs women infographic">
            <a:extLst>
              <a:ext uri="{FF2B5EF4-FFF2-40B4-BE49-F238E27FC236}">
                <a16:creationId xmlns:a16="http://schemas.microsoft.com/office/drawing/2014/main" id="{5C34F8C1-03B9-47C6-A755-D80E11B4E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28" y="1384311"/>
            <a:ext cx="8662744"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5565"/>
      </p:ext>
    </p:extLst>
  </p:cSld>
  <p:clrMapOvr>
    <a:masterClrMapping/>
  </p:clrMapOvr>
  <mc:AlternateContent xmlns:mc="http://schemas.openxmlformats.org/markup-compatibility/2006" xmlns:p14="http://schemas.microsoft.com/office/powerpoint/2010/main">
    <mc:Choice Requires="p14">
      <p:transition spd="slow" p14:dur="15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1</a:t>
            </a:r>
            <a:r>
              <a:rPr lang="en-US" sz="2200" b="1" dirty="0">
                <a:solidFill>
                  <a:srgbClr val="00B050"/>
                </a:solidFill>
              </a:rPr>
              <a:t>. </a:t>
            </a:r>
            <a:r>
              <a:rPr lang="en-GB" sz="2200" b="1" dirty="0">
                <a:solidFill>
                  <a:srgbClr val="00B050"/>
                </a:solidFill>
              </a:rPr>
              <a:t>Emotional eating and eating disorders</a:t>
            </a:r>
            <a:r>
              <a:rPr lang="el-GR" sz="2200" b="1" dirty="0">
                <a:solidFill>
                  <a:srgbClr val="00B050"/>
                </a:solidFill>
              </a:rPr>
              <a:t> </a:t>
            </a:r>
            <a:endParaRPr lang="en-US" sz="2200" b="1" dirty="0">
              <a:solidFill>
                <a:srgbClr val="00B050"/>
              </a:solidFill>
            </a:endParaRPr>
          </a:p>
        </p:txBody>
      </p:sp>
      <p:pic>
        <p:nvPicPr>
          <p:cNvPr id="2050" name="Picture 2" descr="eating disorders in children and teens infographic">
            <a:extLst>
              <a:ext uri="{FF2B5EF4-FFF2-40B4-BE49-F238E27FC236}">
                <a16:creationId xmlns:a16="http://schemas.microsoft.com/office/drawing/2014/main" id="{BBEFBA4E-4990-45B5-9E46-8CCAE7F0D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882" y="1265883"/>
            <a:ext cx="6904235"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712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.2. </a:t>
            </a:r>
            <a:r>
              <a:rPr lang="en-GB" sz="2200" b="1" dirty="0">
                <a:solidFill>
                  <a:srgbClr val="00B050"/>
                </a:solidFill>
              </a:rPr>
              <a:t>Factors contributing to eating disorders</a:t>
            </a:r>
            <a:r>
              <a:rPr lang="en-US" sz="2200" b="1" dirty="0">
                <a:solidFill>
                  <a:srgbClr val="00B050"/>
                </a:solidFill>
              </a:rPr>
              <a:t> </a:t>
            </a:r>
          </a:p>
        </p:txBody>
      </p:sp>
      <p:graphicFrame>
        <p:nvGraphicFramePr>
          <p:cNvPr id="7" name="4 - Διάγραμμα">
            <a:extLst>
              <a:ext uri="{FF2B5EF4-FFF2-40B4-BE49-F238E27FC236}">
                <a16:creationId xmlns:a16="http://schemas.microsoft.com/office/drawing/2014/main" id="{139EEBA8-CBEF-4963-9BAB-54389EA97E27}"/>
              </a:ext>
            </a:extLst>
          </p:cNvPr>
          <p:cNvGraphicFramePr/>
          <p:nvPr>
            <p:extLst>
              <p:ext uri="{D42A27DB-BD31-4B8C-83A1-F6EECF244321}">
                <p14:modId xmlns:p14="http://schemas.microsoft.com/office/powerpoint/2010/main" val="1685503517"/>
              </p:ext>
            </p:extLst>
          </p:nvPr>
        </p:nvGraphicFramePr>
        <p:xfrm>
          <a:off x="441437" y="950975"/>
          <a:ext cx="11290316" cy="5614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451061"/>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3</a:t>
            </a:r>
            <a:r>
              <a:rPr lang="en-US" sz="2200" b="1" dirty="0">
                <a:solidFill>
                  <a:srgbClr val="00B050"/>
                </a:solidFill>
              </a:rPr>
              <a:t>.</a:t>
            </a:r>
            <a:r>
              <a:rPr lang="el-GR" sz="2200" b="1" dirty="0">
                <a:solidFill>
                  <a:srgbClr val="00B050"/>
                </a:solidFill>
              </a:rPr>
              <a:t> </a:t>
            </a:r>
            <a:r>
              <a:rPr lang="en-US" sz="2200" b="1" dirty="0">
                <a:solidFill>
                  <a:srgbClr val="00B050"/>
                </a:solidFill>
              </a:rPr>
              <a:t>Signs and symptoms of eating disorders</a:t>
            </a:r>
          </a:p>
        </p:txBody>
      </p:sp>
      <p:pic>
        <p:nvPicPr>
          <p:cNvPr id="9" name="Picture 8">
            <a:extLst>
              <a:ext uri="{FF2B5EF4-FFF2-40B4-BE49-F238E27FC236}">
                <a16:creationId xmlns:a16="http://schemas.microsoft.com/office/drawing/2014/main" id="{A7312EDE-6C92-425B-8DA8-28A169E46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608" y="1481328"/>
            <a:ext cx="9924783" cy="5192645"/>
          </a:xfrm>
          <a:prstGeom prst="rect">
            <a:avLst/>
          </a:prstGeom>
        </p:spPr>
      </p:pic>
    </p:spTree>
    <p:extLst>
      <p:ext uri="{BB962C8B-B14F-4D97-AF65-F5344CB8AC3E}">
        <p14:creationId xmlns:p14="http://schemas.microsoft.com/office/powerpoint/2010/main" val="3405817881"/>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3</a:t>
            </a:r>
            <a:r>
              <a:rPr lang="en-US" sz="2200" b="1" dirty="0">
                <a:solidFill>
                  <a:srgbClr val="00B050"/>
                </a:solidFill>
              </a:rPr>
              <a:t>.</a:t>
            </a:r>
            <a:r>
              <a:rPr lang="el-GR" sz="2200" b="1" dirty="0">
                <a:solidFill>
                  <a:srgbClr val="00B050"/>
                </a:solidFill>
              </a:rPr>
              <a:t> </a:t>
            </a:r>
            <a:r>
              <a:rPr lang="en-US" sz="2200" b="1" dirty="0">
                <a:solidFill>
                  <a:srgbClr val="00B050"/>
                </a:solidFill>
              </a:rPr>
              <a:t>Signs and symptoms of eating disorders </a:t>
            </a:r>
          </a:p>
        </p:txBody>
      </p:sp>
      <p:pic>
        <p:nvPicPr>
          <p:cNvPr id="11" name="Picture 10">
            <a:extLst>
              <a:ext uri="{FF2B5EF4-FFF2-40B4-BE49-F238E27FC236}">
                <a16:creationId xmlns:a16="http://schemas.microsoft.com/office/drawing/2014/main" id="{2BDBF34C-86F8-471C-95E0-E5DEC703D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954" y="989332"/>
            <a:ext cx="6132091" cy="5708924"/>
          </a:xfrm>
          <a:prstGeom prst="rect">
            <a:avLst/>
          </a:prstGeom>
        </p:spPr>
      </p:pic>
    </p:spTree>
    <p:extLst>
      <p:ext uri="{BB962C8B-B14F-4D97-AF65-F5344CB8AC3E}">
        <p14:creationId xmlns:p14="http://schemas.microsoft.com/office/powerpoint/2010/main" val="101665795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a:t>
            </a:r>
            <a:r>
              <a:rPr lang="it-IT" sz="2200" b="1" dirty="0">
                <a:solidFill>
                  <a:srgbClr val="00B050"/>
                </a:solidFill>
              </a:rPr>
              <a:t>Anorexia nervosa, bulimia nervosa &amp; binge eating</a:t>
            </a:r>
            <a:r>
              <a:rPr lang="el-GR" sz="2200" b="1" dirty="0">
                <a:solidFill>
                  <a:srgbClr val="00B050"/>
                </a:solidFill>
              </a:rPr>
              <a:t> </a:t>
            </a:r>
            <a:endParaRPr lang="en-US" sz="2200" b="1" dirty="0">
              <a:solidFill>
                <a:srgbClr val="00B050"/>
              </a:solidFill>
            </a:endParaRPr>
          </a:p>
        </p:txBody>
      </p:sp>
      <p:graphicFrame>
        <p:nvGraphicFramePr>
          <p:cNvPr id="14" name="Diagram 13">
            <a:extLst>
              <a:ext uri="{FF2B5EF4-FFF2-40B4-BE49-F238E27FC236}">
                <a16:creationId xmlns:a16="http://schemas.microsoft.com/office/drawing/2014/main" id="{50DCA937-870D-423B-8CBF-1A09A7F661D2}"/>
              </a:ext>
            </a:extLst>
          </p:cNvPr>
          <p:cNvGraphicFramePr/>
          <p:nvPr>
            <p:extLst>
              <p:ext uri="{D42A27DB-BD31-4B8C-83A1-F6EECF244321}">
                <p14:modId xmlns:p14="http://schemas.microsoft.com/office/powerpoint/2010/main" val="3002002713"/>
              </p:ext>
            </p:extLst>
          </p:nvPr>
        </p:nvGraphicFramePr>
        <p:xfrm>
          <a:off x="1171956" y="1384754"/>
          <a:ext cx="9848088" cy="512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718160"/>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81328" cy="1481328"/>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a:t>
            </a:r>
            <a:r>
              <a:rPr lang="it-IT" sz="2200" b="1" dirty="0">
                <a:solidFill>
                  <a:srgbClr val="00B050"/>
                </a:solidFill>
              </a:rPr>
              <a:t>Anorexia nervosa, bulimia nervosa &amp; binge eating</a:t>
            </a:r>
            <a:r>
              <a:rPr lang="el-GR" sz="2200" b="1" dirty="0">
                <a:solidFill>
                  <a:srgbClr val="00B050"/>
                </a:solidFill>
              </a:rPr>
              <a:t> </a:t>
            </a:r>
            <a:endParaRPr lang="en-US" sz="2200" b="1" dirty="0">
              <a:solidFill>
                <a:srgbClr val="00B050"/>
              </a:solidFill>
            </a:endParaRPr>
          </a:p>
        </p:txBody>
      </p:sp>
      <p:sp>
        <p:nvSpPr>
          <p:cNvPr id="7" name="TextBox 6">
            <a:extLst>
              <a:ext uri="{FF2B5EF4-FFF2-40B4-BE49-F238E27FC236}">
                <a16:creationId xmlns:a16="http://schemas.microsoft.com/office/drawing/2014/main" id="{1AE3AD85-34E3-4631-B51C-42952EC809C1}"/>
              </a:ext>
            </a:extLst>
          </p:cNvPr>
          <p:cNvSpPr txBox="1"/>
          <p:nvPr/>
        </p:nvSpPr>
        <p:spPr>
          <a:xfrm>
            <a:off x="0" y="848385"/>
            <a:ext cx="12192000" cy="400110"/>
          </a:xfrm>
          <a:prstGeom prst="rect">
            <a:avLst/>
          </a:prstGeom>
          <a:noFill/>
        </p:spPr>
        <p:txBody>
          <a:bodyPr wrap="square">
            <a:spAutoFit/>
          </a:bodyPr>
          <a:lstStyle/>
          <a:p>
            <a:pPr algn="ctr"/>
            <a:r>
              <a:rPr lang="el-GR" sz="2000" b="1" dirty="0">
                <a:solidFill>
                  <a:srgbClr val="0000FF"/>
                </a:solidFill>
              </a:rPr>
              <a:t>2</a:t>
            </a:r>
            <a:r>
              <a:rPr lang="en-US" sz="2000" b="1" dirty="0">
                <a:solidFill>
                  <a:srgbClr val="0000FF"/>
                </a:solidFill>
              </a:rPr>
              <a:t>.</a:t>
            </a:r>
            <a:r>
              <a:rPr lang="el-GR" sz="2000" b="1" dirty="0">
                <a:solidFill>
                  <a:srgbClr val="0000FF"/>
                </a:solidFill>
              </a:rPr>
              <a:t>4</a:t>
            </a:r>
            <a:r>
              <a:rPr lang="en-US" sz="2000" b="1" dirty="0">
                <a:solidFill>
                  <a:srgbClr val="0000FF"/>
                </a:solidFill>
              </a:rPr>
              <a:t>.</a:t>
            </a:r>
            <a:r>
              <a:rPr lang="el-GR" sz="2000" b="1" dirty="0">
                <a:solidFill>
                  <a:srgbClr val="0000FF"/>
                </a:solidFill>
              </a:rPr>
              <a:t>1. </a:t>
            </a:r>
            <a:r>
              <a:rPr lang="en-GB" sz="2000" b="1" dirty="0">
                <a:solidFill>
                  <a:srgbClr val="0000FF"/>
                </a:solidFill>
              </a:rPr>
              <a:t>Diagnostic criteria</a:t>
            </a:r>
            <a:endParaRPr lang="en-US" sz="2000" dirty="0">
              <a:solidFill>
                <a:srgbClr val="0000FF"/>
              </a:solidFill>
            </a:endParaRPr>
          </a:p>
        </p:txBody>
      </p:sp>
      <p:graphicFrame>
        <p:nvGraphicFramePr>
          <p:cNvPr id="9" name="4 - Διάγραμμα">
            <a:extLst>
              <a:ext uri="{FF2B5EF4-FFF2-40B4-BE49-F238E27FC236}">
                <a16:creationId xmlns:a16="http://schemas.microsoft.com/office/drawing/2014/main" id="{BD3AB55B-2990-40C3-9432-55EF96CC97ED}"/>
              </a:ext>
            </a:extLst>
          </p:cNvPr>
          <p:cNvGraphicFramePr/>
          <p:nvPr>
            <p:extLst>
              <p:ext uri="{D42A27DB-BD31-4B8C-83A1-F6EECF244321}">
                <p14:modId xmlns:p14="http://schemas.microsoft.com/office/powerpoint/2010/main" val="2427428858"/>
              </p:ext>
            </p:extLst>
          </p:nvPr>
        </p:nvGraphicFramePr>
        <p:xfrm>
          <a:off x="1030224" y="1463040"/>
          <a:ext cx="10131552" cy="523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64360"/>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2B1C2-217D-4A0F-958C-723EA3E8F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9576" cy="1179576"/>
          </a:xfrm>
          <a:prstGeom prst="rect">
            <a:avLst/>
          </a:prstGeom>
        </p:spPr>
      </p:pic>
      <p:sp>
        <p:nvSpPr>
          <p:cNvPr id="6" name="TextBox 5">
            <a:extLst>
              <a:ext uri="{FF2B5EF4-FFF2-40B4-BE49-F238E27FC236}">
                <a16:creationId xmlns:a16="http://schemas.microsoft.com/office/drawing/2014/main" id="{98288F57-CD75-4489-857C-5072DC5AF9DF}"/>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FF0000"/>
                </a:solidFill>
                <a:effectLst/>
                <a:ea typeface="Calibri" panose="020F0502020204030204" pitchFamily="34" charset="0"/>
              </a:rPr>
              <a:t>Emotional eating: Do we eat what we feel?</a:t>
            </a:r>
            <a:endParaRPr lang="en-US" sz="2400" b="1" dirty="0">
              <a:solidFill>
                <a:srgbClr val="FF0000"/>
              </a:solidFill>
            </a:endParaRPr>
          </a:p>
          <a:p>
            <a:pPr algn="ctr"/>
            <a:endParaRPr lang="en-US" sz="2400" b="1" dirty="0">
              <a:solidFill>
                <a:srgbClr val="FF0000"/>
              </a:solidFill>
            </a:endParaRPr>
          </a:p>
        </p:txBody>
      </p:sp>
      <p:sp>
        <p:nvSpPr>
          <p:cNvPr id="8" name="TextBox 7">
            <a:extLst>
              <a:ext uri="{FF2B5EF4-FFF2-40B4-BE49-F238E27FC236}">
                <a16:creationId xmlns:a16="http://schemas.microsoft.com/office/drawing/2014/main" id="{563D3242-5BA7-4F6F-8303-E713F85A3E8E}"/>
              </a:ext>
            </a:extLst>
          </p:cNvPr>
          <p:cNvSpPr txBox="1"/>
          <p:nvPr/>
        </p:nvSpPr>
        <p:spPr>
          <a:xfrm>
            <a:off x="0" y="417498"/>
            <a:ext cx="12192000" cy="430887"/>
          </a:xfrm>
          <a:prstGeom prst="rect">
            <a:avLst/>
          </a:prstGeom>
          <a:noFill/>
        </p:spPr>
        <p:txBody>
          <a:bodyPr wrap="square">
            <a:spAutoFit/>
          </a:bodyPr>
          <a:lstStyle/>
          <a:p>
            <a:pPr lvl="0" algn="ctr"/>
            <a:r>
              <a:rPr lang="el-GR" sz="2200" b="1" dirty="0">
                <a:solidFill>
                  <a:srgbClr val="00B050"/>
                </a:solidFill>
              </a:rPr>
              <a:t>2</a:t>
            </a:r>
            <a:r>
              <a:rPr lang="en-US" sz="2200" b="1" dirty="0">
                <a:solidFill>
                  <a:srgbClr val="00B050"/>
                </a:solidFill>
              </a:rPr>
              <a:t>.</a:t>
            </a:r>
            <a:r>
              <a:rPr lang="el-GR" sz="2200" b="1" dirty="0">
                <a:solidFill>
                  <a:srgbClr val="00B050"/>
                </a:solidFill>
              </a:rPr>
              <a:t>4</a:t>
            </a:r>
            <a:r>
              <a:rPr lang="en-US" sz="2200" b="1" dirty="0">
                <a:solidFill>
                  <a:srgbClr val="00B050"/>
                </a:solidFill>
              </a:rPr>
              <a:t>.</a:t>
            </a:r>
            <a:r>
              <a:rPr lang="el-GR" sz="2200" b="1" dirty="0">
                <a:solidFill>
                  <a:srgbClr val="00B050"/>
                </a:solidFill>
              </a:rPr>
              <a:t> </a:t>
            </a:r>
            <a:r>
              <a:rPr lang="it-IT" sz="2200" b="1" dirty="0">
                <a:solidFill>
                  <a:srgbClr val="00B050"/>
                </a:solidFill>
              </a:rPr>
              <a:t>Anorexia nervosa, bulimia nervosa &amp; binge eating</a:t>
            </a:r>
            <a:r>
              <a:rPr lang="el-GR" sz="2200" b="1" dirty="0">
                <a:solidFill>
                  <a:srgbClr val="00B050"/>
                </a:solidFill>
              </a:rPr>
              <a:t> </a:t>
            </a:r>
            <a:endParaRPr lang="en-US" sz="2200" b="1" dirty="0">
              <a:solidFill>
                <a:srgbClr val="00B050"/>
              </a:solidFill>
            </a:endParaRPr>
          </a:p>
        </p:txBody>
      </p:sp>
      <p:sp>
        <p:nvSpPr>
          <p:cNvPr id="7" name="TextBox 6">
            <a:extLst>
              <a:ext uri="{FF2B5EF4-FFF2-40B4-BE49-F238E27FC236}">
                <a16:creationId xmlns:a16="http://schemas.microsoft.com/office/drawing/2014/main" id="{1AE3AD85-34E3-4631-B51C-42952EC809C1}"/>
              </a:ext>
            </a:extLst>
          </p:cNvPr>
          <p:cNvSpPr txBox="1"/>
          <p:nvPr/>
        </p:nvSpPr>
        <p:spPr>
          <a:xfrm>
            <a:off x="0" y="848385"/>
            <a:ext cx="12192000" cy="400110"/>
          </a:xfrm>
          <a:prstGeom prst="rect">
            <a:avLst/>
          </a:prstGeom>
          <a:noFill/>
        </p:spPr>
        <p:txBody>
          <a:bodyPr wrap="square">
            <a:spAutoFit/>
          </a:bodyPr>
          <a:lstStyle/>
          <a:p>
            <a:pPr algn="ctr"/>
            <a:r>
              <a:rPr lang="el-GR" sz="2000" b="1" dirty="0">
                <a:solidFill>
                  <a:srgbClr val="0000FF"/>
                </a:solidFill>
              </a:rPr>
              <a:t>2</a:t>
            </a:r>
            <a:r>
              <a:rPr lang="en-US" sz="2000" b="1" dirty="0">
                <a:solidFill>
                  <a:srgbClr val="0000FF"/>
                </a:solidFill>
              </a:rPr>
              <a:t>.</a:t>
            </a:r>
            <a:r>
              <a:rPr lang="el-GR" sz="2000" b="1" dirty="0">
                <a:solidFill>
                  <a:srgbClr val="0000FF"/>
                </a:solidFill>
              </a:rPr>
              <a:t>4</a:t>
            </a:r>
            <a:r>
              <a:rPr lang="en-US" sz="2000" b="1" dirty="0">
                <a:solidFill>
                  <a:srgbClr val="0000FF"/>
                </a:solidFill>
              </a:rPr>
              <a:t>.</a:t>
            </a:r>
            <a:r>
              <a:rPr lang="el-GR" sz="2000" b="1" dirty="0">
                <a:solidFill>
                  <a:srgbClr val="0000FF"/>
                </a:solidFill>
              </a:rPr>
              <a:t>2. </a:t>
            </a:r>
            <a:r>
              <a:rPr lang="en-GB" sz="2000" b="1" dirty="0">
                <a:solidFill>
                  <a:srgbClr val="0000FF"/>
                </a:solidFill>
              </a:rPr>
              <a:t>Consequences</a:t>
            </a:r>
            <a:endParaRPr lang="en-US" sz="2000" dirty="0">
              <a:solidFill>
                <a:srgbClr val="0000FF"/>
              </a:solidFill>
            </a:endParaRPr>
          </a:p>
        </p:txBody>
      </p:sp>
      <p:pic>
        <p:nvPicPr>
          <p:cNvPr id="3" name="Picture 2">
            <a:extLst>
              <a:ext uri="{FF2B5EF4-FFF2-40B4-BE49-F238E27FC236}">
                <a16:creationId xmlns:a16="http://schemas.microsoft.com/office/drawing/2014/main" id="{BCD99415-8582-4912-8C13-F07CF0FD2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57" y="1499616"/>
            <a:ext cx="3777108" cy="5358384"/>
          </a:xfrm>
          <a:prstGeom prst="rect">
            <a:avLst/>
          </a:prstGeom>
        </p:spPr>
      </p:pic>
      <p:sp>
        <p:nvSpPr>
          <p:cNvPr id="11" name="TextBox 10">
            <a:extLst>
              <a:ext uri="{FF2B5EF4-FFF2-40B4-BE49-F238E27FC236}">
                <a16:creationId xmlns:a16="http://schemas.microsoft.com/office/drawing/2014/main" id="{74524D23-3879-445E-BE49-23DE49113702}"/>
              </a:ext>
            </a:extLst>
          </p:cNvPr>
          <p:cNvSpPr txBox="1"/>
          <p:nvPr/>
        </p:nvSpPr>
        <p:spPr>
          <a:xfrm>
            <a:off x="1179576" y="1276808"/>
            <a:ext cx="2000250" cy="307777"/>
          </a:xfrm>
          <a:prstGeom prst="rect">
            <a:avLst/>
          </a:prstGeom>
          <a:noFill/>
        </p:spPr>
        <p:txBody>
          <a:bodyPr wrap="square">
            <a:spAutoFit/>
          </a:bodyPr>
          <a:lstStyle/>
          <a:p>
            <a:pPr lvl="0" algn="ctr"/>
            <a:r>
              <a:rPr lang="en-GB" sz="1400" b="1" dirty="0">
                <a:solidFill>
                  <a:srgbClr val="FF0000"/>
                </a:solidFill>
              </a:rPr>
              <a:t>Anorexia Nervosa</a:t>
            </a:r>
            <a:endParaRPr lang="el-GR" sz="1400" b="1" dirty="0">
              <a:solidFill>
                <a:srgbClr val="FF0000"/>
              </a:solidFill>
            </a:endParaRPr>
          </a:p>
        </p:txBody>
      </p:sp>
      <p:pic>
        <p:nvPicPr>
          <p:cNvPr id="13" name="Picture 12">
            <a:extLst>
              <a:ext uri="{FF2B5EF4-FFF2-40B4-BE49-F238E27FC236}">
                <a16:creationId xmlns:a16="http://schemas.microsoft.com/office/drawing/2014/main" id="{D7E00C71-DDF6-4585-9C3A-433E27CBE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813" y="1584344"/>
            <a:ext cx="3575723" cy="5105979"/>
          </a:xfrm>
          <a:prstGeom prst="rect">
            <a:avLst/>
          </a:prstGeom>
        </p:spPr>
      </p:pic>
      <p:sp>
        <p:nvSpPr>
          <p:cNvPr id="14" name="TextBox 13">
            <a:extLst>
              <a:ext uri="{FF2B5EF4-FFF2-40B4-BE49-F238E27FC236}">
                <a16:creationId xmlns:a16="http://schemas.microsoft.com/office/drawing/2014/main" id="{A488E6F4-416A-4B8E-942C-0B79CEF8F8D7}"/>
              </a:ext>
            </a:extLst>
          </p:cNvPr>
          <p:cNvSpPr txBox="1"/>
          <p:nvPr/>
        </p:nvSpPr>
        <p:spPr>
          <a:xfrm>
            <a:off x="5095875" y="1262531"/>
            <a:ext cx="2000250" cy="307777"/>
          </a:xfrm>
          <a:prstGeom prst="rect">
            <a:avLst/>
          </a:prstGeom>
          <a:noFill/>
        </p:spPr>
        <p:txBody>
          <a:bodyPr wrap="square">
            <a:spAutoFit/>
          </a:bodyPr>
          <a:lstStyle/>
          <a:p>
            <a:pPr lvl="0" algn="ctr"/>
            <a:r>
              <a:rPr lang="el-GR" sz="1400" b="1" dirty="0">
                <a:solidFill>
                  <a:srgbClr val="FF0000"/>
                </a:solidFill>
              </a:rPr>
              <a:t> </a:t>
            </a:r>
            <a:r>
              <a:rPr lang="en-GB" sz="1400" b="1" dirty="0">
                <a:solidFill>
                  <a:srgbClr val="00B050"/>
                </a:solidFill>
              </a:rPr>
              <a:t>Bulimia Nervosa</a:t>
            </a:r>
            <a:endParaRPr lang="el-GR" sz="1400" b="1" dirty="0">
              <a:solidFill>
                <a:srgbClr val="00B050"/>
              </a:solidFill>
            </a:endParaRPr>
          </a:p>
        </p:txBody>
      </p:sp>
      <p:pic>
        <p:nvPicPr>
          <p:cNvPr id="16" name="Picture 15">
            <a:extLst>
              <a:ext uri="{FF2B5EF4-FFF2-40B4-BE49-F238E27FC236}">
                <a16:creationId xmlns:a16="http://schemas.microsoft.com/office/drawing/2014/main" id="{F992C2A0-40EB-4C3D-B5F5-C94C2C121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804" y="1499616"/>
            <a:ext cx="3713196" cy="5190707"/>
          </a:xfrm>
          <a:prstGeom prst="rect">
            <a:avLst/>
          </a:prstGeom>
        </p:spPr>
      </p:pic>
      <p:sp>
        <p:nvSpPr>
          <p:cNvPr id="17" name="TextBox 16">
            <a:extLst>
              <a:ext uri="{FF2B5EF4-FFF2-40B4-BE49-F238E27FC236}">
                <a16:creationId xmlns:a16="http://schemas.microsoft.com/office/drawing/2014/main" id="{79B53879-C8FC-4752-912B-455FB7B94C14}"/>
              </a:ext>
            </a:extLst>
          </p:cNvPr>
          <p:cNvSpPr txBox="1"/>
          <p:nvPr/>
        </p:nvSpPr>
        <p:spPr>
          <a:xfrm>
            <a:off x="9078643" y="1276808"/>
            <a:ext cx="2231517" cy="307777"/>
          </a:xfrm>
          <a:prstGeom prst="rect">
            <a:avLst/>
          </a:prstGeom>
          <a:noFill/>
        </p:spPr>
        <p:txBody>
          <a:bodyPr wrap="square">
            <a:spAutoFit/>
          </a:bodyPr>
          <a:lstStyle/>
          <a:p>
            <a:pPr lvl="0" algn="ctr"/>
            <a:r>
              <a:rPr lang="en-GB" sz="1400" b="1" dirty="0">
                <a:solidFill>
                  <a:srgbClr val="FF0000"/>
                </a:solidFill>
              </a:rPr>
              <a:t>Binge</a:t>
            </a:r>
            <a:r>
              <a:rPr lang="en-GB" sz="1100" b="1" dirty="0">
                <a:solidFill>
                  <a:srgbClr val="FF0000"/>
                </a:solidFill>
              </a:rPr>
              <a:t> </a:t>
            </a:r>
            <a:r>
              <a:rPr lang="en-GB" sz="1400" b="1" dirty="0">
                <a:solidFill>
                  <a:srgbClr val="FF0000"/>
                </a:solidFill>
              </a:rPr>
              <a:t>Eating</a:t>
            </a:r>
            <a:endParaRPr lang="el-GR" sz="1400" b="1" dirty="0">
              <a:solidFill>
                <a:srgbClr val="0000FF"/>
              </a:solidFill>
            </a:endParaRPr>
          </a:p>
        </p:txBody>
      </p:sp>
    </p:spTree>
    <p:extLst>
      <p:ext uri="{BB962C8B-B14F-4D97-AF65-F5344CB8AC3E}">
        <p14:creationId xmlns:p14="http://schemas.microsoft.com/office/powerpoint/2010/main" val="18617885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1478</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5573</dc:creator>
  <cp:lastModifiedBy>5573</cp:lastModifiedBy>
  <cp:revision>1</cp:revision>
  <dcterms:created xsi:type="dcterms:W3CDTF">2021-09-21T12:33:59Z</dcterms:created>
  <dcterms:modified xsi:type="dcterms:W3CDTF">2021-09-28T12:55:06Z</dcterms:modified>
</cp:coreProperties>
</file>