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2287-DEDF-4765-BD24-13233C88DF02}" type="doc">
      <dgm:prSet loTypeId="urn:microsoft.com/office/officeart/2005/8/layout/hierarchy1" loCatId="hierarchy" qsTypeId="urn:microsoft.com/office/officeart/2005/8/quickstyle/3d2#67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28F3CD-74E9-4130-97BB-EDA88CADDD9F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n-GB" sz="2400" b="1" i="0" dirty="0">
              <a:solidFill>
                <a:srgbClr val="0000CC"/>
              </a:solidFill>
              <a:latin typeface="+mn-lt"/>
            </a:rPr>
            <a:t>Oceans</a:t>
          </a:r>
          <a:endParaRPr lang="el-GR" sz="2400" b="1" i="0" dirty="0">
            <a:solidFill>
              <a:srgbClr val="0000CC"/>
            </a:solidFill>
            <a:latin typeface="+mn-lt"/>
          </a:endParaRPr>
        </a:p>
      </dgm:t>
    </dgm:pt>
    <dgm:pt modelId="{FF355E01-178B-42B2-A601-6BDA6D76BE70}" type="parTrans" cxnId="{69850EEA-D9FE-4A32-A4BE-A0A5DE5E5CE3}">
      <dgm:prSet/>
      <dgm:spPr/>
      <dgm:t>
        <a:bodyPr/>
        <a:lstStyle/>
        <a:p>
          <a:pPr algn="ctr"/>
          <a:endParaRPr lang="el-GR"/>
        </a:p>
      </dgm:t>
    </dgm:pt>
    <dgm:pt modelId="{E5840F19-479E-4F8B-ADF1-7D7B0377817D}" type="sibTrans" cxnId="{69850EEA-D9FE-4A32-A4BE-A0A5DE5E5CE3}">
      <dgm:prSet/>
      <dgm:spPr/>
      <dgm:t>
        <a:bodyPr/>
        <a:lstStyle/>
        <a:p>
          <a:pPr algn="ctr"/>
          <a:endParaRPr lang="el-GR"/>
        </a:p>
      </dgm:t>
    </dgm:pt>
    <dgm:pt modelId="{E3E6D695-BE95-4A4D-A368-F64A6C4FE946}">
      <dgm:prSet phldrT="[Κείμενο]" custT="1"/>
      <dgm:spPr/>
      <dgm:t>
        <a:bodyPr/>
        <a:lstStyle/>
        <a:p>
          <a:pPr algn="just"/>
          <a:r>
            <a:rPr lang="en-GB" sz="1200" b="1" i="1" dirty="0">
              <a:solidFill>
                <a:schemeClr val="tx1"/>
              </a:solidFill>
            </a:rPr>
            <a:t>The distribution of salt water is not the same all over the Earth. </a:t>
          </a:r>
          <a:r>
            <a:rPr lang="en-GB" sz="1200" b="1" i="1" dirty="0">
              <a:solidFill>
                <a:srgbClr val="0000FF"/>
              </a:solidFill>
            </a:rPr>
            <a:t>Most of the Earth is covered by oceans, </a:t>
          </a:r>
          <a:r>
            <a:rPr lang="en-GB" sz="1200" b="1" i="1" dirty="0">
              <a:solidFill>
                <a:schemeClr val="tx1"/>
              </a:solidFill>
            </a:rPr>
            <a:t>except that </a:t>
          </a:r>
          <a:r>
            <a:rPr lang="en-GB" sz="1200" b="1" i="1" dirty="0">
              <a:solidFill>
                <a:srgbClr val="0000FF"/>
              </a:solidFill>
            </a:rPr>
            <a:t>in the northern hemisphere the water covers 60% of its surface, while in the southern hemisphere 80%.</a:t>
          </a:r>
          <a:r>
            <a:rPr lang="el-GR" sz="1200" b="1" i="1" dirty="0">
              <a:solidFill>
                <a:srgbClr val="0000FF"/>
              </a:solidFill>
            </a:rPr>
            <a:t> </a:t>
          </a:r>
          <a:endParaRPr lang="en-GB" sz="1200" b="1" i="1" dirty="0">
            <a:solidFill>
              <a:srgbClr val="0000FF"/>
            </a:solidFill>
          </a:endParaRPr>
        </a:p>
        <a:p>
          <a:pPr algn="just"/>
          <a:endParaRPr lang="el-GR" sz="1200" b="1" i="1" dirty="0">
            <a:solidFill>
              <a:srgbClr val="0000FF"/>
            </a:solidFill>
          </a:endParaRPr>
        </a:p>
      </dgm:t>
    </dgm:pt>
    <dgm:pt modelId="{236ED51A-BDF8-4E8C-AB02-ECFE6CAF7247}" type="parTrans" cxnId="{9DF24729-B6F0-477E-8D47-4125FB314DE9}">
      <dgm:prSet/>
      <dgm:spPr>
        <a:ln>
          <a:solidFill>
            <a:srgbClr val="00CC00"/>
          </a:solidFill>
        </a:ln>
      </dgm:spPr>
      <dgm:t>
        <a:bodyPr/>
        <a:lstStyle/>
        <a:p>
          <a:pPr algn="ctr"/>
          <a:endParaRPr lang="el-GR"/>
        </a:p>
      </dgm:t>
    </dgm:pt>
    <dgm:pt modelId="{68D06ABC-DFA8-4159-A18D-7B5F54C7A061}" type="sibTrans" cxnId="{9DF24729-B6F0-477E-8D47-4125FB314DE9}">
      <dgm:prSet/>
      <dgm:spPr/>
      <dgm:t>
        <a:bodyPr/>
        <a:lstStyle/>
        <a:p>
          <a:pPr algn="ctr"/>
          <a:endParaRPr lang="el-GR"/>
        </a:p>
      </dgm:t>
    </dgm:pt>
    <dgm:pt modelId="{A1A7E0EE-9606-44D1-8CA2-3A9F8DAB7DEB}">
      <dgm:prSet custT="1"/>
      <dgm:spPr/>
      <dgm:t>
        <a:bodyPr/>
        <a:lstStyle/>
        <a:p>
          <a:pPr algn="just"/>
          <a:r>
            <a:rPr lang="en-GB" sz="1200" b="1" i="0" dirty="0">
              <a:solidFill>
                <a:schemeClr val="tx1"/>
              </a:solidFill>
            </a:rPr>
            <a:t>The </a:t>
          </a:r>
          <a:r>
            <a:rPr lang="en-GB" sz="1200" b="1" i="0" dirty="0">
              <a:solidFill>
                <a:srgbClr val="0000FF"/>
              </a:solidFill>
            </a:rPr>
            <a:t>largest ocean in area  </a:t>
          </a:r>
          <a:r>
            <a:rPr lang="en-GB" sz="1200" b="1" i="0" dirty="0">
              <a:solidFill>
                <a:schemeClr val="tx1"/>
              </a:solidFill>
            </a:rPr>
            <a:t>and </a:t>
          </a:r>
          <a:r>
            <a:rPr lang="en-GB" sz="1200" b="1" i="0" dirty="0">
              <a:solidFill>
                <a:srgbClr val="0000FF"/>
              </a:solidFill>
            </a:rPr>
            <a:t>depth</a:t>
          </a:r>
          <a:r>
            <a:rPr lang="en-GB" sz="1200" b="1" i="0" dirty="0">
              <a:solidFill>
                <a:schemeClr val="tx1"/>
              </a:solidFill>
            </a:rPr>
            <a:t> is the </a:t>
          </a:r>
          <a:r>
            <a:rPr lang="en-GB" sz="1200" b="1" i="0" dirty="0">
              <a:solidFill>
                <a:srgbClr val="0000FF"/>
              </a:solidFill>
            </a:rPr>
            <a:t>Pacific.</a:t>
          </a:r>
          <a:r>
            <a:rPr lang="en-GB" sz="1200" b="1" i="0" dirty="0">
              <a:solidFill>
                <a:schemeClr val="tx1"/>
              </a:solidFill>
            </a:rPr>
            <a:t> It is as large as all the other oceans together. The deepest point of the Pacific Ocean is the Mariana Trench (it reaches about 11,000 m).</a:t>
          </a:r>
          <a:r>
            <a:rPr lang="el-GR" sz="1200" b="1" i="0" dirty="0">
              <a:solidFill>
                <a:schemeClr val="tx1"/>
              </a:solidFill>
            </a:rPr>
            <a:t> </a:t>
          </a:r>
          <a:endParaRPr lang="el-GR" sz="1200" b="0" i="0" dirty="0">
            <a:solidFill>
              <a:schemeClr val="tx1"/>
            </a:solidFill>
          </a:endParaRPr>
        </a:p>
      </dgm:t>
    </dgm:pt>
    <dgm:pt modelId="{E6887213-39CF-48B3-B1A5-65D85DD35521}" type="parTrans" cxnId="{FD606C30-F47C-4EF5-AD71-3C4C40153AB2}">
      <dgm:prSet/>
      <dgm:spPr/>
      <dgm:t>
        <a:bodyPr/>
        <a:lstStyle/>
        <a:p>
          <a:pPr algn="ctr"/>
          <a:endParaRPr lang="el-GR"/>
        </a:p>
      </dgm:t>
    </dgm:pt>
    <dgm:pt modelId="{FF3E4FDC-A97D-42CC-9ECD-53B721BF518F}" type="sibTrans" cxnId="{FD606C30-F47C-4EF5-AD71-3C4C40153AB2}">
      <dgm:prSet/>
      <dgm:spPr/>
      <dgm:t>
        <a:bodyPr/>
        <a:lstStyle/>
        <a:p>
          <a:pPr algn="ctr"/>
          <a:endParaRPr lang="el-GR"/>
        </a:p>
      </dgm:t>
    </dgm:pt>
    <dgm:pt modelId="{491F8CC1-D792-4517-B44F-56F4B89F8357}">
      <dgm:prSet custT="1"/>
      <dgm:spPr/>
      <dgm:t>
        <a:bodyPr/>
        <a:lstStyle/>
        <a:p>
          <a:pPr algn="just"/>
          <a:r>
            <a:rPr lang="en-GB" sz="1200" b="1" i="1" dirty="0">
              <a:solidFill>
                <a:schemeClr val="tx1"/>
              </a:solidFill>
            </a:rPr>
            <a:t>Geographers divide the world ocean into five smaller parts: </a:t>
          </a:r>
          <a:r>
            <a:rPr lang="en-GB" sz="1200" b="1" i="1" dirty="0">
              <a:solidFill>
                <a:srgbClr val="0000FF"/>
              </a:solidFill>
            </a:rPr>
            <a:t>the Pacific, the Atlantic, the Indian, the Arctic, </a:t>
          </a:r>
          <a:r>
            <a:rPr lang="en-GB" sz="1200" b="1" i="1" dirty="0">
              <a:solidFill>
                <a:schemeClr val="tx1"/>
              </a:solidFill>
            </a:rPr>
            <a:t>and</a:t>
          </a:r>
          <a:r>
            <a:rPr lang="en-GB" sz="1200" b="1" i="1" dirty="0">
              <a:solidFill>
                <a:srgbClr val="0000FF"/>
              </a:solidFill>
            </a:rPr>
            <a:t> the Southern Ocean.</a:t>
          </a:r>
          <a:r>
            <a:rPr lang="el-GR" sz="1200" b="1" i="1" dirty="0">
              <a:solidFill>
                <a:srgbClr val="0000FF"/>
              </a:solidFill>
            </a:rPr>
            <a:t> </a:t>
          </a:r>
        </a:p>
      </dgm:t>
    </dgm:pt>
    <dgm:pt modelId="{2D35F0DF-56D9-4624-8AF8-F504019DF327}" type="sibTrans" cxnId="{E5ACB136-E560-4006-97EE-BA4BF4736900}">
      <dgm:prSet/>
      <dgm:spPr/>
      <dgm:t>
        <a:bodyPr/>
        <a:lstStyle/>
        <a:p>
          <a:pPr algn="ctr"/>
          <a:endParaRPr lang="el-GR"/>
        </a:p>
      </dgm:t>
    </dgm:pt>
    <dgm:pt modelId="{8602578E-E5C5-41E2-8ACE-42A001A7DEFB}" type="parTrans" cxnId="{E5ACB136-E560-4006-97EE-BA4BF4736900}">
      <dgm:prSet/>
      <dgm:spPr>
        <a:ln>
          <a:solidFill>
            <a:srgbClr val="00B0F0"/>
          </a:solidFill>
        </a:ln>
      </dgm:spPr>
      <dgm:t>
        <a:bodyPr/>
        <a:lstStyle/>
        <a:p>
          <a:pPr algn="ctr"/>
          <a:endParaRPr lang="el-GR"/>
        </a:p>
      </dgm:t>
    </dgm:pt>
    <dgm:pt modelId="{24D413CF-4E75-43C6-AD03-7676854FE4DA}">
      <dgm:prSet phldrT="[Κείμενο]" custT="1"/>
      <dgm:spPr/>
      <dgm:t>
        <a:bodyPr/>
        <a:lstStyle/>
        <a:p>
          <a:pPr algn="just"/>
          <a:r>
            <a:rPr lang="en-GB" sz="1200" b="1" i="1" dirty="0">
              <a:solidFill>
                <a:schemeClr val="tx1"/>
              </a:solidFill>
            </a:rPr>
            <a:t>Oceans are connected to each other. In fact, </a:t>
          </a:r>
          <a:r>
            <a:rPr lang="en-GB" sz="1200" b="1" i="1" dirty="0">
              <a:solidFill>
                <a:srgbClr val="0000FF"/>
              </a:solidFill>
            </a:rPr>
            <a:t>all of the planet's salty water </a:t>
          </a:r>
          <a:r>
            <a:rPr lang="en-GB" sz="1200" b="1" i="1" dirty="0">
              <a:solidFill>
                <a:schemeClr val="tx1"/>
              </a:solidFill>
            </a:rPr>
            <a:t>is a single mass, called the </a:t>
          </a:r>
          <a:r>
            <a:rPr lang="en-GB" sz="1200" b="1" i="1" dirty="0">
              <a:solidFill>
                <a:srgbClr val="0000FF"/>
              </a:solidFill>
            </a:rPr>
            <a:t>“world ocean", </a:t>
          </a:r>
          <a:r>
            <a:rPr lang="en-GB" sz="1200" b="1" i="1" dirty="0">
              <a:solidFill>
                <a:schemeClr val="tx1"/>
              </a:solidFill>
            </a:rPr>
            <a:t>which</a:t>
          </a:r>
          <a:r>
            <a:rPr lang="en-GB" sz="1200" b="1" i="1" dirty="0">
              <a:solidFill>
                <a:srgbClr val="0000FF"/>
              </a:solidFill>
            </a:rPr>
            <a:t> covers 70% of the planet's surface</a:t>
          </a:r>
          <a:r>
            <a:rPr lang="el-GR" sz="1200" b="1" i="1" dirty="0">
              <a:solidFill>
                <a:srgbClr val="0000FF"/>
              </a:solidFill>
            </a:rPr>
            <a:t>. </a:t>
          </a:r>
        </a:p>
      </dgm:t>
    </dgm:pt>
    <dgm:pt modelId="{8D238A56-9B19-4298-A931-8FE0658F4A58}" type="sibTrans" cxnId="{DE65EDF2-C9AA-474B-A053-BD8E7A691EBA}">
      <dgm:prSet/>
      <dgm:spPr/>
      <dgm:t>
        <a:bodyPr/>
        <a:lstStyle/>
        <a:p>
          <a:pPr algn="ctr"/>
          <a:endParaRPr lang="el-GR"/>
        </a:p>
      </dgm:t>
    </dgm:pt>
    <dgm:pt modelId="{46D39744-3A54-4BCB-9588-C24E3419958A}" type="parTrans" cxnId="{DE65EDF2-C9AA-474B-A053-BD8E7A691EBA}">
      <dgm:prSet/>
      <dgm:spPr>
        <a:ln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</a:ln>
      </dgm:spPr>
      <dgm:t>
        <a:bodyPr/>
        <a:lstStyle/>
        <a:p>
          <a:pPr algn="ctr"/>
          <a:endParaRPr lang="el-GR"/>
        </a:p>
      </dgm:t>
    </dgm:pt>
    <dgm:pt modelId="{5BDAB99E-817B-4AB6-9AE1-B8EB7813C0C7}" type="pres">
      <dgm:prSet presAssocID="{11822287-DEDF-4765-BD24-13233C88D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CC15CB-AB0F-47A0-84E1-6763D750AA32}" type="pres">
      <dgm:prSet presAssocID="{9828F3CD-74E9-4130-97BB-EDA88CADDD9F}" presName="hierRoot1" presStyleCnt="0"/>
      <dgm:spPr/>
    </dgm:pt>
    <dgm:pt modelId="{6B5867C8-C48F-4CBA-8B55-C05C2C2DDD9C}" type="pres">
      <dgm:prSet presAssocID="{9828F3CD-74E9-4130-97BB-EDA88CADDD9F}" presName="composite" presStyleCnt="0"/>
      <dgm:spPr/>
    </dgm:pt>
    <dgm:pt modelId="{428D3946-A306-4B4A-9A45-6940F82E14A6}" type="pres">
      <dgm:prSet presAssocID="{9828F3CD-74E9-4130-97BB-EDA88CADDD9F}" presName="background" presStyleLbl="node0" presStyleIdx="0" presStyleCnt="1"/>
      <dgm:spPr>
        <a:solidFill>
          <a:srgbClr val="00CCFF"/>
        </a:solidFill>
      </dgm:spPr>
    </dgm:pt>
    <dgm:pt modelId="{349D57DB-991A-4718-831C-CBC0509A5B3F}" type="pres">
      <dgm:prSet presAssocID="{9828F3CD-74E9-4130-97BB-EDA88CADDD9F}" presName="text" presStyleLbl="fgAcc0" presStyleIdx="0" presStyleCnt="1">
        <dgm:presLayoutVars>
          <dgm:chPref val="3"/>
        </dgm:presLayoutVars>
      </dgm:prSet>
      <dgm:spPr/>
    </dgm:pt>
    <dgm:pt modelId="{18BFD615-72D3-4D62-BA3F-F5C7DFF974E6}" type="pres">
      <dgm:prSet presAssocID="{9828F3CD-74E9-4130-97BB-EDA88CADDD9F}" presName="hierChild2" presStyleCnt="0"/>
      <dgm:spPr/>
    </dgm:pt>
    <dgm:pt modelId="{FB4D40C8-8C70-4DE5-8DBD-91211C79BA87}" type="pres">
      <dgm:prSet presAssocID="{236ED51A-BDF8-4E8C-AB02-ECFE6CAF7247}" presName="Name10" presStyleLbl="parChTrans1D2" presStyleIdx="0" presStyleCnt="4"/>
      <dgm:spPr/>
    </dgm:pt>
    <dgm:pt modelId="{72FC9094-BA10-4409-BE63-47CC7BD72F4A}" type="pres">
      <dgm:prSet presAssocID="{E3E6D695-BE95-4A4D-A368-F64A6C4FE946}" presName="hierRoot2" presStyleCnt="0"/>
      <dgm:spPr/>
    </dgm:pt>
    <dgm:pt modelId="{E519C173-FD0E-48B2-95DF-00F96B989903}" type="pres">
      <dgm:prSet presAssocID="{E3E6D695-BE95-4A4D-A368-F64A6C4FE946}" presName="composite2" presStyleCnt="0"/>
      <dgm:spPr/>
    </dgm:pt>
    <dgm:pt modelId="{FBD36F8B-2B37-404E-9E1F-B1CEC2C14E92}" type="pres">
      <dgm:prSet presAssocID="{E3E6D695-BE95-4A4D-A368-F64A6C4FE946}" presName="background2" presStyleLbl="node2" presStyleIdx="0" presStyleCnt="4"/>
      <dgm:spPr>
        <a:solidFill>
          <a:srgbClr val="0000FF"/>
        </a:solidFill>
      </dgm:spPr>
    </dgm:pt>
    <dgm:pt modelId="{D700BAC0-8B82-43F9-9AC7-E160B715A5CE}" type="pres">
      <dgm:prSet presAssocID="{E3E6D695-BE95-4A4D-A368-F64A6C4FE946}" presName="text2" presStyleLbl="fgAcc2" presStyleIdx="0" presStyleCnt="4">
        <dgm:presLayoutVars>
          <dgm:chPref val="3"/>
        </dgm:presLayoutVars>
      </dgm:prSet>
      <dgm:spPr/>
    </dgm:pt>
    <dgm:pt modelId="{02176C7E-6FAC-42BC-830F-740430937A98}" type="pres">
      <dgm:prSet presAssocID="{E3E6D695-BE95-4A4D-A368-F64A6C4FE946}" presName="hierChild3" presStyleCnt="0"/>
      <dgm:spPr/>
    </dgm:pt>
    <dgm:pt modelId="{A240413B-9799-43F7-A18B-84628F5F4881}" type="pres">
      <dgm:prSet presAssocID="{46D39744-3A54-4BCB-9588-C24E3419958A}" presName="Name10" presStyleLbl="parChTrans1D2" presStyleIdx="1" presStyleCnt="4"/>
      <dgm:spPr/>
    </dgm:pt>
    <dgm:pt modelId="{8FC6AE87-82CF-4395-964C-C54EB941A155}" type="pres">
      <dgm:prSet presAssocID="{24D413CF-4E75-43C6-AD03-7676854FE4DA}" presName="hierRoot2" presStyleCnt="0"/>
      <dgm:spPr/>
    </dgm:pt>
    <dgm:pt modelId="{A038C4D6-CF8D-4394-9E3F-1BE48CFF1AA3}" type="pres">
      <dgm:prSet presAssocID="{24D413CF-4E75-43C6-AD03-7676854FE4DA}" presName="composite2" presStyleCnt="0"/>
      <dgm:spPr/>
    </dgm:pt>
    <dgm:pt modelId="{D1CE3DD7-93C3-4E2F-BBBC-070779198283}" type="pres">
      <dgm:prSet presAssocID="{24D413CF-4E75-43C6-AD03-7676854FE4DA}" presName="background2" presStyleLbl="node2" presStyleIdx="1" presStyleCnt="4"/>
      <dgm:spPr>
        <a:solidFill>
          <a:srgbClr val="2190FF"/>
        </a:solidFill>
      </dgm:spPr>
    </dgm:pt>
    <dgm:pt modelId="{CD803383-1A8D-4A4E-A1FA-9BFC9BCDFD8E}" type="pres">
      <dgm:prSet presAssocID="{24D413CF-4E75-43C6-AD03-7676854FE4DA}" presName="text2" presStyleLbl="fgAcc2" presStyleIdx="1" presStyleCnt="4">
        <dgm:presLayoutVars>
          <dgm:chPref val="3"/>
        </dgm:presLayoutVars>
      </dgm:prSet>
      <dgm:spPr/>
    </dgm:pt>
    <dgm:pt modelId="{CA4D5438-64A7-4B26-B7F2-EEC1EE6438BA}" type="pres">
      <dgm:prSet presAssocID="{24D413CF-4E75-43C6-AD03-7676854FE4DA}" presName="hierChild3" presStyleCnt="0"/>
      <dgm:spPr/>
    </dgm:pt>
    <dgm:pt modelId="{484BAB26-3838-41D3-B931-A0ADC5A5C045}" type="pres">
      <dgm:prSet presAssocID="{8602578E-E5C5-41E2-8ACE-42A001A7DEFB}" presName="Name10" presStyleLbl="parChTrans1D2" presStyleIdx="2" presStyleCnt="4"/>
      <dgm:spPr/>
    </dgm:pt>
    <dgm:pt modelId="{2B69A745-658D-41D1-996F-E9F02ED315C3}" type="pres">
      <dgm:prSet presAssocID="{491F8CC1-D792-4517-B44F-56F4B89F8357}" presName="hierRoot2" presStyleCnt="0"/>
      <dgm:spPr/>
    </dgm:pt>
    <dgm:pt modelId="{DEF277FD-5394-4C0A-BE00-3E914DA657F5}" type="pres">
      <dgm:prSet presAssocID="{491F8CC1-D792-4517-B44F-56F4B89F8357}" presName="composite2" presStyleCnt="0"/>
      <dgm:spPr/>
    </dgm:pt>
    <dgm:pt modelId="{0895D2F2-D585-427C-9D70-46A6F608B042}" type="pres">
      <dgm:prSet presAssocID="{491F8CC1-D792-4517-B44F-56F4B89F8357}" presName="background2" presStyleLbl="node2" presStyleIdx="2" presStyleCnt="4"/>
      <dgm:spPr>
        <a:solidFill>
          <a:srgbClr val="75DBFF"/>
        </a:solidFill>
      </dgm:spPr>
    </dgm:pt>
    <dgm:pt modelId="{D581515B-6C73-45D2-98C7-1DFE742BBC88}" type="pres">
      <dgm:prSet presAssocID="{491F8CC1-D792-4517-B44F-56F4B89F8357}" presName="text2" presStyleLbl="fgAcc2" presStyleIdx="2" presStyleCnt="4">
        <dgm:presLayoutVars>
          <dgm:chPref val="3"/>
        </dgm:presLayoutVars>
      </dgm:prSet>
      <dgm:spPr/>
    </dgm:pt>
    <dgm:pt modelId="{650D3756-82B4-4980-88C8-5BDC0DC41EE3}" type="pres">
      <dgm:prSet presAssocID="{491F8CC1-D792-4517-B44F-56F4B89F8357}" presName="hierChild3" presStyleCnt="0"/>
      <dgm:spPr/>
    </dgm:pt>
    <dgm:pt modelId="{AF329389-0896-421B-9135-27F2160CF013}" type="pres">
      <dgm:prSet presAssocID="{E6887213-39CF-48B3-B1A5-65D85DD35521}" presName="Name10" presStyleLbl="parChTrans1D2" presStyleIdx="3" presStyleCnt="4"/>
      <dgm:spPr/>
    </dgm:pt>
    <dgm:pt modelId="{7A3D6407-F2D2-4CC6-8C37-1B8707EB64FB}" type="pres">
      <dgm:prSet presAssocID="{A1A7E0EE-9606-44D1-8CA2-3A9F8DAB7DEB}" presName="hierRoot2" presStyleCnt="0"/>
      <dgm:spPr/>
    </dgm:pt>
    <dgm:pt modelId="{DDCACA5D-C53A-4747-AAC8-EB3C97BB1C37}" type="pres">
      <dgm:prSet presAssocID="{A1A7E0EE-9606-44D1-8CA2-3A9F8DAB7DEB}" presName="composite2" presStyleCnt="0"/>
      <dgm:spPr/>
    </dgm:pt>
    <dgm:pt modelId="{C53B31A7-C42E-4B88-B804-E6A3477F14D0}" type="pres">
      <dgm:prSet presAssocID="{A1A7E0EE-9606-44D1-8CA2-3A9F8DAB7DEB}" presName="background2" presStyleLbl="node2" presStyleIdx="3" presStyleCnt="4"/>
      <dgm:spPr>
        <a:solidFill>
          <a:srgbClr val="89C4FF"/>
        </a:solidFill>
      </dgm:spPr>
    </dgm:pt>
    <dgm:pt modelId="{F966AFFB-AEFB-47A9-8067-BEA5293333EA}" type="pres">
      <dgm:prSet presAssocID="{A1A7E0EE-9606-44D1-8CA2-3A9F8DAB7DEB}" presName="text2" presStyleLbl="fgAcc2" presStyleIdx="3" presStyleCnt="4">
        <dgm:presLayoutVars>
          <dgm:chPref val="3"/>
        </dgm:presLayoutVars>
      </dgm:prSet>
      <dgm:spPr/>
    </dgm:pt>
    <dgm:pt modelId="{BEEF03AA-CA25-45A6-AD35-E73D47FBC57E}" type="pres">
      <dgm:prSet presAssocID="{A1A7E0EE-9606-44D1-8CA2-3A9F8DAB7DEB}" presName="hierChild3" presStyleCnt="0"/>
      <dgm:spPr/>
    </dgm:pt>
  </dgm:ptLst>
  <dgm:cxnLst>
    <dgm:cxn modelId="{6748C50A-48AD-43EF-B5ED-E295FA4C97A5}" type="presOf" srcId="{E3E6D695-BE95-4A4D-A368-F64A6C4FE946}" destId="{D700BAC0-8B82-43F9-9AC7-E160B715A5CE}" srcOrd="0" destOrd="0" presId="urn:microsoft.com/office/officeart/2005/8/layout/hierarchy1"/>
    <dgm:cxn modelId="{9DF24729-B6F0-477E-8D47-4125FB314DE9}" srcId="{9828F3CD-74E9-4130-97BB-EDA88CADDD9F}" destId="{E3E6D695-BE95-4A4D-A368-F64A6C4FE946}" srcOrd="0" destOrd="0" parTransId="{236ED51A-BDF8-4E8C-AB02-ECFE6CAF7247}" sibTransId="{68D06ABC-DFA8-4159-A18D-7B5F54C7A061}"/>
    <dgm:cxn modelId="{FD606C30-F47C-4EF5-AD71-3C4C40153AB2}" srcId="{9828F3CD-74E9-4130-97BB-EDA88CADDD9F}" destId="{A1A7E0EE-9606-44D1-8CA2-3A9F8DAB7DEB}" srcOrd="3" destOrd="0" parTransId="{E6887213-39CF-48B3-B1A5-65D85DD35521}" sibTransId="{FF3E4FDC-A97D-42CC-9ECD-53B721BF518F}"/>
    <dgm:cxn modelId="{F3D1BD33-F77F-4C20-A053-1A66CE7CF8C9}" type="presOf" srcId="{24D413CF-4E75-43C6-AD03-7676854FE4DA}" destId="{CD803383-1A8D-4A4E-A1FA-9BFC9BCDFD8E}" srcOrd="0" destOrd="0" presId="urn:microsoft.com/office/officeart/2005/8/layout/hierarchy1"/>
    <dgm:cxn modelId="{E5ACB136-E560-4006-97EE-BA4BF4736900}" srcId="{9828F3CD-74E9-4130-97BB-EDA88CADDD9F}" destId="{491F8CC1-D792-4517-B44F-56F4B89F8357}" srcOrd="2" destOrd="0" parTransId="{8602578E-E5C5-41E2-8ACE-42A001A7DEFB}" sibTransId="{2D35F0DF-56D9-4624-8AF8-F504019DF327}"/>
    <dgm:cxn modelId="{A03ED041-42C2-44B7-8726-DB5B1954A0BE}" type="presOf" srcId="{9828F3CD-74E9-4130-97BB-EDA88CADDD9F}" destId="{349D57DB-991A-4718-831C-CBC0509A5B3F}" srcOrd="0" destOrd="0" presId="urn:microsoft.com/office/officeart/2005/8/layout/hierarchy1"/>
    <dgm:cxn modelId="{B72FF047-6AC0-44E6-9FB1-BEDA77BA49BA}" type="presOf" srcId="{236ED51A-BDF8-4E8C-AB02-ECFE6CAF7247}" destId="{FB4D40C8-8C70-4DE5-8DBD-91211C79BA87}" srcOrd="0" destOrd="0" presId="urn:microsoft.com/office/officeart/2005/8/layout/hierarchy1"/>
    <dgm:cxn modelId="{2CF58F6E-A5B9-4105-8595-200D2E586CC0}" type="presOf" srcId="{E6887213-39CF-48B3-B1A5-65D85DD35521}" destId="{AF329389-0896-421B-9135-27F2160CF013}" srcOrd="0" destOrd="0" presId="urn:microsoft.com/office/officeart/2005/8/layout/hierarchy1"/>
    <dgm:cxn modelId="{4E412576-2E32-4C42-AF1B-4065999196CC}" type="presOf" srcId="{491F8CC1-D792-4517-B44F-56F4B89F8357}" destId="{D581515B-6C73-45D2-98C7-1DFE742BBC88}" srcOrd="0" destOrd="0" presId="urn:microsoft.com/office/officeart/2005/8/layout/hierarchy1"/>
    <dgm:cxn modelId="{B3B29C92-B8E7-4E52-8B26-1A97E8E6FDEA}" type="presOf" srcId="{11822287-DEDF-4765-BD24-13233C88DF02}" destId="{5BDAB99E-817B-4AB6-9AE1-B8EB7813C0C7}" srcOrd="0" destOrd="0" presId="urn:microsoft.com/office/officeart/2005/8/layout/hierarchy1"/>
    <dgm:cxn modelId="{A836E1B5-E495-4396-8C9D-03FA22DB3790}" type="presOf" srcId="{46D39744-3A54-4BCB-9588-C24E3419958A}" destId="{A240413B-9799-43F7-A18B-84628F5F4881}" srcOrd="0" destOrd="0" presId="urn:microsoft.com/office/officeart/2005/8/layout/hierarchy1"/>
    <dgm:cxn modelId="{6FA325BD-78D5-4AD0-84F4-0E9F4AC50ED4}" type="presOf" srcId="{8602578E-E5C5-41E2-8ACE-42A001A7DEFB}" destId="{484BAB26-3838-41D3-B931-A0ADC5A5C045}" srcOrd="0" destOrd="0" presId="urn:microsoft.com/office/officeart/2005/8/layout/hierarchy1"/>
    <dgm:cxn modelId="{E552B6CB-B29E-4BE7-9BBB-55303EB68EAF}" type="presOf" srcId="{A1A7E0EE-9606-44D1-8CA2-3A9F8DAB7DEB}" destId="{F966AFFB-AEFB-47A9-8067-BEA5293333EA}" srcOrd="0" destOrd="0" presId="urn:microsoft.com/office/officeart/2005/8/layout/hierarchy1"/>
    <dgm:cxn modelId="{69850EEA-D9FE-4A32-A4BE-A0A5DE5E5CE3}" srcId="{11822287-DEDF-4765-BD24-13233C88DF02}" destId="{9828F3CD-74E9-4130-97BB-EDA88CADDD9F}" srcOrd="0" destOrd="0" parTransId="{FF355E01-178B-42B2-A601-6BDA6D76BE70}" sibTransId="{E5840F19-479E-4F8B-ADF1-7D7B0377817D}"/>
    <dgm:cxn modelId="{DE65EDF2-C9AA-474B-A053-BD8E7A691EBA}" srcId="{9828F3CD-74E9-4130-97BB-EDA88CADDD9F}" destId="{24D413CF-4E75-43C6-AD03-7676854FE4DA}" srcOrd="1" destOrd="0" parTransId="{46D39744-3A54-4BCB-9588-C24E3419958A}" sibTransId="{8D238A56-9B19-4298-A931-8FE0658F4A58}"/>
    <dgm:cxn modelId="{161F5486-D4ED-4212-B152-A44B5DED2DBA}" type="presParOf" srcId="{5BDAB99E-817B-4AB6-9AE1-B8EB7813C0C7}" destId="{DECC15CB-AB0F-47A0-84E1-6763D750AA32}" srcOrd="0" destOrd="0" presId="urn:microsoft.com/office/officeart/2005/8/layout/hierarchy1"/>
    <dgm:cxn modelId="{4B59B7A4-B0C6-4C0B-8B49-6F1ECBC8893D}" type="presParOf" srcId="{DECC15CB-AB0F-47A0-84E1-6763D750AA32}" destId="{6B5867C8-C48F-4CBA-8B55-C05C2C2DDD9C}" srcOrd="0" destOrd="0" presId="urn:microsoft.com/office/officeart/2005/8/layout/hierarchy1"/>
    <dgm:cxn modelId="{64CAD384-74DB-42D9-ABB4-01C853C6ED08}" type="presParOf" srcId="{6B5867C8-C48F-4CBA-8B55-C05C2C2DDD9C}" destId="{428D3946-A306-4B4A-9A45-6940F82E14A6}" srcOrd="0" destOrd="0" presId="urn:microsoft.com/office/officeart/2005/8/layout/hierarchy1"/>
    <dgm:cxn modelId="{2077CF06-877A-4E2D-ABD6-AA932E403B8F}" type="presParOf" srcId="{6B5867C8-C48F-4CBA-8B55-C05C2C2DDD9C}" destId="{349D57DB-991A-4718-831C-CBC0509A5B3F}" srcOrd="1" destOrd="0" presId="urn:microsoft.com/office/officeart/2005/8/layout/hierarchy1"/>
    <dgm:cxn modelId="{285B137B-2CEE-4B21-8018-6E205AC4B96D}" type="presParOf" srcId="{DECC15CB-AB0F-47A0-84E1-6763D750AA32}" destId="{18BFD615-72D3-4D62-BA3F-F5C7DFF974E6}" srcOrd="1" destOrd="0" presId="urn:microsoft.com/office/officeart/2005/8/layout/hierarchy1"/>
    <dgm:cxn modelId="{1F83AB3D-59EE-41C8-92A6-03639159DBB7}" type="presParOf" srcId="{18BFD615-72D3-4D62-BA3F-F5C7DFF974E6}" destId="{FB4D40C8-8C70-4DE5-8DBD-91211C79BA87}" srcOrd="0" destOrd="0" presId="urn:microsoft.com/office/officeart/2005/8/layout/hierarchy1"/>
    <dgm:cxn modelId="{05832C65-24CB-45DE-9726-1ADFC98DC0E4}" type="presParOf" srcId="{18BFD615-72D3-4D62-BA3F-F5C7DFF974E6}" destId="{72FC9094-BA10-4409-BE63-47CC7BD72F4A}" srcOrd="1" destOrd="0" presId="urn:microsoft.com/office/officeart/2005/8/layout/hierarchy1"/>
    <dgm:cxn modelId="{5C8BCB8F-C19B-4E3A-8ECB-A1B4DFDC31CE}" type="presParOf" srcId="{72FC9094-BA10-4409-BE63-47CC7BD72F4A}" destId="{E519C173-FD0E-48B2-95DF-00F96B989903}" srcOrd="0" destOrd="0" presId="urn:microsoft.com/office/officeart/2005/8/layout/hierarchy1"/>
    <dgm:cxn modelId="{FBE2F3FF-46EB-4598-99BE-9AAE01B613A7}" type="presParOf" srcId="{E519C173-FD0E-48B2-95DF-00F96B989903}" destId="{FBD36F8B-2B37-404E-9E1F-B1CEC2C14E92}" srcOrd="0" destOrd="0" presId="urn:microsoft.com/office/officeart/2005/8/layout/hierarchy1"/>
    <dgm:cxn modelId="{4CD84D70-BA65-45B3-9D1A-5E1EFAF75E34}" type="presParOf" srcId="{E519C173-FD0E-48B2-95DF-00F96B989903}" destId="{D700BAC0-8B82-43F9-9AC7-E160B715A5CE}" srcOrd="1" destOrd="0" presId="urn:microsoft.com/office/officeart/2005/8/layout/hierarchy1"/>
    <dgm:cxn modelId="{ACDD24FE-DB56-42A1-9BF2-2C6A1DFF057D}" type="presParOf" srcId="{72FC9094-BA10-4409-BE63-47CC7BD72F4A}" destId="{02176C7E-6FAC-42BC-830F-740430937A98}" srcOrd="1" destOrd="0" presId="urn:microsoft.com/office/officeart/2005/8/layout/hierarchy1"/>
    <dgm:cxn modelId="{AEDA1FF0-7D01-45D3-9A28-371A59AFA22E}" type="presParOf" srcId="{18BFD615-72D3-4D62-BA3F-F5C7DFF974E6}" destId="{A240413B-9799-43F7-A18B-84628F5F4881}" srcOrd="2" destOrd="0" presId="urn:microsoft.com/office/officeart/2005/8/layout/hierarchy1"/>
    <dgm:cxn modelId="{F02FF4C0-2A7A-42C7-BDA0-28332E38AE83}" type="presParOf" srcId="{18BFD615-72D3-4D62-BA3F-F5C7DFF974E6}" destId="{8FC6AE87-82CF-4395-964C-C54EB941A155}" srcOrd="3" destOrd="0" presId="urn:microsoft.com/office/officeart/2005/8/layout/hierarchy1"/>
    <dgm:cxn modelId="{1B63F285-7F09-4796-912D-042163507917}" type="presParOf" srcId="{8FC6AE87-82CF-4395-964C-C54EB941A155}" destId="{A038C4D6-CF8D-4394-9E3F-1BE48CFF1AA3}" srcOrd="0" destOrd="0" presId="urn:microsoft.com/office/officeart/2005/8/layout/hierarchy1"/>
    <dgm:cxn modelId="{41D7F0BD-1666-4A72-9D3A-316B63898C46}" type="presParOf" srcId="{A038C4D6-CF8D-4394-9E3F-1BE48CFF1AA3}" destId="{D1CE3DD7-93C3-4E2F-BBBC-070779198283}" srcOrd="0" destOrd="0" presId="urn:microsoft.com/office/officeart/2005/8/layout/hierarchy1"/>
    <dgm:cxn modelId="{106C9109-04CD-4E02-BCCD-229E2001F13D}" type="presParOf" srcId="{A038C4D6-CF8D-4394-9E3F-1BE48CFF1AA3}" destId="{CD803383-1A8D-4A4E-A1FA-9BFC9BCDFD8E}" srcOrd="1" destOrd="0" presId="urn:microsoft.com/office/officeart/2005/8/layout/hierarchy1"/>
    <dgm:cxn modelId="{C2BB2F1D-FCE0-400E-A638-27844137BD36}" type="presParOf" srcId="{8FC6AE87-82CF-4395-964C-C54EB941A155}" destId="{CA4D5438-64A7-4B26-B7F2-EEC1EE6438BA}" srcOrd="1" destOrd="0" presId="urn:microsoft.com/office/officeart/2005/8/layout/hierarchy1"/>
    <dgm:cxn modelId="{42B543F8-A91C-4529-B474-73C1EB8D4BAC}" type="presParOf" srcId="{18BFD615-72D3-4D62-BA3F-F5C7DFF974E6}" destId="{484BAB26-3838-41D3-B931-A0ADC5A5C045}" srcOrd="4" destOrd="0" presId="urn:microsoft.com/office/officeart/2005/8/layout/hierarchy1"/>
    <dgm:cxn modelId="{FF745F8C-3EBE-4E8F-8442-71DA1D649249}" type="presParOf" srcId="{18BFD615-72D3-4D62-BA3F-F5C7DFF974E6}" destId="{2B69A745-658D-41D1-996F-E9F02ED315C3}" srcOrd="5" destOrd="0" presId="urn:microsoft.com/office/officeart/2005/8/layout/hierarchy1"/>
    <dgm:cxn modelId="{6E45C2D4-32A4-471D-9E80-FA3D26376D64}" type="presParOf" srcId="{2B69A745-658D-41D1-996F-E9F02ED315C3}" destId="{DEF277FD-5394-4C0A-BE00-3E914DA657F5}" srcOrd="0" destOrd="0" presId="urn:microsoft.com/office/officeart/2005/8/layout/hierarchy1"/>
    <dgm:cxn modelId="{1803601E-75ED-43BD-825D-470927C558CA}" type="presParOf" srcId="{DEF277FD-5394-4C0A-BE00-3E914DA657F5}" destId="{0895D2F2-D585-427C-9D70-46A6F608B042}" srcOrd="0" destOrd="0" presId="urn:microsoft.com/office/officeart/2005/8/layout/hierarchy1"/>
    <dgm:cxn modelId="{4244BC13-B25D-42D5-9500-01616B3AD9FA}" type="presParOf" srcId="{DEF277FD-5394-4C0A-BE00-3E914DA657F5}" destId="{D581515B-6C73-45D2-98C7-1DFE742BBC88}" srcOrd="1" destOrd="0" presId="urn:microsoft.com/office/officeart/2005/8/layout/hierarchy1"/>
    <dgm:cxn modelId="{4DB9E553-2865-4A70-BE39-77C28917BE75}" type="presParOf" srcId="{2B69A745-658D-41D1-996F-E9F02ED315C3}" destId="{650D3756-82B4-4980-88C8-5BDC0DC41EE3}" srcOrd="1" destOrd="0" presId="urn:microsoft.com/office/officeart/2005/8/layout/hierarchy1"/>
    <dgm:cxn modelId="{F1E59604-8E5E-4235-B3ED-7859BAC98C35}" type="presParOf" srcId="{18BFD615-72D3-4D62-BA3F-F5C7DFF974E6}" destId="{AF329389-0896-421B-9135-27F2160CF013}" srcOrd="6" destOrd="0" presId="urn:microsoft.com/office/officeart/2005/8/layout/hierarchy1"/>
    <dgm:cxn modelId="{1500F241-F7A3-4FF2-B913-988F2FE425C3}" type="presParOf" srcId="{18BFD615-72D3-4D62-BA3F-F5C7DFF974E6}" destId="{7A3D6407-F2D2-4CC6-8C37-1B8707EB64FB}" srcOrd="7" destOrd="0" presId="urn:microsoft.com/office/officeart/2005/8/layout/hierarchy1"/>
    <dgm:cxn modelId="{AD5E1329-886B-4D1B-81CE-17BFA01A0D9A}" type="presParOf" srcId="{7A3D6407-F2D2-4CC6-8C37-1B8707EB64FB}" destId="{DDCACA5D-C53A-4747-AAC8-EB3C97BB1C37}" srcOrd="0" destOrd="0" presId="urn:microsoft.com/office/officeart/2005/8/layout/hierarchy1"/>
    <dgm:cxn modelId="{99500235-EC72-41DD-86E6-45DA0EE91D6B}" type="presParOf" srcId="{DDCACA5D-C53A-4747-AAC8-EB3C97BB1C37}" destId="{C53B31A7-C42E-4B88-B804-E6A3477F14D0}" srcOrd="0" destOrd="0" presId="urn:microsoft.com/office/officeart/2005/8/layout/hierarchy1"/>
    <dgm:cxn modelId="{B2AB5429-7235-4047-8315-A664A6236CB8}" type="presParOf" srcId="{DDCACA5D-C53A-4747-AAC8-EB3C97BB1C37}" destId="{F966AFFB-AEFB-47A9-8067-BEA5293333EA}" srcOrd="1" destOrd="0" presId="urn:microsoft.com/office/officeart/2005/8/layout/hierarchy1"/>
    <dgm:cxn modelId="{FD878001-913B-4434-B8AC-207BEA11063F}" type="presParOf" srcId="{7A3D6407-F2D2-4CC6-8C37-1B8707EB64FB}" destId="{BEEF03AA-CA25-45A6-AD35-E73D47FBC5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613D1-0B0C-4361-919D-6C43E94C3E7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4B3E93E7-8DC7-463D-A182-71F6ADEE730E}">
      <dgm:prSet phldrT="[Κείμενο]" custT="1"/>
      <dgm:spPr>
        <a:solidFill>
          <a:srgbClr val="33CCFF"/>
        </a:solidFill>
      </dgm:spPr>
      <dgm:t>
        <a:bodyPr/>
        <a:lstStyle/>
        <a:p>
          <a:pPr algn="ctr"/>
          <a:r>
            <a:rPr lang="en-GB" sz="1500" b="1" i="0" dirty="0">
              <a:solidFill>
                <a:srgbClr val="0000CC"/>
              </a:solidFill>
            </a:rPr>
            <a:t>The seas are smaller than the oceans, are usually located between lands</a:t>
          </a:r>
          <a:r>
            <a:rPr lang="el-GR" sz="1500" b="1" i="0" dirty="0">
              <a:solidFill>
                <a:srgbClr val="0000CC"/>
              </a:solidFill>
            </a:rPr>
            <a:t> </a:t>
          </a:r>
          <a:r>
            <a:rPr lang="en-GB" sz="1500" b="1" i="0" dirty="0">
              <a:solidFill>
                <a:srgbClr val="0000CC"/>
              </a:solidFill>
            </a:rPr>
            <a:t>and are considered “branches" of an ocean.</a:t>
          </a:r>
          <a:endParaRPr lang="el-GR" sz="1500" b="1" i="0" dirty="0">
            <a:solidFill>
              <a:srgbClr val="0000CC"/>
            </a:solidFill>
          </a:endParaRPr>
        </a:p>
      </dgm:t>
    </dgm:pt>
    <dgm:pt modelId="{05F6D1E4-DB76-4D15-88D1-536E3A99AEC4}" type="parTrans" cxnId="{270C13CA-8DCF-43A3-959B-C8AF93FAF408}">
      <dgm:prSet/>
      <dgm:spPr/>
      <dgm:t>
        <a:bodyPr/>
        <a:lstStyle/>
        <a:p>
          <a:endParaRPr lang="el-GR"/>
        </a:p>
      </dgm:t>
    </dgm:pt>
    <dgm:pt modelId="{B1E60DE2-59F6-431C-849E-D1821B18378C}" type="sibTrans" cxnId="{270C13CA-8DCF-43A3-959B-C8AF93FAF408}">
      <dgm:prSet/>
      <dgm:spPr/>
      <dgm:t>
        <a:bodyPr/>
        <a:lstStyle/>
        <a:p>
          <a:endParaRPr lang="el-GR"/>
        </a:p>
      </dgm:t>
    </dgm:pt>
    <dgm:pt modelId="{CFEAF69F-B665-4C5F-853A-82AFFC7D7480}">
      <dgm:prSet phldrT="[Κείμενο]" custT="1"/>
      <dgm:spPr>
        <a:solidFill>
          <a:srgbClr val="3366FF"/>
        </a:solidFill>
      </dgm:spPr>
      <dgm:t>
        <a:bodyPr/>
        <a:lstStyle/>
        <a:p>
          <a:pPr algn="ctr"/>
          <a:r>
            <a:rPr lang="el-GR" sz="1500" b="1" dirty="0">
              <a:solidFill>
                <a:srgbClr val="FF0000"/>
              </a:solidFill>
            </a:rPr>
            <a:t>➢</a:t>
          </a:r>
          <a:r>
            <a:rPr lang="en-US" sz="1500" b="1" dirty="0">
              <a:solidFill>
                <a:schemeClr val="tx1"/>
              </a:solidFill>
            </a:rPr>
            <a:t> </a:t>
          </a:r>
          <a:r>
            <a:rPr lang="en-GB" sz="1500" b="1" dirty="0"/>
            <a:t>The</a:t>
          </a:r>
          <a:r>
            <a:rPr lang="el-GR" sz="1500" b="1" dirty="0"/>
            <a:t> </a:t>
          </a:r>
          <a:r>
            <a:rPr lang="en-GB" sz="1500" b="1" i="1" dirty="0">
              <a:solidFill>
                <a:srgbClr val="FF0000"/>
              </a:solidFill>
            </a:rPr>
            <a:t>Atlantic Ocean</a:t>
          </a:r>
          <a:r>
            <a:rPr lang="el-GR" sz="1500" b="1" i="1" dirty="0">
              <a:solidFill>
                <a:srgbClr val="FF0000"/>
              </a:solidFill>
            </a:rPr>
            <a:t>, </a:t>
          </a:r>
          <a:r>
            <a:rPr lang="en-GB" sz="1500" b="1" dirty="0"/>
            <a:t> besides the Arctic Sea, includes the Mediterranean, the Black Sea, the Caribbean, the North, the Norwegian, and the White Se</a:t>
          </a:r>
          <a:r>
            <a:rPr lang="el-GR" sz="1500" b="1" dirty="0"/>
            <a:t>α.</a:t>
          </a:r>
          <a:endParaRPr lang="el-GR" sz="1500" b="1" dirty="0">
            <a:solidFill>
              <a:schemeClr val="tx1"/>
            </a:solidFill>
          </a:endParaRPr>
        </a:p>
      </dgm:t>
    </dgm:pt>
    <dgm:pt modelId="{FDC07881-52D1-459D-BAAE-6FDA4EC3DB59}" type="parTrans" cxnId="{B1543A46-2B7B-4F92-BFC5-97427702BF35}">
      <dgm:prSet/>
      <dgm:spPr/>
      <dgm:t>
        <a:bodyPr/>
        <a:lstStyle/>
        <a:p>
          <a:endParaRPr lang="el-GR"/>
        </a:p>
      </dgm:t>
    </dgm:pt>
    <dgm:pt modelId="{8AC5DDAE-7A61-49A3-986C-90CD2B8A47E6}" type="sibTrans" cxnId="{B1543A46-2B7B-4F92-BFC5-97427702BF35}">
      <dgm:prSet/>
      <dgm:spPr/>
      <dgm:t>
        <a:bodyPr/>
        <a:lstStyle/>
        <a:p>
          <a:endParaRPr lang="el-GR"/>
        </a:p>
      </dgm:t>
    </dgm:pt>
    <dgm:pt modelId="{38550030-BBCE-4606-99EF-3A9498B5828F}">
      <dgm:prSet custT="1"/>
      <dgm:spPr>
        <a:solidFill>
          <a:srgbClr val="33CCFF"/>
        </a:solidFill>
      </dgm:spPr>
      <dgm:t>
        <a:bodyPr/>
        <a:lstStyle/>
        <a:p>
          <a:pPr algn="ctr"/>
          <a:r>
            <a:rPr lang="el-GR" sz="1500" b="1" dirty="0">
              <a:solidFill>
                <a:srgbClr val="FF0000"/>
              </a:solidFill>
            </a:rPr>
            <a:t>➢</a:t>
          </a:r>
          <a:r>
            <a:rPr lang="en-US" sz="1500" b="1" dirty="0">
              <a:solidFill>
                <a:schemeClr val="tx1"/>
              </a:solidFill>
            </a:rPr>
            <a:t> The </a:t>
          </a:r>
          <a:r>
            <a:rPr lang="en-GB" sz="1500" b="1" dirty="0">
              <a:solidFill>
                <a:srgbClr val="FF0000"/>
              </a:solidFill>
            </a:rPr>
            <a:t>Pacific Ocean</a:t>
          </a:r>
          <a:r>
            <a:rPr lang="el-GR" sz="1500" b="1" i="1" dirty="0">
              <a:solidFill>
                <a:srgbClr val="FF0000"/>
              </a:solidFill>
            </a:rPr>
            <a:t> </a:t>
          </a:r>
          <a:r>
            <a:rPr lang="en-GB" sz="1500" b="1" dirty="0">
              <a:solidFill>
                <a:schemeClr val="tx1"/>
              </a:solidFill>
            </a:rPr>
            <a:t>includes the Bering Sea, the Sea of Okhotsk, the Sea of Japan, the China Sea (east and south) and the Coral Sea</a:t>
          </a:r>
          <a:r>
            <a:rPr lang="el-GR" sz="1500" b="1" dirty="0">
              <a:solidFill>
                <a:schemeClr val="tx1"/>
              </a:solidFill>
            </a:rPr>
            <a:t>.</a:t>
          </a:r>
          <a:r>
            <a:rPr lang="en-GB" sz="1500" b="1" dirty="0">
              <a:solidFill>
                <a:schemeClr val="tx1"/>
              </a:solidFill>
            </a:rPr>
            <a:t> </a:t>
          </a:r>
          <a:endParaRPr lang="el-GR" sz="1500" b="1" dirty="0">
            <a:solidFill>
              <a:schemeClr val="tx1"/>
            </a:solidFill>
          </a:endParaRPr>
        </a:p>
        <a:p>
          <a:pPr algn="ctr"/>
          <a:endParaRPr lang="el-GR" sz="1500" b="1" dirty="0">
            <a:solidFill>
              <a:schemeClr val="tx1"/>
            </a:solidFill>
          </a:endParaRPr>
        </a:p>
      </dgm:t>
    </dgm:pt>
    <dgm:pt modelId="{E6DAFBA2-DEB2-4339-9DD0-8F33EE029FFA}" type="parTrans" cxnId="{797C8323-28E0-4200-8E88-999065F1FF2E}">
      <dgm:prSet/>
      <dgm:spPr/>
      <dgm:t>
        <a:bodyPr/>
        <a:lstStyle/>
        <a:p>
          <a:endParaRPr lang="el-GR"/>
        </a:p>
      </dgm:t>
    </dgm:pt>
    <dgm:pt modelId="{55E2908B-54EF-42CF-977D-20604A92621C}" type="sibTrans" cxnId="{797C8323-28E0-4200-8E88-999065F1FF2E}">
      <dgm:prSet/>
      <dgm:spPr/>
      <dgm:t>
        <a:bodyPr/>
        <a:lstStyle/>
        <a:p>
          <a:endParaRPr lang="el-GR"/>
        </a:p>
      </dgm:t>
    </dgm:pt>
    <dgm:pt modelId="{3C5F6CBF-29DA-4268-BB2E-8C190440BD98}">
      <dgm:prSet custT="1"/>
      <dgm:spPr>
        <a:solidFill>
          <a:srgbClr val="3366FF"/>
        </a:solidFill>
      </dgm:spPr>
      <dgm:t>
        <a:bodyPr/>
        <a:lstStyle/>
        <a:p>
          <a:pPr algn="ctr"/>
          <a:r>
            <a:rPr lang="el-GR" sz="1500" b="1" dirty="0">
              <a:solidFill>
                <a:srgbClr val="FF0000"/>
              </a:solidFill>
            </a:rPr>
            <a:t>➢</a:t>
          </a:r>
          <a:r>
            <a:rPr lang="en-US" sz="1500" b="1" dirty="0">
              <a:solidFill>
                <a:schemeClr val="tx1"/>
              </a:solidFill>
            </a:rPr>
            <a:t> </a:t>
          </a:r>
          <a:r>
            <a:rPr lang="en-GB" sz="1500" b="1" i="1" dirty="0">
              <a:solidFill>
                <a:srgbClr val="FF0000"/>
              </a:solidFill>
            </a:rPr>
            <a:t>The Indian Ocean </a:t>
          </a:r>
          <a:r>
            <a:rPr lang="en-GB" sz="1500" b="1" i="1" dirty="0">
              <a:solidFill>
                <a:schemeClr val="tx1"/>
              </a:solidFill>
            </a:rPr>
            <a:t>includes the Red Sea and the Arabian Sea.</a:t>
          </a:r>
          <a:endParaRPr lang="en-US" sz="1500" b="1" dirty="0">
            <a:solidFill>
              <a:schemeClr val="tx1"/>
            </a:solidFill>
            <a:latin typeface="+mn-lt"/>
          </a:endParaRPr>
        </a:p>
      </dgm:t>
    </dgm:pt>
    <dgm:pt modelId="{F28A7C57-57C9-40BB-BA6A-1E1FED99C178}" type="parTrans" cxnId="{F6AC9163-B05A-41FE-BBC0-F44086CBE36B}">
      <dgm:prSet/>
      <dgm:spPr/>
      <dgm:t>
        <a:bodyPr/>
        <a:lstStyle/>
        <a:p>
          <a:endParaRPr lang="en-US"/>
        </a:p>
      </dgm:t>
    </dgm:pt>
    <dgm:pt modelId="{24596368-AAD2-457F-B4E7-326C69A4BFC3}" type="sibTrans" cxnId="{F6AC9163-B05A-41FE-BBC0-F44086CBE36B}">
      <dgm:prSet/>
      <dgm:spPr/>
      <dgm:t>
        <a:bodyPr/>
        <a:lstStyle/>
        <a:p>
          <a:endParaRPr lang="en-US"/>
        </a:p>
      </dgm:t>
    </dgm:pt>
    <dgm:pt modelId="{13EF7A24-E651-45C6-895C-E7927400C870}" type="pres">
      <dgm:prSet presAssocID="{B04613D1-0B0C-4361-919D-6C43E94C3E7B}" presName="CompostProcess" presStyleCnt="0">
        <dgm:presLayoutVars>
          <dgm:dir/>
          <dgm:resizeHandles val="exact"/>
        </dgm:presLayoutVars>
      </dgm:prSet>
      <dgm:spPr/>
    </dgm:pt>
    <dgm:pt modelId="{997FC1AA-7F5A-49FD-B0F6-586FFE2F5B92}" type="pres">
      <dgm:prSet presAssocID="{B04613D1-0B0C-4361-919D-6C43E94C3E7B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6EA01F-43B3-4B43-962B-A9B4A11192A9}" type="pres">
      <dgm:prSet presAssocID="{B04613D1-0B0C-4361-919D-6C43E94C3E7B}" presName="linearProcess" presStyleCnt="0"/>
      <dgm:spPr/>
    </dgm:pt>
    <dgm:pt modelId="{B3552347-0B06-40FF-9176-A1EAE0ADA9A0}" type="pres">
      <dgm:prSet presAssocID="{4B3E93E7-8DC7-463D-A182-71F6ADEE730E}" presName="textNode" presStyleLbl="node1" presStyleIdx="0" presStyleCnt="4">
        <dgm:presLayoutVars>
          <dgm:bulletEnabled val="1"/>
        </dgm:presLayoutVars>
      </dgm:prSet>
      <dgm:spPr/>
    </dgm:pt>
    <dgm:pt modelId="{AB5DEEF8-7884-4AE5-B492-7F87B589D50E}" type="pres">
      <dgm:prSet presAssocID="{B1E60DE2-59F6-431C-849E-D1821B18378C}" presName="sibTrans" presStyleCnt="0"/>
      <dgm:spPr/>
    </dgm:pt>
    <dgm:pt modelId="{BB3AC852-D93B-4408-8207-A09F52885948}" type="pres">
      <dgm:prSet presAssocID="{CFEAF69F-B665-4C5F-853A-82AFFC7D7480}" presName="textNode" presStyleLbl="node1" presStyleIdx="1" presStyleCnt="4" custLinFactNeighborX="-2997" custLinFactNeighborY="-2215">
        <dgm:presLayoutVars>
          <dgm:bulletEnabled val="1"/>
        </dgm:presLayoutVars>
      </dgm:prSet>
      <dgm:spPr/>
    </dgm:pt>
    <dgm:pt modelId="{7B591B66-9BA2-48EB-9BAD-BB68DFA0FAF6}" type="pres">
      <dgm:prSet presAssocID="{8AC5DDAE-7A61-49A3-986C-90CD2B8A47E6}" presName="sibTrans" presStyleCnt="0"/>
      <dgm:spPr/>
    </dgm:pt>
    <dgm:pt modelId="{FC79F938-0A3E-4037-9F05-BE14599CDD9E}" type="pres">
      <dgm:prSet presAssocID="{38550030-BBCE-4606-99EF-3A9498B5828F}" presName="textNode" presStyleLbl="node1" presStyleIdx="2" presStyleCnt="4">
        <dgm:presLayoutVars>
          <dgm:bulletEnabled val="1"/>
        </dgm:presLayoutVars>
      </dgm:prSet>
      <dgm:spPr/>
    </dgm:pt>
    <dgm:pt modelId="{0A104F39-08CA-407A-BB38-2E878FBC8DBA}" type="pres">
      <dgm:prSet presAssocID="{55E2908B-54EF-42CF-977D-20604A92621C}" presName="sibTrans" presStyleCnt="0"/>
      <dgm:spPr/>
    </dgm:pt>
    <dgm:pt modelId="{D2322937-84DE-4AF4-B504-8BAE074D5215}" type="pres">
      <dgm:prSet presAssocID="{3C5F6CBF-29DA-4268-BB2E-8C190440BD98}" presName="textNode" presStyleLbl="node1" presStyleIdx="3" presStyleCnt="4" custLinFactNeighborX="-5299" custLinFactNeighborY="1008">
        <dgm:presLayoutVars>
          <dgm:bulletEnabled val="1"/>
        </dgm:presLayoutVars>
      </dgm:prSet>
      <dgm:spPr/>
    </dgm:pt>
  </dgm:ptLst>
  <dgm:cxnLst>
    <dgm:cxn modelId="{773F7205-9A65-4DEC-B749-F70984A280FA}" type="presOf" srcId="{38550030-BBCE-4606-99EF-3A9498B5828F}" destId="{FC79F938-0A3E-4037-9F05-BE14599CDD9E}" srcOrd="0" destOrd="0" presId="urn:microsoft.com/office/officeart/2005/8/layout/hProcess9"/>
    <dgm:cxn modelId="{797C8323-28E0-4200-8E88-999065F1FF2E}" srcId="{B04613D1-0B0C-4361-919D-6C43E94C3E7B}" destId="{38550030-BBCE-4606-99EF-3A9498B5828F}" srcOrd="2" destOrd="0" parTransId="{E6DAFBA2-DEB2-4339-9DD0-8F33EE029FFA}" sibTransId="{55E2908B-54EF-42CF-977D-20604A92621C}"/>
    <dgm:cxn modelId="{8811232E-E7BB-421E-A86C-31A16123E72A}" type="presOf" srcId="{3C5F6CBF-29DA-4268-BB2E-8C190440BD98}" destId="{D2322937-84DE-4AF4-B504-8BAE074D5215}" srcOrd="0" destOrd="0" presId="urn:microsoft.com/office/officeart/2005/8/layout/hProcess9"/>
    <dgm:cxn modelId="{E9D23532-A2FB-4668-8161-48015D2CC53D}" type="presOf" srcId="{4B3E93E7-8DC7-463D-A182-71F6ADEE730E}" destId="{B3552347-0B06-40FF-9176-A1EAE0ADA9A0}" srcOrd="0" destOrd="0" presId="urn:microsoft.com/office/officeart/2005/8/layout/hProcess9"/>
    <dgm:cxn modelId="{B1403061-C3DB-45F6-A3E3-CE0B95EB365A}" type="presOf" srcId="{CFEAF69F-B665-4C5F-853A-82AFFC7D7480}" destId="{BB3AC852-D93B-4408-8207-A09F52885948}" srcOrd="0" destOrd="0" presId="urn:microsoft.com/office/officeart/2005/8/layout/hProcess9"/>
    <dgm:cxn modelId="{F6AC9163-B05A-41FE-BBC0-F44086CBE36B}" srcId="{B04613D1-0B0C-4361-919D-6C43E94C3E7B}" destId="{3C5F6CBF-29DA-4268-BB2E-8C190440BD98}" srcOrd="3" destOrd="0" parTransId="{F28A7C57-57C9-40BB-BA6A-1E1FED99C178}" sibTransId="{24596368-AAD2-457F-B4E7-326C69A4BFC3}"/>
    <dgm:cxn modelId="{B1543A46-2B7B-4F92-BFC5-97427702BF35}" srcId="{B04613D1-0B0C-4361-919D-6C43E94C3E7B}" destId="{CFEAF69F-B665-4C5F-853A-82AFFC7D7480}" srcOrd="1" destOrd="0" parTransId="{FDC07881-52D1-459D-BAAE-6FDA4EC3DB59}" sibTransId="{8AC5DDAE-7A61-49A3-986C-90CD2B8A47E6}"/>
    <dgm:cxn modelId="{19D0E2C3-AC03-4E5E-954C-4357AC7D255A}" type="presOf" srcId="{B04613D1-0B0C-4361-919D-6C43E94C3E7B}" destId="{13EF7A24-E651-45C6-895C-E7927400C870}" srcOrd="0" destOrd="0" presId="urn:microsoft.com/office/officeart/2005/8/layout/hProcess9"/>
    <dgm:cxn modelId="{270C13CA-8DCF-43A3-959B-C8AF93FAF408}" srcId="{B04613D1-0B0C-4361-919D-6C43E94C3E7B}" destId="{4B3E93E7-8DC7-463D-A182-71F6ADEE730E}" srcOrd="0" destOrd="0" parTransId="{05F6D1E4-DB76-4D15-88D1-536E3A99AEC4}" sibTransId="{B1E60DE2-59F6-431C-849E-D1821B18378C}"/>
    <dgm:cxn modelId="{A572BF6F-CFCD-4556-B2DC-263825BFEFAE}" type="presParOf" srcId="{13EF7A24-E651-45C6-895C-E7927400C870}" destId="{997FC1AA-7F5A-49FD-B0F6-586FFE2F5B92}" srcOrd="0" destOrd="0" presId="urn:microsoft.com/office/officeart/2005/8/layout/hProcess9"/>
    <dgm:cxn modelId="{725A0D33-37B9-4F7B-B31E-81F03D655AB0}" type="presParOf" srcId="{13EF7A24-E651-45C6-895C-E7927400C870}" destId="{8D6EA01F-43B3-4B43-962B-A9B4A11192A9}" srcOrd="1" destOrd="0" presId="urn:microsoft.com/office/officeart/2005/8/layout/hProcess9"/>
    <dgm:cxn modelId="{4F25549E-ECD4-49D1-A756-E7F88119225D}" type="presParOf" srcId="{8D6EA01F-43B3-4B43-962B-A9B4A11192A9}" destId="{B3552347-0B06-40FF-9176-A1EAE0ADA9A0}" srcOrd="0" destOrd="0" presId="urn:microsoft.com/office/officeart/2005/8/layout/hProcess9"/>
    <dgm:cxn modelId="{3AE886FB-8DEB-45CB-9685-4AA6794A3F70}" type="presParOf" srcId="{8D6EA01F-43B3-4B43-962B-A9B4A11192A9}" destId="{AB5DEEF8-7884-4AE5-B492-7F87B589D50E}" srcOrd="1" destOrd="0" presId="urn:microsoft.com/office/officeart/2005/8/layout/hProcess9"/>
    <dgm:cxn modelId="{39D1C242-1B59-4FED-B372-1ED194048B1F}" type="presParOf" srcId="{8D6EA01F-43B3-4B43-962B-A9B4A11192A9}" destId="{BB3AC852-D93B-4408-8207-A09F52885948}" srcOrd="2" destOrd="0" presId="urn:microsoft.com/office/officeart/2005/8/layout/hProcess9"/>
    <dgm:cxn modelId="{9B31821A-11C5-4E72-8E7C-66880D4B1F13}" type="presParOf" srcId="{8D6EA01F-43B3-4B43-962B-A9B4A11192A9}" destId="{7B591B66-9BA2-48EB-9BAD-BB68DFA0FAF6}" srcOrd="3" destOrd="0" presId="urn:microsoft.com/office/officeart/2005/8/layout/hProcess9"/>
    <dgm:cxn modelId="{F14B153C-FC12-49C7-B630-77A89E4AAEE9}" type="presParOf" srcId="{8D6EA01F-43B3-4B43-962B-A9B4A11192A9}" destId="{FC79F938-0A3E-4037-9F05-BE14599CDD9E}" srcOrd="4" destOrd="0" presId="urn:microsoft.com/office/officeart/2005/8/layout/hProcess9"/>
    <dgm:cxn modelId="{4C9B664A-88F7-4D34-8780-34E7A17643D9}" type="presParOf" srcId="{8D6EA01F-43B3-4B43-962B-A9B4A11192A9}" destId="{0A104F39-08CA-407A-BB38-2E878FBC8DBA}" srcOrd="5" destOrd="0" presId="urn:microsoft.com/office/officeart/2005/8/layout/hProcess9"/>
    <dgm:cxn modelId="{CBAF9CD1-104E-4305-94E5-F10C21B08688}" type="presParOf" srcId="{8D6EA01F-43B3-4B43-962B-A9B4A11192A9}" destId="{D2322937-84DE-4AF4-B504-8BAE074D5215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9389-0896-421B-9135-27F2160CF013}">
      <dsp:nvSpPr>
        <dsp:cNvPr id="0" name=""/>
        <dsp:cNvSpPr/>
      </dsp:nvSpPr>
      <dsp:spPr>
        <a:xfrm>
          <a:off x="5756334" y="2478575"/>
          <a:ext cx="4520121" cy="71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652"/>
              </a:lnTo>
              <a:lnTo>
                <a:pt x="4520121" y="488652"/>
              </a:lnTo>
              <a:lnTo>
                <a:pt x="4520121" y="717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BAB26-3838-41D3-B931-A0ADC5A5C045}">
      <dsp:nvSpPr>
        <dsp:cNvPr id="0" name=""/>
        <dsp:cNvSpPr/>
      </dsp:nvSpPr>
      <dsp:spPr>
        <a:xfrm>
          <a:off x="5756334" y="2478575"/>
          <a:ext cx="1506707" cy="71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652"/>
              </a:lnTo>
              <a:lnTo>
                <a:pt x="1506707" y="488652"/>
              </a:lnTo>
              <a:lnTo>
                <a:pt x="1506707" y="717055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0413B-9799-43F7-A18B-84628F5F4881}">
      <dsp:nvSpPr>
        <dsp:cNvPr id="0" name=""/>
        <dsp:cNvSpPr/>
      </dsp:nvSpPr>
      <dsp:spPr>
        <a:xfrm>
          <a:off x="4249627" y="2478575"/>
          <a:ext cx="1506707" cy="717055"/>
        </a:xfrm>
        <a:custGeom>
          <a:avLst/>
          <a:gdLst/>
          <a:ahLst/>
          <a:cxnLst/>
          <a:rect l="0" t="0" r="0" b="0"/>
          <a:pathLst>
            <a:path>
              <a:moveTo>
                <a:pt x="1506707" y="0"/>
              </a:moveTo>
              <a:lnTo>
                <a:pt x="1506707" y="488652"/>
              </a:lnTo>
              <a:lnTo>
                <a:pt x="0" y="488652"/>
              </a:lnTo>
              <a:lnTo>
                <a:pt x="0" y="717055"/>
              </a:lnTo>
            </a:path>
          </a:pathLst>
        </a:custGeom>
        <a:noFill/>
        <a:ln w="12700" cap="flat" cmpd="sng" algn="ctr"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40C8-8C70-4DE5-8DBD-91211C79BA87}">
      <dsp:nvSpPr>
        <dsp:cNvPr id="0" name=""/>
        <dsp:cNvSpPr/>
      </dsp:nvSpPr>
      <dsp:spPr>
        <a:xfrm>
          <a:off x="1236213" y="2478575"/>
          <a:ext cx="4520121" cy="717055"/>
        </a:xfrm>
        <a:custGeom>
          <a:avLst/>
          <a:gdLst/>
          <a:ahLst/>
          <a:cxnLst/>
          <a:rect l="0" t="0" r="0" b="0"/>
          <a:pathLst>
            <a:path>
              <a:moveTo>
                <a:pt x="4520121" y="0"/>
              </a:moveTo>
              <a:lnTo>
                <a:pt x="4520121" y="488652"/>
              </a:lnTo>
              <a:lnTo>
                <a:pt x="0" y="488652"/>
              </a:lnTo>
              <a:lnTo>
                <a:pt x="0" y="717055"/>
              </a:lnTo>
            </a:path>
          </a:pathLst>
        </a:custGeom>
        <a:noFill/>
        <a:ln w="12700" cap="flat" cmpd="sng" algn="ctr">
          <a:solidFill>
            <a:srgbClr val="00CC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D3946-A306-4B4A-9A45-6940F82E14A6}">
      <dsp:nvSpPr>
        <dsp:cNvPr id="0" name=""/>
        <dsp:cNvSpPr/>
      </dsp:nvSpPr>
      <dsp:spPr>
        <a:xfrm>
          <a:off x="4523574" y="912969"/>
          <a:ext cx="2465520" cy="1565605"/>
        </a:xfrm>
        <a:prstGeom prst="roundRect">
          <a:avLst>
            <a:gd name="adj" fmla="val 10000"/>
          </a:avLst>
        </a:prstGeom>
        <a:solidFill>
          <a:srgbClr val="00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D57DB-991A-4718-831C-CBC0509A5B3F}">
      <dsp:nvSpPr>
        <dsp:cNvPr id="0" name=""/>
        <dsp:cNvSpPr/>
      </dsp:nvSpPr>
      <dsp:spPr>
        <a:xfrm>
          <a:off x="4797521" y="1173219"/>
          <a:ext cx="2465520" cy="15656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>
              <a:solidFill>
                <a:srgbClr val="0000CC"/>
              </a:solidFill>
              <a:latin typeface="+mn-lt"/>
            </a:rPr>
            <a:t>Oceans</a:t>
          </a:r>
          <a:endParaRPr lang="el-GR" sz="2400" b="1" i="0" kern="1200" dirty="0">
            <a:solidFill>
              <a:srgbClr val="0000CC"/>
            </a:solidFill>
            <a:latin typeface="+mn-lt"/>
          </a:endParaRPr>
        </a:p>
      </dsp:txBody>
      <dsp:txXfrm>
        <a:off x="4843376" y="1219074"/>
        <a:ext cx="2373810" cy="1473895"/>
      </dsp:txXfrm>
    </dsp:sp>
    <dsp:sp modelId="{FBD36F8B-2B37-404E-9E1F-B1CEC2C14E92}">
      <dsp:nvSpPr>
        <dsp:cNvPr id="0" name=""/>
        <dsp:cNvSpPr/>
      </dsp:nvSpPr>
      <dsp:spPr>
        <a:xfrm>
          <a:off x="3453" y="3195631"/>
          <a:ext cx="2465520" cy="1565605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0BAC0-8B82-43F9-9AC7-E160B715A5CE}">
      <dsp:nvSpPr>
        <dsp:cNvPr id="0" name=""/>
        <dsp:cNvSpPr/>
      </dsp:nvSpPr>
      <dsp:spPr>
        <a:xfrm>
          <a:off x="277399" y="3455880"/>
          <a:ext cx="2465520" cy="1565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solidFill>
                <a:schemeClr val="tx1"/>
              </a:solidFill>
            </a:rPr>
            <a:t>The distribution of salt water is not the same all over the Earth. </a:t>
          </a:r>
          <a:r>
            <a:rPr lang="en-GB" sz="1200" b="1" i="1" kern="1200" dirty="0">
              <a:solidFill>
                <a:srgbClr val="0000FF"/>
              </a:solidFill>
            </a:rPr>
            <a:t>Most of the Earth is covered by oceans, </a:t>
          </a:r>
          <a:r>
            <a:rPr lang="en-GB" sz="1200" b="1" i="1" kern="1200" dirty="0">
              <a:solidFill>
                <a:schemeClr val="tx1"/>
              </a:solidFill>
            </a:rPr>
            <a:t>except that </a:t>
          </a:r>
          <a:r>
            <a:rPr lang="en-GB" sz="1200" b="1" i="1" kern="1200" dirty="0">
              <a:solidFill>
                <a:srgbClr val="0000FF"/>
              </a:solidFill>
            </a:rPr>
            <a:t>in the northern hemisphere the water covers 60% of its surface, while in the southern hemisphere 80%.</a:t>
          </a:r>
          <a:r>
            <a:rPr lang="el-GR" sz="1200" b="1" i="1" kern="1200" dirty="0">
              <a:solidFill>
                <a:srgbClr val="0000FF"/>
              </a:solidFill>
            </a:rPr>
            <a:t> </a:t>
          </a:r>
          <a:endParaRPr lang="en-GB" sz="1200" b="1" i="1" kern="1200" dirty="0">
            <a:solidFill>
              <a:srgbClr val="0000FF"/>
            </a:solidFill>
          </a:endParaRP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i="1" kern="1200" dirty="0">
            <a:solidFill>
              <a:srgbClr val="0000FF"/>
            </a:solidFill>
          </a:endParaRPr>
        </a:p>
      </dsp:txBody>
      <dsp:txXfrm>
        <a:off x="323254" y="3501735"/>
        <a:ext cx="2373810" cy="1473895"/>
      </dsp:txXfrm>
    </dsp:sp>
    <dsp:sp modelId="{D1CE3DD7-93C3-4E2F-BBBC-070779198283}">
      <dsp:nvSpPr>
        <dsp:cNvPr id="0" name=""/>
        <dsp:cNvSpPr/>
      </dsp:nvSpPr>
      <dsp:spPr>
        <a:xfrm>
          <a:off x="3016867" y="3195631"/>
          <a:ext cx="2465520" cy="1565605"/>
        </a:xfrm>
        <a:prstGeom prst="roundRect">
          <a:avLst>
            <a:gd name="adj" fmla="val 10000"/>
          </a:avLst>
        </a:prstGeom>
        <a:solidFill>
          <a:srgbClr val="219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803383-1A8D-4A4E-A1FA-9BFC9BCDFD8E}">
      <dsp:nvSpPr>
        <dsp:cNvPr id="0" name=""/>
        <dsp:cNvSpPr/>
      </dsp:nvSpPr>
      <dsp:spPr>
        <a:xfrm>
          <a:off x="3290813" y="3455880"/>
          <a:ext cx="2465520" cy="1565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solidFill>
                <a:schemeClr val="tx1"/>
              </a:solidFill>
            </a:rPr>
            <a:t>Oceans are connected to each other. In fact, </a:t>
          </a:r>
          <a:r>
            <a:rPr lang="en-GB" sz="1200" b="1" i="1" kern="1200" dirty="0">
              <a:solidFill>
                <a:srgbClr val="0000FF"/>
              </a:solidFill>
            </a:rPr>
            <a:t>all of the planet's salty water </a:t>
          </a:r>
          <a:r>
            <a:rPr lang="en-GB" sz="1200" b="1" i="1" kern="1200" dirty="0">
              <a:solidFill>
                <a:schemeClr val="tx1"/>
              </a:solidFill>
            </a:rPr>
            <a:t>is a single mass, called the </a:t>
          </a:r>
          <a:r>
            <a:rPr lang="en-GB" sz="1200" b="1" i="1" kern="1200" dirty="0">
              <a:solidFill>
                <a:srgbClr val="0000FF"/>
              </a:solidFill>
            </a:rPr>
            <a:t>“world ocean", </a:t>
          </a:r>
          <a:r>
            <a:rPr lang="en-GB" sz="1200" b="1" i="1" kern="1200" dirty="0">
              <a:solidFill>
                <a:schemeClr val="tx1"/>
              </a:solidFill>
            </a:rPr>
            <a:t>which</a:t>
          </a:r>
          <a:r>
            <a:rPr lang="en-GB" sz="1200" b="1" i="1" kern="1200" dirty="0">
              <a:solidFill>
                <a:srgbClr val="0000FF"/>
              </a:solidFill>
            </a:rPr>
            <a:t> covers 70% of the planet's surface</a:t>
          </a:r>
          <a:r>
            <a:rPr lang="el-GR" sz="1200" b="1" i="1" kern="1200" dirty="0">
              <a:solidFill>
                <a:srgbClr val="0000FF"/>
              </a:solidFill>
            </a:rPr>
            <a:t>. </a:t>
          </a:r>
        </a:p>
      </dsp:txBody>
      <dsp:txXfrm>
        <a:off x="3336668" y="3501735"/>
        <a:ext cx="2373810" cy="1473895"/>
      </dsp:txXfrm>
    </dsp:sp>
    <dsp:sp modelId="{0895D2F2-D585-427C-9D70-46A6F608B042}">
      <dsp:nvSpPr>
        <dsp:cNvPr id="0" name=""/>
        <dsp:cNvSpPr/>
      </dsp:nvSpPr>
      <dsp:spPr>
        <a:xfrm>
          <a:off x="6030281" y="3195631"/>
          <a:ext cx="2465520" cy="1565605"/>
        </a:xfrm>
        <a:prstGeom prst="roundRect">
          <a:avLst>
            <a:gd name="adj" fmla="val 10000"/>
          </a:avLst>
        </a:prstGeom>
        <a:solidFill>
          <a:srgbClr val="75DB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1515B-6C73-45D2-98C7-1DFE742BBC88}">
      <dsp:nvSpPr>
        <dsp:cNvPr id="0" name=""/>
        <dsp:cNvSpPr/>
      </dsp:nvSpPr>
      <dsp:spPr>
        <a:xfrm>
          <a:off x="6304228" y="3455880"/>
          <a:ext cx="2465520" cy="1565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solidFill>
                <a:schemeClr val="tx1"/>
              </a:solidFill>
            </a:rPr>
            <a:t>Geographers divide the world ocean into five smaller parts: </a:t>
          </a:r>
          <a:r>
            <a:rPr lang="en-GB" sz="1200" b="1" i="1" kern="1200" dirty="0">
              <a:solidFill>
                <a:srgbClr val="0000FF"/>
              </a:solidFill>
            </a:rPr>
            <a:t>the Pacific, the Atlantic, the Indian, the Arctic, </a:t>
          </a:r>
          <a:r>
            <a:rPr lang="en-GB" sz="1200" b="1" i="1" kern="1200" dirty="0">
              <a:solidFill>
                <a:schemeClr val="tx1"/>
              </a:solidFill>
            </a:rPr>
            <a:t>and</a:t>
          </a:r>
          <a:r>
            <a:rPr lang="en-GB" sz="1200" b="1" i="1" kern="1200" dirty="0">
              <a:solidFill>
                <a:srgbClr val="0000FF"/>
              </a:solidFill>
            </a:rPr>
            <a:t> the Southern Ocean.</a:t>
          </a:r>
          <a:r>
            <a:rPr lang="el-GR" sz="1200" b="1" i="1" kern="1200" dirty="0">
              <a:solidFill>
                <a:srgbClr val="0000FF"/>
              </a:solidFill>
            </a:rPr>
            <a:t> </a:t>
          </a:r>
        </a:p>
      </dsp:txBody>
      <dsp:txXfrm>
        <a:off x="6350083" y="3501735"/>
        <a:ext cx="2373810" cy="1473895"/>
      </dsp:txXfrm>
    </dsp:sp>
    <dsp:sp modelId="{C53B31A7-C42E-4B88-B804-E6A3477F14D0}">
      <dsp:nvSpPr>
        <dsp:cNvPr id="0" name=""/>
        <dsp:cNvSpPr/>
      </dsp:nvSpPr>
      <dsp:spPr>
        <a:xfrm>
          <a:off x="9043695" y="3195631"/>
          <a:ext cx="2465520" cy="1565605"/>
        </a:xfrm>
        <a:prstGeom prst="roundRect">
          <a:avLst>
            <a:gd name="adj" fmla="val 10000"/>
          </a:avLst>
        </a:prstGeom>
        <a:solidFill>
          <a:srgbClr val="89C4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6AFFB-AEFB-47A9-8067-BEA5293333EA}">
      <dsp:nvSpPr>
        <dsp:cNvPr id="0" name=""/>
        <dsp:cNvSpPr/>
      </dsp:nvSpPr>
      <dsp:spPr>
        <a:xfrm>
          <a:off x="9317642" y="3455880"/>
          <a:ext cx="2465520" cy="1565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The </a:t>
          </a:r>
          <a:r>
            <a:rPr lang="en-GB" sz="1200" b="1" i="0" kern="1200" dirty="0">
              <a:solidFill>
                <a:srgbClr val="0000FF"/>
              </a:solidFill>
            </a:rPr>
            <a:t>largest ocean in area  </a:t>
          </a:r>
          <a:r>
            <a:rPr lang="en-GB" sz="1200" b="1" i="0" kern="1200" dirty="0">
              <a:solidFill>
                <a:schemeClr val="tx1"/>
              </a:solidFill>
            </a:rPr>
            <a:t>and </a:t>
          </a:r>
          <a:r>
            <a:rPr lang="en-GB" sz="1200" b="1" i="0" kern="1200" dirty="0">
              <a:solidFill>
                <a:srgbClr val="0000FF"/>
              </a:solidFill>
            </a:rPr>
            <a:t>depth</a:t>
          </a:r>
          <a:r>
            <a:rPr lang="en-GB" sz="1200" b="1" i="0" kern="1200" dirty="0">
              <a:solidFill>
                <a:schemeClr val="tx1"/>
              </a:solidFill>
            </a:rPr>
            <a:t> is the </a:t>
          </a:r>
          <a:r>
            <a:rPr lang="en-GB" sz="1200" b="1" i="0" kern="1200" dirty="0">
              <a:solidFill>
                <a:srgbClr val="0000FF"/>
              </a:solidFill>
            </a:rPr>
            <a:t>Pacific.</a:t>
          </a:r>
          <a:r>
            <a:rPr lang="en-GB" sz="1200" b="1" i="0" kern="1200" dirty="0">
              <a:solidFill>
                <a:schemeClr val="tx1"/>
              </a:solidFill>
            </a:rPr>
            <a:t> It is as large as all the other oceans together. The deepest point of the Pacific Ocean is the Mariana Trench (it reaches about 11,000 m).</a:t>
          </a:r>
          <a:r>
            <a:rPr lang="el-GR" sz="1200" b="1" i="0" kern="1200" dirty="0">
              <a:solidFill>
                <a:schemeClr val="tx1"/>
              </a:solidFill>
            </a:rPr>
            <a:t> </a:t>
          </a:r>
          <a:endParaRPr lang="el-GR" sz="1200" b="0" i="0" kern="1200" dirty="0">
            <a:solidFill>
              <a:schemeClr val="tx1"/>
            </a:solidFill>
          </a:endParaRPr>
        </a:p>
      </dsp:txBody>
      <dsp:txXfrm>
        <a:off x="9363497" y="3501735"/>
        <a:ext cx="2373810" cy="1473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FC1AA-7F5A-49FD-B0F6-586FFE2F5B92}">
      <dsp:nvSpPr>
        <dsp:cNvPr id="0" name=""/>
        <dsp:cNvSpPr/>
      </dsp:nvSpPr>
      <dsp:spPr>
        <a:xfrm>
          <a:off x="863422" y="0"/>
          <a:ext cx="9785451" cy="5598783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52347-0B06-40FF-9176-A1EAE0ADA9A0}">
      <dsp:nvSpPr>
        <dsp:cNvPr id="0" name=""/>
        <dsp:cNvSpPr/>
      </dsp:nvSpPr>
      <dsp:spPr>
        <a:xfrm>
          <a:off x="3934" y="1679634"/>
          <a:ext cx="2556539" cy="2239513"/>
        </a:xfrm>
        <a:prstGeom prst="roundRect">
          <a:avLst/>
        </a:prstGeom>
        <a:solidFill>
          <a:srgbClr val="33CC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dirty="0">
              <a:solidFill>
                <a:srgbClr val="0000CC"/>
              </a:solidFill>
            </a:rPr>
            <a:t>The seas are smaller than the oceans, are usually located between lands</a:t>
          </a:r>
          <a:r>
            <a:rPr lang="el-GR" sz="1500" b="1" i="0" kern="1200" dirty="0">
              <a:solidFill>
                <a:srgbClr val="0000CC"/>
              </a:solidFill>
            </a:rPr>
            <a:t> </a:t>
          </a:r>
          <a:r>
            <a:rPr lang="en-GB" sz="1500" b="1" i="0" kern="1200" dirty="0">
              <a:solidFill>
                <a:srgbClr val="0000CC"/>
              </a:solidFill>
            </a:rPr>
            <a:t>and are considered “branches" of an ocean.</a:t>
          </a:r>
          <a:endParaRPr lang="el-GR" sz="1500" b="1" i="0" kern="1200" dirty="0">
            <a:solidFill>
              <a:srgbClr val="0000CC"/>
            </a:solidFill>
          </a:endParaRPr>
        </a:p>
      </dsp:txBody>
      <dsp:txXfrm>
        <a:off x="113258" y="1788958"/>
        <a:ext cx="2337891" cy="2020865"/>
      </dsp:txXfrm>
    </dsp:sp>
    <dsp:sp modelId="{BB3AC852-D93B-4408-8207-A09F52885948}">
      <dsp:nvSpPr>
        <dsp:cNvPr id="0" name=""/>
        <dsp:cNvSpPr/>
      </dsp:nvSpPr>
      <dsp:spPr>
        <a:xfrm>
          <a:off x="2973793" y="1630029"/>
          <a:ext cx="2556539" cy="2239513"/>
        </a:xfrm>
        <a:prstGeom prst="roundRect">
          <a:avLst/>
        </a:prstGeom>
        <a:solidFill>
          <a:srgbClr val="33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FF0000"/>
              </a:solidFill>
            </a:rPr>
            <a:t>➢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GB" sz="1500" b="1" kern="1200" dirty="0"/>
            <a:t>The</a:t>
          </a:r>
          <a:r>
            <a:rPr lang="el-GR" sz="1500" b="1" kern="1200" dirty="0"/>
            <a:t> </a:t>
          </a:r>
          <a:r>
            <a:rPr lang="en-GB" sz="1500" b="1" i="1" kern="1200" dirty="0">
              <a:solidFill>
                <a:srgbClr val="FF0000"/>
              </a:solidFill>
            </a:rPr>
            <a:t>Atlantic Ocean</a:t>
          </a:r>
          <a:r>
            <a:rPr lang="el-GR" sz="1500" b="1" i="1" kern="1200" dirty="0">
              <a:solidFill>
                <a:srgbClr val="FF0000"/>
              </a:solidFill>
            </a:rPr>
            <a:t>, </a:t>
          </a:r>
          <a:r>
            <a:rPr lang="en-GB" sz="1500" b="1" kern="1200" dirty="0"/>
            <a:t> besides the Arctic Sea, includes the Mediterranean, the Black Sea, the Caribbean, the North, the Norwegian, and the White Se</a:t>
          </a:r>
          <a:r>
            <a:rPr lang="el-GR" sz="1500" b="1" kern="1200" dirty="0"/>
            <a:t>α.</a:t>
          </a:r>
          <a:endParaRPr lang="el-GR" sz="1500" b="1" kern="1200" dirty="0">
            <a:solidFill>
              <a:schemeClr val="tx1"/>
            </a:solidFill>
          </a:endParaRPr>
        </a:p>
      </dsp:txBody>
      <dsp:txXfrm>
        <a:off x="3083117" y="1739353"/>
        <a:ext cx="2337891" cy="2020865"/>
      </dsp:txXfrm>
    </dsp:sp>
    <dsp:sp modelId="{FC79F938-0A3E-4037-9F05-BE14599CDD9E}">
      <dsp:nvSpPr>
        <dsp:cNvPr id="0" name=""/>
        <dsp:cNvSpPr/>
      </dsp:nvSpPr>
      <dsp:spPr>
        <a:xfrm>
          <a:off x="5969192" y="1679634"/>
          <a:ext cx="2556539" cy="2239513"/>
        </a:xfrm>
        <a:prstGeom prst="roundRect">
          <a:avLst/>
        </a:prstGeom>
        <a:solidFill>
          <a:srgbClr val="33CC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FF0000"/>
              </a:solidFill>
            </a:rPr>
            <a:t>➢</a:t>
          </a:r>
          <a:r>
            <a:rPr lang="en-US" sz="1500" b="1" kern="1200" dirty="0">
              <a:solidFill>
                <a:schemeClr val="tx1"/>
              </a:solidFill>
            </a:rPr>
            <a:t> The </a:t>
          </a:r>
          <a:r>
            <a:rPr lang="en-GB" sz="1500" b="1" kern="1200" dirty="0">
              <a:solidFill>
                <a:srgbClr val="FF0000"/>
              </a:solidFill>
            </a:rPr>
            <a:t>Pacific Ocean</a:t>
          </a:r>
          <a:r>
            <a:rPr lang="el-GR" sz="1500" b="1" i="1" kern="1200" dirty="0">
              <a:solidFill>
                <a:srgbClr val="FF0000"/>
              </a:solidFill>
            </a:rPr>
            <a:t> </a:t>
          </a:r>
          <a:r>
            <a:rPr lang="en-GB" sz="1500" b="1" kern="1200" dirty="0">
              <a:solidFill>
                <a:schemeClr val="tx1"/>
              </a:solidFill>
            </a:rPr>
            <a:t>includes the Bering Sea, the Sea of Okhotsk, the Sea of Japan, the China Sea (east and south) and the Coral Sea</a:t>
          </a:r>
          <a:r>
            <a:rPr lang="el-GR" sz="1500" b="1" kern="1200" dirty="0">
              <a:solidFill>
                <a:schemeClr val="tx1"/>
              </a:solidFill>
            </a:rPr>
            <a:t>.</a:t>
          </a:r>
          <a:r>
            <a:rPr lang="en-GB" sz="1500" b="1" kern="1200" dirty="0">
              <a:solidFill>
                <a:schemeClr val="tx1"/>
              </a:solidFill>
            </a:rPr>
            <a:t> </a:t>
          </a:r>
          <a:endParaRPr lang="el-GR" sz="1500" b="1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b="1" kern="1200" dirty="0">
            <a:solidFill>
              <a:schemeClr val="tx1"/>
            </a:solidFill>
          </a:endParaRPr>
        </a:p>
      </dsp:txBody>
      <dsp:txXfrm>
        <a:off x="6078516" y="1788958"/>
        <a:ext cx="2337891" cy="2020865"/>
      </dsp:txXfrm>
    </dsp:sp>
    <dsp:sp modelId="{D2322937-84DE-4AF4-B504-8BAE074D5215}">
      <dsp:nvSpPr>
        <dsp:cNvPr id="0" name=""/>
        <dsp:cNvSpPr/>
      </dsp:nvSpPr>
      <dsp:spPr>
        <a:xfrm>
          <a:off x="8929243" y="1702209"/>
          <a:ext cx="2556539" cy="2239513"/>
        </a:xfrm>
        <a:prstGeom prst="roundRect">
          <a:avLst/>
        </a:prstGeom>
        <a:solidFill>
          <a:srgbClr val="33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rgbClr val="FF0000"/>
              </a:solidFill>
            </a:rPr>
            <a:t>➢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GB" sz="1500" b="1" i="1" kern="1200" dirty="0">
              <a:solidFill>
                <a:srgbClr val="FF0000"/>
              </a:solidFill>
            </a:rPr>
            <a:t>The Indian Ocean </a:t>
          </a:r>
          <a:r>
            <a:rPr lang="en-GB" sz="1500" b="1" i="1" kern="1200" dirty="0">
              <a:solidFill>
                <a:schemeClr val="tx1"/>
              </a:solidFill>
            </a:rPr>
            <a:t>includes the Red Sea and the Arabian Sea.</a:t>
          </a:r>
          <a:endParaRPr lang="en-US" sz="1500" b="1" kern="1200" dirty="0">
            <a:solidFill>
              <a:schemeClr val="tx1"/>
            </a:solidFill>
            <a:latin typeface="+mn-lt"/>
          </a:endParaRPr>
        </a:p>
      </dsp:txBody>
      <dsp:txXfrm>
        <a:off x="9038567" y="1811533"/>
        <a:ext cx="2337891" cy="2020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6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9410-B462-4295-9040-9A22A130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248CA-D53D-48D4-87CA-9643742DA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39848-E5BD-43B9-8029-416AB399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7C46-6012-4E1A-853B-A2722F7A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A444-4920-4A79-9176-7A24DBEE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1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BF85-0FCD-4337-A834-611CB5CD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3F483-D6C7-42B8-899A-5DE4A3CB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3E2EF-44EC-4348-AD5D-E1B3A9D3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FD918-C8EF-4AD0-B865-D76D08F8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27F01-3705-4F47-BAE2-F3531A6C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8DE20-96DB-4ABA-AF71-95314317A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D5CED-9303-4692-9554-F354D41C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F2B3-F1E5-4CDA-9834-8103B6DA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2D07B-9D6F-47D5-9FC3-B573D5D6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9FB4C-0484-4D4A-92C9-1643DFFB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8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FD05-F078-40BC-B488-0332B8A2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6B58-5010-4B87-81DA-B152B894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C8EB-0182-49F4-A674-6DB20E1D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1044-709E-4E43-A0F1-1F5E83DE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25968-AFBB-4A86-9D35-BF2F91D4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6818-F30A-4959-9F34-83B20F0B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066C8-1987-42A3-90A7-A619D2F0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28B11-D255-4180-876F-D05AF61D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DEFE-2D10-4820-A9D8-0384228B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0F37-36F1-4DC2-91FF-7EB74E87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5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44B9-76A3-4030-958B-6660CF95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50C79-82D8-47CF-8B79-933C08EBD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40BE0-C417-4D65-8579-4352FE11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3C0F9-D9DA-4A94-84A2-E0155826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458AB-E372-43E4-9792-804C3AFD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ADB52-4D4D-467E-9FE9-133C6D65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6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782-E266-499F-A671-5F2F3C3B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113E3-AECC-4BE2-B531-C9040A72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9AB4-4F8B-4733-B727-3EA3DB8B5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E8A4C-AEF5-4757-AD56-2579A6043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F5D06-F0DC-4CE3-BE5E-A42970304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362C7-9322-446D-B138-5AAAFA78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27F9D-B7E3-454C-AC62-15EA03BB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532C8-5BC1-4F9E-B55E-CE120A68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8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5F26-2A92-4452-BC4A-993D96D2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FF0D0-617B-4B7B-B21C-0C2ABCE7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0077-C4E9-4DFC-9B83-099836EB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025FF-D634-4E65-81E6-E0C10A17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381FC-63FB-4331-93DA-98A4B9AC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B4F7A-54C1-4D99-839A-3FD195ED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36787-0E72-43BA-AD90-6E660FBC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6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EF6A-B74F-4433-AC08-5868CF77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9281-DF08-453F-8690-67B162D5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CAFDD-0B80-48D5-8BEE-A05176AEF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4CAF5-0380-40A0-ACD2-27FFA7E6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5A047-9E56-4D1C-805D-EBEA4F83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02220-5524-4AFA-9A0B-D3E1394A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C091-A480-4C4B-A9F7-24CCFFF0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97AE4-95D1-4A07-BE73-8D6F77089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47D98-D117-45F4-B790-2CC0A1DEE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C9A28-ED1E-4F20-A2A4-0B2EA3E9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C851A-197D-4065-8E75-A5DD7A42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267A-D3AD-4E1D-A07B-0EDA2D8B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6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4BE0D-011C-4E6C-AD25-1A21D406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03AA8-7FC8-4F30-AE22-3CD7E124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4A41-B102-40AF-9E4C-F859F7158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4779-D592-441A-B440-1D5629FA6037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AC7A-361C-4194-AD6B-86F2D896E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E7C7-8799-40BD-BE9A-359FA6734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7EC51-07D8-400C-937D-F088A4306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sp>
        <p:nvSpPr>
          <p:cNvPr id="7" name="9 - Στρογγυλεμένο ορθογώνιο">
            <a:extLst>
              <a:ext uri="{FF2B5EF4-FFF2-40B4-BE49-F238E27FC236}">
                <a16:creationId xmlns:a16="http://schemas.microsoft.com/office/drawing/2014/main" id="{DF0E397F-EC26-4157-ACB6-95DB7A0845BD}"/>
              </a:ext>
            </a:extLst>
          </p:cNvPr>
          <p:cNvSpPr/>
          <p:nvPr/>
        </p:nvSpPr>
        <p:spPr>
          <a:xfrm>
            <a:off x="1328737" y="4460020"/>
            <a:ext cx="9534525" cy="1905000"/>
          </a:xfrm>
          <a:prstGeom prst="roundRect">
            <a:avLst/>
          </a:prstGeom>
          <a:noFill/>
          <a:ln w="79375">
            <a:solidFill>
              <a:srgbClr val="3399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8CABE-1A74-455A-ACC7-21A8DCCF88A9}"/>
              </a:ext>
            </a:extLst>
          </p:cNvPr>
          <p:cNvSpPr txBox="1"/>
          <p:nvPr/>
        </p:nvSpPr>
        <p:spPr>
          <a:xfrm>
            <a:off x="1328737" y="4581524"/>
            <a:ext cx="953452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Healthy oceans </a:t>
            </a:r>
            <a:r>
              <a:rPr lang="en-GB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constitute a prerequisite for a thriving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 economy</a:t>
            </a:r>
            <a:r>
              <a:rPr lang="en-GB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Pollution, overfishing and the destruction of natural habitats, combined with the effects of the climate crisis, threaten the marine biodiversity which the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 economy </a:t>
            </a:r>
            <a:r>
              <a:rPr lang="en-GB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depends on. We need to change course and develop a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blue economy</a:t>
            </a:r>
            <a:r>
              <a:rPr lang="en-GB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 which environmental protection goes hand in hand with economic activities.</a:t>
            </a:r>
            <a:endParaRPr lang="en-US" sz="1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8FCD5-11BF-4D01-B4AF-4E2B3C67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35" y="604539"/>
            <a:ext cx="7327930" cy="35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1.1. </a:t>
            </a:r>
            <a:r>
              <a:rPr lang="en-GB" sz="2200" b="1" dirty="0">
                <a:solidFill>
                  <a:srgbClr val="2190FF"/>
                </a:solidFill>
                <a:effectLst/>
              </a:rPr>
              <a:t>O</a:t>
            </a:r>
            <a:r>
              <a:rPr lang="en-GB" sz="2200" b="1" dirty="0">
                <a:solidFill>
                  <a:srgbClr val="2190FF"/>
                </a:solidFill>
              </a:rPr>
              <a:t>ceans of the world</a:t>
            </a:r>
            <a:endParaRPr lang="en-US" sz="2200" dirty="0">
              <a:solidFill>
                <a:srgbClr val="2190FF"/>
              </a:solidFill>
            </a:endParaRPr>
          </a:p>
        </p:txBody>
      </p:sp>
      <p:graphicFrame>
        <p:nvGraphicFramePr>
          <p:cNvPr id="7" name="4 - Διάγραμμα">
            <a:extLst>
              <a:ext uri="{FF2B5EF4-FFF2-40B4-BE49-F238E27FC236}">
                <a16:creationId xmlns:a16="http://schemas.microsoft.com/office/drawing/2014/main" id="{99BD73F8-658B-4074-AD89-D09B0F234D26}"/>
              </a:ext>
            </a:extLst>
          </p:cNvPr>
          <p:cNvGraphicFramePr/>
          <p:nvPr/>
        </p:nvGraphicFramePr>
        <p:xfrm>
          <a:off x="201168" y="749808"/>
          <a:ext cx="11786616" cy="593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55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pic>
        <p:nvPicPr>
          <p:cNvPr id="5" name="6 - Εικόνα" descr="world_oceans_and_continents.png">
            <a:extLst>
              <a:ext uri="{FF2B5EF4-FFF2-40B4-BE49-F238E27FC236}">
                <a16:creationId xmlns:a16="http://schemas.microsoft.com/office/drawing/2014/main" id="{CAA05676-932C-4B62-A851-5EFFEE7A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75" y="1160836"/>
            <a:ext cx="10330449" cy="522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1.1. </a:t>
            </a:r>
            <a:r>
              <a:rPr lang="en-GB" sz="2200" b="1" dirty="0">
                <a:solidFill>
                  <a:srgbClr val="2190FF"/>
                </a:solidFill>
              </a:rPr>
              <a:t>Oceans of the world</a:t>
            </a:r>
            <a:endParaRPr lang="en-US" sz="2200" dirty="0">
              <a:solidFill>
                <a:srgbClr val="219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sp>
        <p:nvSpPr>
          <p:cNvPr id="13" name="9 - Ορθογώνιο">
            <a:extLst>
              <a:ext uri="{FF2B5EF4-FFF2-40B4-BE49-F238E27FC236}">
                <a16:creationId xmlns:a16="http://schemas.microsoft.com/office/drawing/2014/main" id="{E743C939-876F-46BB-9C41-61B9A472D04E}"/>
              </a:ext>
            </a:extLst>
          </p:cNvPr>
          <p:cNvSpPr/>
          <p:nvPr/>
        </p:nvSpPr>
        <p:spPr>
          <a:xfrm rot="781784">
            <a:off x="606936" y="565884"/>
            <a:ext cx="3654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</a:rPr>
              <a:t>Νορβηγική Θάλασσα 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10 - Ορθογώνιο">
            <a:extLst>
              <a:ext uri="{FF2B5EF4-FFF2-40B4-BE49-F238E27FC236}">
                <a16:creationId xmlns:a16="http://schemas.microsoft.com/office/drawing/2014/main" id="{BF025915-B740-4281-8A31-587AE851BAA0}"/>
              </a:ext>
            </a:extLst>
          </p:cNvPr>
          <p:cNvSpPr/>
          <p:nvPr/>
        </p:nvSpPr>
        <p:spPr>
          <a:xfrm rot="21396582">
            <a:off x="4009688" y="1987144"/>
            <a:ext cx="4111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</a:rPr>
              <a:t>Καραϊβική Θάλασσα 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7" name="4 - Διάγραμμα">
            <a:extLst>
              <a:ext uri="{FF2B5EF4-FFF2-40B4-BE49-F238E27FC236}">
                <a16:creationId xmlns:a16="http://schemas.microsoft.com/office/drawing/2014/main" id="{6E1F8EB1-F6BF-4027-9D4C-9A9846C08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653433"/>
              </p:ext>
            </p:extLst>
          </p:nvPr>
        </p:nvGraphicFramePr>
        <p:xfrm>
          <a:off x="329184" y="860441"/>
          <a:ext cx="11512296" cy="559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0B3216-C768-4A85-88FB-A6953DFB90A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n-US" sz="2200" b="1" dirty="0">
                <a:solidFill>
                  <a:srgbClr val="2190FF"/>
                </a:solidFill>
                <a:effectLst/>
              </a:rPr>
              <a:t>2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</a:t>
            </a:r>
            <a:r>
              <a:rPr lang="en-US" sz="2200" b="1" dirty="0">
                <a:solidFill>
                  <a:srgbClr val="2190FF"/>
                </a:solidFill>
              </a:rPr>
              <a:t> </a:t>
            </a:r>
            <a:r>
              <a:rPr lang="en-GB" sz="2200" b="1" dirty="0">
                <a:solidFill>
                  <a:srgbClr val="2190FF"/>
                </a:solidFill>
              </a:rPr>
              <a:t>Seas of the world</a:t>
            </a:r>
            <a:endParaRPr lang="en-US" sz="2200" dirty="0">
              <a:solidFill>
                <a:srgbClr val="219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99458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567DB-FE59-4409-BD0D-BF48416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57325" cy="1160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n-US" sz="2200" b="1" dirty="0">
                <a:solidFill>
                  <a:srgbClr val="2190FF"/>
                </a:solidFill>
                <a:effectLst/>
              </a:rPr>
              <a:t>2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</a:t>
            </a:r>
            <a:r>
              <a:rPr lang="en-US" sz="2200" b="1" dirty="0">
                <a:solidFill>
                  <a:srgbClr val="2190FF"/>
                </a:solidFill>
              </a:rPr>
              <a:t> </a:t>
            </a:r>
            <a:r>
              <a:rPr lang="en-GB" sz="2200" b="1" dirty="0">
                <a:solidFill>
                  <a:srgbClr val="2190FF"/>
                </a:solidFill>
              </a:rPr>
              <a:t>Seas of the world</a:t>
            </a:r>
            <a:endParaRPr lang="en-US" sz="2200" dirty="0">
              <a:solidFill>
                <a:srgbClr val="219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D6ADA-5D95-42DC-8B12-AA1CB830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62" y="860440"/>
            <a:ext cx="8681276" cy="58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B5A37-E9EE-42E5-8EEE-2C9233CADF7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Planet Ocean: Why is the Blue Economy so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7B400-F325-4E8E-B5D7-80DD06C41D6F}"/>
              </a:ext>
            </a:extLst>
          </p:cNvPr>
          <p:cNvSpPr txBox="1"/>
          <p:nvPr/>
        </p:nvSpPr>
        <p:spPr>
          <a:xfrm>
            <a:off x="0" y="398776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2190FF"/>
                </a:solidFill>
                <a:effectLst/>
              </a:rPr>
              <a:t>1.</a:t>
            </a:r>
            <a:r>
              <a:rPr lang="en-US" sz="2200" b="1" dirty="0">
                <a:solidFill>
                  <a:srgbClr val="2190FF"/>
                </a:solidFill>
                <a:effectLst/>
              </a:rPr>
              <a:t>2</a:t>
            </a:r>
            <a:r>
              <a:rPr lang="el-GR" sz="2200" b="1" dirty="0">
                <a:solidFill>
                  <a:srgbClr val="2190FF"/>
                </a:solidFill>
                <a:effectLst/>
              </a:rPr>
              <a:t>.</a:t>
            </a:r>
            <a:r>
              <a:rPr lang="en-US" sz="2200" b="1" dirty="0">
                <a:solidFill>
                  <a:srgbClr val="2190FF"/>
                </a:solidFill>
              </a:rPr>
              <a:t> </a:t>
            </a:r>
            <a:r>
              <a:rPr lang="en-GB" sz="2200" b="1" dirty="0">
                <a:solidFill>
                  <a:srgbClr val="2190FF"/>
                </a:solidFill>
              </a:rPr>
              <a:t>Seas of the world</a:t>
            </a:r>
            <a:endParaRPr lang="en-US" sz="2200" dirty="0">
              <a:solidFill>
                <a:srgbClr val="2190FF"/>
              </a:solidFill>
            </a:endParaRPr>
          </a:p>
        </p:txBody>
      </p:sp>
      <p:pic>
        <p:nvPicPr>
          <p:cNvPr id="7" name="6 - Εικόνα" descr="Νορβηγική Θάλασσα (Βόρεια Ευρώπη).jpg">
            <a:extLst>
              <a:ext uri="{FF2B5EF4-FFF2-40B4-BE49-F238E27FC236}">
                <a16:creationId xmlns:a16="http://schemas.microsoft.com/office/drawing/2014/main" id="{4101C68E-208E-44F3-A1FA-629A14898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9992">
            <a:off x="403218" y="608515"/>
            <a:ext cx="3466703" cy="2250333"/>
          </a:xfrm>
          <a:prstGeom prst="rect">
            <a:avLst/>
          </a:prstGeom>
        </p:spPr>
      </p:pic>
      <p:pic>
        <p:nvPicPr>
          <p:cNvPr id="8" name="8 - Εικόνα" descr="Καραϊβική Θάλασσα (Aμερική).jpg">
            <a:extLst>
              <a:ext uri="{FF2B5EF4-FFF2-40B4-BE49-F238E27FC236}">
                <a16:creationId xmlns:a16="http://schemas.microsoft.com/office/drawing/2014/main" id="{88DC73D2-C27C-4402-91CB-9529F6E415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1297">
            <a:off x="4059979" y="998439"/>
            <a:ext cx="3863493" cy="2173216"/>
          </a:xfrm>
          <a:prstGeom prst="rect">
            <a:avLst/>
          </a:prstGeom>
        </p:spPr>
      </p:pic>
      <p:pic>
        <p:nvPicPr>
          <p:cNvPr id="9" name="7 - Εικόνα" descr="Ερυθρά Θάλασσα.jpg">
            <a:extLst>
              <a:ext uri="{FF2B5EF4-FFF2-40B4-BE49-F238E27FC236}">
                <a16:creationId xmlns:a16="http://schemas.microsoft.com/office/drawing/2014/main" id="{489210B0-2465-407F-8CA6-65B116CF1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8472">
            <a:off x="8196108" y="576894"/>
            <a:ext cx="3640062" cy="2277974"/>
          </a:xfrm>
          <a:prstGeom prst="rect">
            <a:avLst/>
          </a:prstGeom>
        </p:spPr>
      </p:pic>
      <p:pic>
        <p:nvPicPr>
          <p:cNvPr id="13" name="9 - Εικόνα" descr="Θάλασσα των κοραλλιών (Αυστραλία).jpg">
            <a:extLst>
              <a:ext uri="{FF2B5EF4-FFF2-40B4-BE49-F238E27FC236}">
                <a16:creationId xmlns:a16="http://schemas.microsoft.com/office/drawing/2014/main" id="{9B9D4B11-340E-4307-918F-CC12B904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95" y="3904537"/>
            <a:ext cx="3754240" cy="2341800"/>
          </a:xfrm>
          <a:prstGeom prst="rect">
            <a:avLst/>
          </a:prstGeom>
        </p:spPr>
      </p:pic>
      <p:pic>
        <p:nvPicPr>
          <p:cNvPr id="14" name="8 - Εικόνα" descr="Βερίγγειος Θάλασσα (Aλάσκα).jpg">
            <a:extLst>
              <a:ext uri="{FF2B5EF4-FFF2-40B4-BE49-F238E27FC236}">
                <a16:creationId xmlns:a16="http://schemas.microsoft.com/office/drawing/2014/main" id="{BB4B3B74-84BD-49C7-95D2-E20AF4C22C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4934">
            <a:off x="8287343" y="3680634"/>
            <a:ext cx="3626335" cy="2656332"/>
          </a:xfrm>
          <a:prstGeom prst="rect">
            <a:avLst/>
          </a:prstGeom>
        </p:spPr>
      </p:pic>
      <p:sp>
        <p:nvSpPr>
          <p:cNvPr id="15" name="9 - Ορθογώνιο">
            <a:extLst>
              <a:ext uri="{FF2B5EF4-FFF2-40B4-BE49-F238E27FC236}">
                <a16:creationId xmlns:a16="http://schemas.microsoft.com/office/drawing/2014/main" id="{D9B607EA-5DD2-40A6-835B-15377967039F}"/>
              </a:ext>
            </a:extLst>
          </p:cNvPr>
          <p:cNvSpPr/>
          <p:nvPr/>
        </p:nvSpPr>
        <p:spPr>
          <a:xfrm rot="781784">
            <a:off x="597044" y="596161"/>
            <a:ext cx="3455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Norwegian Sea</a:t>
            </a:r>
            <a:r>
              <a:rPr lang="el-GR" sz="1600" b="1" dirty="0">
                <a:solidFill>
                  <a:schemeClr val="bg1"/>
                </a:solidFill>
              </a:rPr>
              <a:t> 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6" name="10 - Ορθογώνιο">
            <a:extLst>
              <a:ext uri="{FF2B5EF4-FFF2-40B4-BE49-F238E27FC236}">
                <a16:creationId xmlns:a16="http://schemas.microsoft.com/office/drawing/2014/main" id="{C3EE0A78-223B-41A3-A293-A7D0A6F21313}"/>
              </a:ext>
            </a:extLst>
          </p:cNvPr>
          <p:cNvSpPr/>
          <p:nvPr/>
        </p:nvSpPr>
        <p:spPr>
          <a:xfrm rot="21396582">
            <a:off x="4008838" y="1042370"/>
            <a:ext cx="3835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Caribbean Sea</a:t>
            </a:r>
            <a:r>
              <a:rPr lang="el-GR" sz="1600" b="1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7" name="11 - Ορθογώνιο">
            <a:extLst>
              <a:ext uri="{FF2B5EF4-FFF2-40B4-BE49-F238E27FC236}">
                <a16:creationId xmlns:a16="http://schemas.microsoft.com/office/drawing/2014/main" id="{814A9180-23B6-446C-B01C-3C45E01E5A75}"/>
              </a:ext>
            </a:extLst>
          </p:cNvPr>
          <p:cNvSpPr/>
          <p:nvPr/>
        </p:nvSpPr>
        <p:spPr>
          <a:xfrm rot="20944214">
            <a:off x="7997989" y="593332"/>
            <a:ext cx="3671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Red Sea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8" name="11 - Ορθογώνιο">
            <a:extLst>
              <a:ext uri="{FF2B5EF4-FFF2-40B4-BE49-F238E27FC236}">
                <a16:creationId xmlns:a16="http://schemas.microsoft.com/office/drawing/2014/main" id="{A1AC2334-0E46-4C6C-B248-CF2EFE82090A}"/>
              </a:ext>
            </a:extLst>
          </p:cNvPr>
          <p:cNvSpPr/>
          <p:nvPr/>
        </p:nvSpPr>
        <p:spPr>
          <a:xfrm rot="21146635">
            <a:off x="151495" y="3735260"/>
            <a:ext cx="3469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</a:rPr>
              <a:t>Ανατολική Σινική Θάλασσα</a:t>
            </a:r>
          </a:p>
        </p:txBody>
      </p:sp>
      <p:sp>
        <p:nvSpPr>
          <p:cNvPr id="19" name="13 - Ορθογώνιο">
            <a:extLst>
              <a:ext uri="{FF2B5EF4-FFF2-40B4-BE49-F238E27FC236}">
                <a16:creationId xmlns:a16="http://schemas.microsoft.com/office/drawing/2014/main" id="{0BA004CB-AFDB-49AB-90E2-D6BA97A7737E}"/>
              </a:ext>
            </a:extLst>
          </p:cNvPr>
          <p:cNvSpPr/>
          <p:nvPr/>
        </p:nvSpPr>
        <p:spPr>
          <a:xfrm>
            <a:off x="4217320" y="3943752"/>
            <a:ext cx="3754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Coral Sea</a:t>
            </a:r>
            <a:endParaRPr lang="el-GR" sz="1600" b="1" dirty="0"/>
          </a:p>
        </p:txBody>
      </p:sp>
      <p:sp>
        <p:nvSpPr>
          <p:cNvPr id="20" name="12 - Ορθογώνιο">
            <a:extLst>
              <a:ext uri="{FF2B5EF4-FFF2-40B4-BE49-F238E27FC236}">
                <a16:creationId xmlns:a16="http://schemas.microsoft.com/office/drawing/2014/main" id="{B1880F53-BF24-49EC-827D-A47D79B72C62}"/>
              </a:ext>
            </a:extLst>
          </p:cNvPr>
          <p:cNvSpPr/>
          <p:nvPr/>
        </p:nvSpPr>
        <p:spPr>
          <a:xfrm rot="876032">
            <a:off x="8572731" y="3745370"/>
            <a:ext cx="3622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Bering Sea</a:t>
            </a:r>
            <a:r>
              <a:rPr lang="el-GR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" name="Picture 3" descr="C:\Users\user\Desktop\GEOGRAPHY PICS\B3_2\Mεσόγειος Θάλασσα.jpg">
            <a:extLst>
              <a:ext uri="{FF2B5EF4-FFF2-40B4-BE49-F238E27FC236}">
                <a16:creationId xmlns:a16="http://schemas.microsoft.com/office/drawing/2014/main" id="{46317BDC-22B7-47E2-8EF0-25D5657E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10871">
            <a:off x="211521" y="3667786"/>
            <a:ext cx="3538655" cy="2396204"/>
          </a:xfrm>
          <a:prstGeom prst="rect">
            <a:avLst/>
          </a:prstGeom>
          <a:noFill/>
        </p:spPr>
      </p:pic>
      <p:sp>
        <p:nvSpPr>
          <p:cNvPr id="22" name="16 - Ορθογώνιο">
            <a:extLst>
              <a:ext uri="{FF2B5EF4-FFF2-40B4-BE49-F238E27FC236}">
                <a16:creationId xmlns:a16="http://schemas.microsoft.com/office/drawing/2014/main" id="{FF7C757A-6683-4CBE-8EC5-0D1C192AF6D0}"/>
              </a:ext>
            </a:extLst>
          </p:cNvPr>
          <p:cNvSpPr/>
          <p:nvPr/>
        </p:nvSpPr>
        <p:spPr>
          <a:xfrm rot="21072432">
            <a:off x="62365" y="3678432"/>
            <a:ext cx="3497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Mediterranean Sea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15810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cfa3470e4338c785d53bac55432f6774a774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5573</dc:creator>
  <cp:lastModifiedBy>5573</cp:lastModifiedBy>
  <cp:revision>5</cp:revision>
  <dcterms:created xsi:type="dcterms:W3CDTF">2021-07-20T21:01:07Z</dcterms:created>
  <dcterms:modified xsi:type="dcterms:W3CDTF">2021-07-21T13:01:37Z</dcterms:modified>
</cp:coreProperties>
</file>