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handoutMasterIdLst>
    <p:handoutMasterId r:id="rId6"/>
  </p:handoutMasterIdLst>
  <p:sldIdLst>
    <p:sldId id="261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2F2"/>
    <a:srgbClr val="8DC63F"/>
    <a:srgbClr val="70AD47"/>
    <a:srgbClr val="FF495D"/>
    <a:srgbClr val="7F3600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94" autoAdjust="0"/>
  </p:normalViewPr>
  <p:slideViewPr>
    <p:cSldViewPr snapToGrid="0" snapToObjects="1" showGuides="1">
      <p:cViewPr varScale="1">
        <p:scale>
          <a:sx n="83" d="100"/>
          <a:sy n="83" d="100"/>
        </p:scale>
        <p:origin x="614" y="53"/>
      </p:cViewPr>
      <p:guideLst>
        <p:guide orient="horz" pos="218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63" d="100"/>
          <a:sy n="63" d="100"/>
        </p:scale>
        <p:origin x="3134" y="7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8DE1164-A906-456A-BF62-E40C94A5F02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35C717F-CC80-427F-B87D-466D3B92C8E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54542D-1473-4495-BEE7-DD527FB90A55}" type="datetimeFigureOut">
              <a:rPr lang="en-US" smtClean="0"/>
              <a:t>1/11/2021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E63C3B-0FC7-4C38-83B7-95D3C2D3258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ECD045E-26C4-40D0-AB25-63A2BDDA686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9CFF6E-0169-4BED-B96C-938C0CBEAB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70813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3">
            <a:extLst>
              <a:ext uri="{FF2B5EF4-FFF2-40B4-BE49-F238E27FC236}">
                <a16:creationId xmlns:a16="http://schemas.microsoft.com/office/drawing/2014/main" id="{F142C764-33B0-D34F-92EE-3727CA83DD2B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5547012" y="3506386"/>
            <a:ext cx="1094291" cy="1094291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  <a:p>
            <a:endParaRPr lang="en-US" dirty="0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595B74F1-442A-8E46-A6CA-C2372E4CC05D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2943521" y="2050030"/>
            <a:ext cx="691909" cy="6919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  <a:p>
            <a:endParaRPr lang="en-US" dirty="0"/>
          </a:p>
        </p:txBody>
      </p:sp>
      <p:sp>
        <p:nvSpPr>
          <p:cNvPr id="25" name="Picture Placeholder 23">
            <a:extLst>
              <a:ext uri="{FF2B5EF4-FFF2-40B4-BE49-F238E27FC236}">
                <a16:creationId xmlns:a16="http://schemas.microsoft.com/office/drawing/2014/main" id="{42A7EF5D-4D05-D240-8DFB-D13AFEF534BB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4728204" y="2519084"/>
            <a:ext cx="870986" cy="87098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</p:txBody>
      </p:sp>
      <p:sp>
        <p:nvSpPr>
          <p:cNvPr id="27" name="Picture Placeholder 23">
            <a:extLst>
              <a:ext uri="{FF2B5EF4-FFF2-40B4-BE49-F238E27FC236}">
                <a16:creationId xmlns:a16="http://schemas.microsoft.com/office/drawing/2014/main" id="{182D16A7-8728-CD46-B8EE-5E1877B1A563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3857437" y="2475712"/>
            <a:ext cx="691909" cy="6919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  <a:p>
            <a:endParaRPr lang="en-US" dirty="0"/>
          </a:p>
        </p:txBody>
      </p:sp>
      <p:sp>
        <p:nvSpPr>
          <p:cNvPr id="28" name="Picture Placeholder 23">
            <a:extLst>
              <a:ext uri="{FF2B5EF4-FFF2-40B4-BE49-F238E27FC236}">
                <a16:creationId xmlns:a16="http://schemas.microsoft.com/office/drawing/2014/main" id="{3BA75370-FB6B-D04B-A98F-D7DC12633C8F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6632013" y="2519084"/>
            <a:ext cx="870986" cy="87098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</p:txBody>
      </p:sp>
      <p:sp>
        <p:nvSpPr>
          <p:cNvPr id="29" name="Picture Placeholder 23">
            <a:extLst>
              <a:ext uri="{FF2B5EF4-FFF2-40B4-BE49-F238E27FC236}">
                <a16:creationId xmlns:a16="http://schemas.microsoft.com/office/drawing/2014/main" id="{E1CECA07-DDFB-DD48-8A5E-C18E8D233390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7672799" y="2475712"/>
            <a:ext cx="691909" cy="6919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  <a:p>
            <a:endParaRPr lang="en-US" dirty="0"/>
          </a:p>
        </p:txBody>
      </p:sp>
      <p:sp>
        <p:nvSpPr>
          <p:cNvPr id="30" name="Picture Placeholder 23">
            <a:extLst>
              <a:ext uri="{FF2B5EF4-FFF2-40B4-BE49-F238E27FC236}">
                <a16:creationId xmlns:a16="http://schemas.microsoft.com/office/drawing/2014/main" id="{35A9AAD8-79C1-8742-AB17-D325CC11E8D9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8589496" y="2050030"/>
            <a:ext cx="691909" cy="6919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  <a:p>
            <a:endParaRPr lang="en-US" dirty="0"/>
          </a:p>
        </p:txBody>
      </p:sp>
      <p:sp>
        <p:nvSpPr>
          <p:cNvPr id="31" name="Picture Placeholder 23">
            <a:extLst>
              <a:ext uri="{FF2B5EF4-FFF2-40B4-BE49-F238E27FC236}">
                <a16:creationId xmlns:a16="http://schemas.microsoft.com/office/drawing/2014/main" id="{C3FE4CAB-E2AF-D246-A854-486A0B1952C6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4257065" y="1741621"/>
            <a:ext cx="691909" cy="6919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  <a:p>
            <a:endParaRPr lang="en-US" dirty="0"/>
          </a:p>
        </p:txBody>
      </p:sp>
      <p:sp>
        <p:nvSpPr>
          <p:cNvPr id="32" name="Picture Placeholder 23">
            <a:extLst>
              <a:ext uri="{FF2B5EF4-FFF2-40B4-BE49-F238E27FC236}">
                <a16:creationId xmlns:a16="http://schemas.microsoft.com/office/drawing/2014/main" id="{DEC73122-F45B-1642-8DF3-4C639440EB65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5214032" y="1741621"/>
            <a:ext cx="691909" cy="6919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</p:txBody>
      </p:sp>
      <p:sp>
        <p:nvSpPr>
          <p:cNvPr id="33" name="Picture Placeholder 23">
            <a:extLst>
              <a:ext uri="{FF2B5EF4-FFF2-40B4-BE49-F238E27FC236}">
                <a16:creationId xmlns:a16="http://schemas.microsoft.com/office/drawing/2014/main" id="{D6AC518F-BD8F-774E-A9CD-B1F5A8930D0B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6295348" y="1741621"/>
            <a:ext cx="691909" cy="6919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  <a:p>
            <a:endParaRPr lang="en-US" dirty="0"/>
          </a:p>
        </p:txBody>
      </p:sp>
      <p:sp>
        <p:nvSpPr>
          <p:cNvPr id="34" name="Picture Placeholder 23">
            <a:extLst>
              <a:ext uri="{FF2B5EF4-FFF2-40B4-BE49-F238E27FC236}">
                <a16:creationId xmlns:a16="http://schemas.microsoft.com/office/drawing/2014/main" id="{A3B85100-1036-7A4C-B677-5964B3F7B8B6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7243025" y="1741621"/>
            <a:ext cx="691909" cy="6919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9DE35F-9F81-43D0-814B-7B149AD11A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47160" y="676743"/>
            <a:ext cx="4297680" cy="1097280"/>
          </a:xfrm>
          <a:prstGeom prst="rect">
            <a:avLst/>
          </a:prstGeom>
        </p:spPr>
        <p:txBody>
          <a:bodyPr spcFirstLastPara="1" numCol="1" anchor="b" anchorCtr="0">
            <a:prstTxWarp prst="textArchUp">
              <a:avLst>
                <a:gd name="adj" fmla="val 10770588"/>
              </a:avLst>
            </a:prstTxWarp>
          </a:bodyPr>
          <a:lstStyle>
            <a:lvl1pPr algn="ctr">
              <a:defRPr lang="en-US" sz="4800" dirty="0">
                <a:latin typeface="+mj-lt"/>
                <a:ea typeface="+mn-ea"/>
                <a:cs typeface="+mn-cs"/>
              </a:defRPr>
            </a:lvl1pPr>
          </a:lstStyle>
          <a:p>
            <a:pPr marL="0" lvl="0" indent="0" algn="ctr">
              <a:spcBef>
                <a:spcPts val="1000"/>
              </a:spcBef>
              <a:buFont typeface="Arial" panose="020B0604020202020204" pitchFamily="34" charset="0"/>
            </a:pPr>
            <a:r>
              <a:rPr lang="en-US" dirty="0"/>
              <a:t>Family Tree</a:t>
            </a:r>
          </a:p>
        </p:txBody>
      </p:sp>
      <p:sp>
        <p:nvSpPr>
          <p:cNvPr id="43" name="Picture Placeholder 23">
            <a:extLst>
              <a:ext uri="{FF2B5EF4-FFF2-40B4-BE49-F238E27FC236}">
                <a16:creationId xmlns:a16="http://schemas.microsoft.com/office/drawing/2014/main" id="{AA9B0001-D865-4D90-A81E-AD8400EDC442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557677" y="3474501"/>
            <a:ext cx="691909" cy="6919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  <a:p>
            <a:endParaRPr lang="en-US" dirty="0"/>
          </a:p>
        </p:txBody>
      </p:sp>
      <p:sp>
        <p:nvSpPr>
          <p:cNvPr id="44" name="Picture Placeholder 23">
            <a:extLst>
              <a:ext uri="{FF2B5EF4-FFF2-40B4-BE49-F238E27FC236}">
                <a16:creationId xmlns:a16="http://schemas.microsoft.com/office/drawing/2014/main" id="{9A6639D5-D7EB-4EE2-A2D0-513A1E0C6BAB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3476651" y="3839748"/>
            <a:ext cx="691909" cy="6919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  <a:p>
            <a:endParaRPr lang="en-US" dirty="0"/>
          </a:p>
        </p:txBody>
      </p:sp>
      <p:sp>
        <p:nvSpPr>
          <p:cNvPr id="47" name="Picture Placeholder 23">
            <a:extLst>
              <a:ext uri="{FF2B5EF4-FFF2-40B4-BE49-F238E27FC236}">
                <a16:creationId xmlns:a16="http://schemas.microsoft.com/office/drawing/2014/main" id="{B8D2456F-4FF2-45FF-88E2-2133C712ADFF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8221499" y="3753280"/>
            <a:ext cx="691909" cy="6919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  <a:p>
            <a:endParaRPr lang="en-US" dirty="0"/>
          </a:p>
        </p:txBody>
      </p:sp>
      <p:sp>
        <p:nvSpPr>
          <p:cNvPr id="48" name="Picture Placeholder 23">
            <a:extLst>
              <a:ext uri="{FF2B5EF4-FFF2-40B4-BE49-F238E27FC236}">
                <a16:creationId xmlns:a16="http://schemas.microsoft.com/office/drawing/2014/main" id="{89907D60-CB1B-41E1-BE12-8AC420C9F691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9135830" y="3388033"/>
            <a:ext cx="691909" cy="6919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  <a:p>
            <a:endParaRPr lang="en-US" dirty="0"/>
          </a:p>
        </p:txBody>
      </p:sp>
      <p:sp>
        <p:nvSpPr>
          <p:cNvPr id="51" name="Picture Placeholder 23">
            <a:extLst>
              <a:ext uri="{FF2B5EF4-FFF2-40B4-BE49-F238E27FC236}">
                <a16:creationId xmlns:a16="http://schemas.microsoft.com/office/drawing/2014/main" id="{BB8F442A-4B20-41C2-89BC-8BBEBCBCF2BA}"/>
              </a:ext>
            </a:extLst>
          </p:cNvPr>
          <p:cNvSpPr>
            <a:spLocks noGrp="1"/>
          </p:cNvSpPr>
          <p:nvPr>
            <p:ph type="pic" sz="quarter" idx="51" hasCustomPrompt="1"/>
          </p:nvPr>
        </p:nvSpPr>
        <p:spPr>
          <a:xfrm>
            <a:off x="4421797" y="3999191"/>
            <a:ext cx="691909" cy="6919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  <a:p>
            <a:endParaRPr lang="en-US" dirty="0"/>
          </a:p>
        </p:txBody>
      </p:sp>
      <p:sp>
        <p:nvSpPr>
          <p:cNvPr id="52" name="Picture Placeholder 23">
            <a:extLst>
              <a:ext uri="{FF2B5EF4-FFF2-40B4-BE49-F238E27FC236}">
                <a16:creationId xmlns:a16="http://schemas.microsoft.com/office/drawing/2014/main" id="{DBED4F11-BEA3-4590-AD78-2ADD2CDF3068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7324068" y="3940902"/>
            <a:ext cx="691909" cy="6919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0FCBDB7-5EE4-304C-B48A-FE82ABB3879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918803" y="2790957"/>
            <a:ext cx="731520" cy="50292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ctr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93C429AD-4050-364A-AAF6-3F30898935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32720" y="3216639"/>
            <a:ext cx="731520" cy="50292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ctr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5B67355A-4AA9-D24F-B3D8-5BC2F16035B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06698" y="3449655"/>
            <a:ext cx="731520" cy="50292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ctr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934019FB-A4E4-2348-BFB0-19C6BDC473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57225" y="3216639"/>
            <a:ext cx="731520" cy="50292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ctr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30EDAF34-83B8-294A-B889-6C14D9D7DC7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573922" y="2790957"/>
            <a:ext cx="731520" cy="50292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ctr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5584C5A6-F0A9-E448-90A6-3E191D06F9C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717111" y="3449655"/>
            <a:ext cx="731520" cy="50292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ctr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6AF33D2D-E9A9-D945-AC9F-EB5B809DEF5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70485" y="1209439"/>
            <a:ext cx="731520" cy="50292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ctr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0FFFA684-8540-934D-847B-36F2770B60B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227452" y="1214659"/>
            <a:ext cx="731520" cy="50292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ctr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CF0A56C8-4415-6149-B82A-24D668AEF44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241492" y="1209439"/>
            <a:ext cx="731520" cy="50292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ctr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8077E598-77CB-DC44-848D-10FB8281009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198459" y="1209438"/>
            <a:ext cx="731520" cy="50292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ctr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5642622C-17F9-2743-85A3-AEE5783DF7D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548855" y="4670768"/>
            <a:ext cx="1094291" cy="32004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b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,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41" name="Text Placeholder 7">
            <a:extLst>
              <a:ext uri="{FF2B5EF4-FFF2-40B4-BE49-F238E27FC236}">
                <a16:creationId xmlns:a16="http://schemas.microsoft.com/office/drawing/2014/main" id="{39FCC5B8-E697-4893-9099-8DF5B79BBFCD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532959" y="4213569"/>
            <a:ext cx="731520" cy="50292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ctr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42" name="Text Placeholder 7">
            <a:extLst>
              <a:ext uri="{FF2B5EF4-FFF2-40B4-BE49-F238E27FC236}">
                <a16:creationId xmlns:a16="http://schemas.microsoft.com/office/drawing/2014/main" id="{39F7F89E-F52C-455C-91AA-88D9DB263ADD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461078" y="4580675"/>
            <a:ext cx="731520" cy="50292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ctr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45" name="Text Placeholder 7">
            <a:extLst>
              <a:ext uri="{FF2B5EF4-FFF2-40B4-BE49-F238E27FC236}">
                <a16:creationId xmlns:a16="http://schemas.microsoft.com/office/drawing/2014/main" id="{216D57BE-8F7D-4CD9-9EA2-936B674632A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205925" y="4492348"/>
            <a:ext cx="731520" cy="50292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ctr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46" name="Text Placeholder 7">
            <a:extLst>
              <a:ext uri="{FF2B5EF4-FFF2-40B4-BE49-F238E27FC236}">
                <a16:creationId xmlns:a16="http://schemas.microsoft.com/office/drawing/2014/main" id="{F9A520BF-5061-4468-A337-07FBD0B5BEE4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111112" y="4128960"/>
            <a:ext cx="731520" cy="50292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ctr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49" name="Text Placeholder 7">
            <a:extLst>
              <a:ext uri="{FF2B5EF4-FFF2-40B4-BE49-F238E27FC236}">
                <a16:creationId xmlns:a16="http://schemas.microsoft.com/office/drawing/2014/main" id="{5EEA1B9D-E693-481F-9D52-B870E5E890A9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4412837" y="4738259"/>
            <a:ext cx="731520" cy="50292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ctr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50" name="Text Placeholder 7">
            <a:extLst>
              <a:ext uri="{FF2B5EF4-FFF2-40B4-BE49-F238E27FC236}">
                <a16:creationId xmlns:a16="http://schemas.microsoft.com/office/drawing/2014/main" id="{337D1C57-5794-4736-A349-8E4384731105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7308495" y="4681829"/>
            <a:ext cx="731520" cy="50292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ctr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04526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3">
            <a:extLst>
              <a:ext uri="{FF2B5EF4-FFF2-40B4-BE49-F238E27FC236}">
                <a16:creationId xmlns:a16="http://schemas.microsoft.com/office/drawing/2014/main" id="{F142C764-33B0-D34F-92EE-3727CA83DD2B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5547012" y="3506386"/>
            <a:ext cx="1094291" cy="1094291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  <a:p>
            <a:endParaRPr lang="en-US" dirty="0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595B74F1-442A-8E46-A6CA-C2372E4CC05D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2943521" y="2050030"/>
            <a:ext cx="691909" cy="6919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  <a:p>
            <a:endParaRPr lang="en-US" dirty="0"/>
          </a:p>
        </p:txBody>
      </p:sp>
      <p:sp>
        <p:nvSpPr>
          <p:cNvPr id="25" name="Picture Placeholder 23">
            <a:extLst>
              <a:ext uri="{FF2B5EF4-FFF2-40B4-BE49-F238E27FC236}">
                <a16:creationId xmlns:a16="http://schemas.microsoft.com/office/drawing/2014/main" id="{42A7EF5D-4D05-D240-8DFB-D13AFEF534BB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4728204" y="2519084"/>
            <a:ext cx="870986" cy="87098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</p:txBody>
      </p:sp>
      <p:sp>
        <p:nvSpPr>
          <p:cNvPr id="27" name="Picture Placeholder 23">
            <a:extLst>
              <a:ext uri="{FF2B5EF4-FFF2-40B4-BE49-F238E27FC236}">
                <a16:creationId xmlns:a16="http://schemas.microsoft.com/office/drawing/2014/main" id="{182D16A7-8728-CD46-B8EE-5E1877B1A563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3857437" y="2475712"/>
            <a:ext cx="691909" cy="6919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  <a:p>
            <a:endParaRPr lang="en-US" dirty="0"/>
          </a:p>
        </p:txBody>
      </p:sp>
      <p:sp>
        <p:nvSpPr>
          <p:cNvPr id="28" name="Picture Placeholder 23">
            <a:extLst>
              <a:ext uri="{FF2B5EF4-FFF2-40B4-BE49-F238E27FC236}">
                <a16:creationId xmlns:a16="http://schemas.microsoft.com/office/drawing/2014/main" id="{3BA75370-FB6B-D04B-A98F-D7DC12633C8F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6632013" y="2519084"/>
            <a:ext cx="870986" cy="87098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</p:txBody>
      </p:sp>
      <p:sp>
        <p:nvSpPr>
          <p:cNvPr id="29" name="Picture Placeholder 23">
            <a:extLst>
              <a:ext uri="{FF2B5EF4-FFF2-40B4-BE49-F238E27FC236}">
                <a16:creationId xmlns:a16="http://schemas.microsoft.com/office/drawing/2014/main" id="{E1CECA07-DDFB-DD48-8A5E-C18E8D233390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7672799" y="2475712"/>
            <a:ext cx="691909" cy="6919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  <a:p>
            <a:endParaRPr lang="en-US" dirty="0"/>
          </a:p>
        </p:txBody>
      </p:sp>
      <p:sp>
        <p:nvSpPr>
          <p:cNvPr id="30" name="Picture Placeholder 23">
            <a:extLst>
              <a:ext uri="{FF2B5EF4-FFF2-40B4-BE49-F238E27FC236}">
                <a16:creationId xmlns:a16="http://schemas.microsoft.com/office/drawing/2014/main" id="{35A9AAD8-79C1-8742-AB17-D325CC11E8D9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8589496" y="2050030"/>
            <a:ext cx="691909" cy="6919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  <a:p>
            <a:endParaRPr lang="en-US" dirty="0"/>
          </a:p>
        </p:txBody>
      </p:sp>
      <p:sp>
        <p:nvSpPr>
          <p:cNvPr id="31" name="Picture Placeholder 23">
            <a:extLst>
              <a:ext uri="{FF2B5EF4-FFF2-40B4-BE49-F238E27FC236}">
                <a16:creationId xmlns:a16="http://schemas.microsoft.com/office/drawing/2014/main" id="{C3FE4CAB-E2AF-D246-A854-486A0B1952C6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4257065" y="1741621"/>
            <a:ext cx="691909" cy="6919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  <a:p>
            <a:endParaRPr lang="en-US" dirty="0"/>
          </a:p>
        </p:txBody>
      </p:sp>
      <p:sp>
        <p:nvSpPr>
          <p:cNvPr id="32" name="Picture Placeholder 23">
            <a:extLst>
              <a:ext uri="{FF2B5EF4-FFF2-40B4-BE49-F238E27FC236}">
                <a16:creationId xmlns:a16="http://schemas.microsoft.com/office/drawing/2014/main" id="{DEC73122-F45B-1642-8DF3-4C639440EB65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5214032" y="1741621"/>
            <a:ext cx="691909" cy="6919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</p:txBody>
      </p:sp>
      <p:sp>
        <p:nvSpPr>
          <p:cNvPr id="33" name="Picture Placeholder 23">
            <a:extLst>
              <a:ext uri="{FF2B5EF4-FFF2-40B4-BE49-F238E27FC236}">
                <a16:creationId xmlns:a16="http://schemas.microsoft.com/office/drawing/2014/main" id="{D6AC518F-BD8F-774E-A9CD-B1F5A8930D0B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6295348" y="1741621"/>
            <a:ext cx="691909" cy="6919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  <a:p>
            <a:endParaRPr lang="en-US" dirty="0"/>
          </a:p>
        </p:txBody>
      </p:sp>
      <p:sp>
        <p:nvSpPr>
          <p:cNvPr id="34" name="Picture Placeholder 23">
            <a:extLst>
              <a:ext uri="{FF2B5EF4-FFF2-40B4-BE49-F238E27FC236}">
                <a16:creationId xmlns:a16="http://schemas.microsoft.com/office/drawing/2014/main" id="{A3B85100-1036-7A4C-B677-5964B3F7B8B6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7243025" y="1741621"/>
            <a:ext cx="691909" cy="6919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9DE35F-9F81-43D0-814B-7B149AD11A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47160" y="676743"/>
            <a:ext cx="4297680" cy="1097280"/>
          </a:xfrm>
          <a:prstGeom prst="rect">
            <a:avLst/>
          </a:prstGeom>
        </p:spPr>
        <p:txBody>
          <a:bodyPr spcFirstLastPara="1" numCol="1" anchor="b" anchorCtr="0">
            <a:prstTxWarp prst="textArchUp">
              <a:avLst>
                <a:gd name="adj" fmla="val 10770588"/>
              </a:avLst>
            </a:prstTxWarp>
          </a:bodyPr>
          <a:lstStyle>
            <a:lvl1pPr algn="ctr">
              <a:defRPr lang="en-US" sz="4800" dirty="0">
                <a:latin typeface="+mj-lt"/>
                <a:ea typeface="+mn-ea"/>
                <a:cs typeface="+mn-cs"/>
              </a:defRPr>
            </a:lvl1pPr>
          </a:lstStyle>
          <a:p>
            <a:pPr marL="0" lvl="0" indent="0" algn="ctr">
              <a:spcBef>
                <a:spcPts val="1000"/>
              </a:spcBef>
              <a:buFont typeface="Arial" panose="020B0604020202020204" pitchFamily="34" charset="0"/>
            </a:pPr>
            <a:r>
              <a:rPr lang="en-US" dirty="0"/>
              <a:t>Family Tree</a:t>
            </a:r>
          </a:p>
        </p:txBody>
      </p:sp>
      <p:sp>
        <p:nvSpPr>
          <p:cNvPr id="43" name="Picture Placeholder 23">
            <a:extLst>
              <a:ext uri="{FF2B5EF4-FFF2-40B4-BE49-F238E27FC236}">
                <a16:creationId xmlns:a16="http://schemas.microsoft.com/office/drawing/2014/main" id="{AA9B0001-D865-4D90-A81E-AD8400EDC442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557677" y="3474501"/>
            <a:ext cx="691909" cy="6919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  <a:p>
            <a:endParaRPr lang="en-US" dirty="0"/>
          </a:p>
        </p:txBody>
      </p:sp>
      <p:sp>
        <p:nvSpPr>
          <p:cNvPr id="44" name="Picture Placeholder 23">
            <a:extLst>
              <a:ext uri="{FF2B5EF4-FFF2-40B4-BE49-F238E27FC236}">
                <a16:creationId xmlns:a16="http://schemas.microsoft.com/office/drawing/2014/main" id="{9A6639D5-D7EB-4EE2-A2D0-513A1E0C6BAB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3476651" y="3839748"/>
            <a:ext cx="691909" cy="6919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  <a:p>
            <a:endParaRPr lang="en-US" dirty="0"/>
          </a:p>
        </p:txBody>
      </p:sp>
      <p:sp>
        <p:nvSpPr>
          <p:cNvPr id="47" name="Picture Placeholder 23">
            <a:extLst>
              <a:ext uri="{FF2B5EF4-FFF2-40B4-BE49-F238E27FC236}">
                <a16:creationId xmlns:a16="http://schemas.microsoft.com/office/drawing/2014/main" id="{B8D2456F-4FF2-45FF-88E2-2133C712ADFF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8221499" y="3753280"/>
            <a:ext cx="691909" cy="6919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  <a:p>
            <a:endParaRPr lang="en-US" dirty="0"/>
          </a:p>
        </p:txBody>
      </p:sp>
      <p:sp>
        <p:nvSpPr>
          <p:cNvPr id="48" name="Picture Placeholder 23">
            <a:extLst>
              <a:ext uri="{FF2B5EF4-FFF2-40B4-BE49-F238E27FC236}">
                <a16:creationId xmlns:a16="http://schemas.microsoft.com/office/drawing/2014/main" id="{89907D60-CB1B-41E1-BE12-8AC420C9F691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9135830" y="3388033"/>
            <a:ext cx="691909" cy="6919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  <a:p>
            <a:endParaRPr lang="en-US" dirty="0"/>
          </a:p>
        </p:txBody>
      </p:sp>
      <p:sp>
        <p:nvSpPr>
          <p:cNvPr id="51" name="Picture Placeholder 23">
            <a:extLst>
              <a:ext uri="{FF2B5EF4-FFF2-40B4-BE49-F238E27FC236}">
                <a16:creationId xmlns:a16="http://schemas.microsoft.com/office/drawing/2014/main" id="{BB8F442A-4B20-41C2-89BC-8BBEBCBCF2BA}"/>
              </a:ext>
            </a:extLst>
          </p:cNvPr>
          <p:cNvSpPr>
            <a:spLocks noGrp="1"/>
          </p:cNvSpPr>
          <p:nvPr>
            <p:ph type="pic" sz="quarter" idx="51" hasCustomPrompt="1"/>
          </p:nvPr>
        </p:nvSpPr>
        <p:spPr>
          <a:xfrm>
            <a:off x="4421797" y="3999191"/>
            <a:ext cx="691909" cy="6919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  <a:p>
            <a:endParaRPr lang="en-US" dirty="0"/>
          </a:p>
        </p:txBody>
      </p:sp>
      <p:sp>
        <p:nvSpPr>
          <p:cNvPr id="52" name="Picture Placeholder 23">
            <a:extLst>
              <a:ext uri="{FF2B5EF4-FFF2-40B4-BE49-F238E27FC236}">
                <a16:creationId xmlns:a16="http://schemas.microsoft.com/office/drawing/2014/main" id="{DBED4F11-BEA3-4590-AD78-2ADD2CDF3068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7324068" y="3940902"/>
            <a:ext cx="691909" cy="6919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0FCBDB7-5EE4-304C-B48A-FE82ABB3879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918803" y="2790957"/>
            <a:ext cx="731520" cy="50292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ctr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93C429AD-4050-364A-AAF6-3F30898935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32720" y="3216639"/>
            <a:ext cx="731520" cy="50292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ctr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5B67355A-4AA9-D24F-B3D8-5BC2F16035B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06698" y="3449655"/>
            <a:ext cx="731520" cy="50292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ctr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934019FB-A4E4-2348-BFB0-19C6BDC473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57225" y="3216639"/>
            <a:ext cx="731520" cy="50292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ctr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30EDAF34-83B8-294A-B889-6C14D9D7DC7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573922" y="2790957"/>
            <a:ext cx="731520" cy="50292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ctr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5584C5A6-F0A9-E448-90A6-3E191D06F9C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717111" y="3449655"/>
            <a:ext cx="731520" cy="50292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ctr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6AF33D2D-E9A9-D945-AC9F-EB5B809DEF5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70485" y="1209439"/>
            <a:ext cx="731520" cy="50292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ctr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0FFFA684-8540-934D-847B-36F2770B60B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227452" y="1214659"/>
            <a:ext cx="731520" cy="50292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ctr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CF0A56C8-4415-6149-B82A-24D668AEF44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241492" y="1209439"/>
            <a:ext cx="731520" cy="50292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ctr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8077E598-77CB-DC44-848D-10FB8281009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198459" y="1209438"/>
            <a:ext cx="731520" cy="50292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ctr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5642622C-17F9-2743-85A3-AEE5783DF7D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548855" y="4670768"/>
            <a:ext cx="1094291" cy="32004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b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,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41" name="Text Placeholder 7">
            <a:extLst>
              <a:ext uri="{FF2B5EF4-FFF2-40B4-BE49-F238E27FC236}">
                <a16:creationId xmlns:a16="http://schemas.microsoft.com/office/drawing/2014/main" id="{39FCC5B8-E697-4893-9099-8DF5B79BBFCD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532959" y="4213569"/>
            <a:ext cx="731520" cy="50292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ctr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42" name="Text Placeholder 7">
            <a:extLst>
              <a:ext uri="{FF2B5EF4-FFF2-40B4-BE49-F238E27FC236}">
                <a16:creationId xmlns:a16="http://schemas.microsoft.com/office/drawing/2014/main" id="{39F7F89E-F52C-455C-91AA-88D9DB263ADD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461078" y="4580675"/>
            <a:ext cx="731520" cy="50292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ctr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45" name="Text Placeholder 7">
            <a:extLst>
              <a:ext uri="{FF2B5EF4-FFF2-40B4-BE49-F238E27FC236}">
                <a16:creationId xmlns:a16="http://schemas.microsoft.com/office/drawing/2014/main" id="{216D57BE-8F7D-4CD9-9EA2-936B674632A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205925" y="4492348"/>
            <a:ext cx="731520" cy="50292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ctr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46" name="Text Placeholder 7">
            <a:extLst>
              <a:ext uri="{FF2B5EF4-FFF2-40B4-BE49-F238E27FC236}">
                <a16:creationId xmlns:a16="http://schemas.microsoft.com/office/drawing/2014/main" id="{F9A520BF-5061-4468-A337-07FBD0B5BEE4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111112" y="4128960"/>
            <a:ext cx="731520" cy="50292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ctr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49" name="Text Placeholder 7">
            <a:extLst>
              <a:ext uri="{FF2B5EF4-FFF2-40B4-BE49-F238E27FC236}">
                <a16:creationId xmlns:a16="http://schemas.microsoft.com/office/drawing/2014/main" id="{5EEA1B9D-E693-481F-9D52-B870E5E890A9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4412837" y="4738259"/>
            <a:ext cx="731520" cy="50292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ctr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50" name="Text Placeholder 7">
            <a:extLst>
              <a:ext uri="{FF2B5EF4-FFF2-40B4-BE49-F238E27FC236}">
                <a16:creationId xmlns:a16="http://schemas.microsoft.com/office/drawing/2014/main" id="{337D1C57-5794-4736-A349-8E4384731105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7308495" y="4681829"/>
            <a:ext cx="731520" cy="50292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ctr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81542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on Slid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raphic 53">
            <a:extLst>
              <a:ext uri="{FF2B5EF4-FFF2-40B4-BE49-F238E27FC236}">
                <a16:creationId xmlns:a16="http://schemas.microsoft.com/office/drawing/2014/main" id="{6D25B0A8-70AB-4976-A4AE-2239A4B2EF4A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138758"/>
            <a:ext cx="12192000" cy="965066"/>
          </a:xfrm>
          <a:prstGeom prst="rect">
            <a:avLst/>
          </a:prstGeom>
        </p:spPr>
      </p:pic>
      <p:sp>
        <p:nvSpPr>
          <p:cNvPr id="26" name="Picture Placeholder 23">
            <a:extLst>
              <a:ext uri="{FF2B5EF4-FFF2-40B4-BE49-F238E27FC236}">
                <a16:creationId xmlns:a16="http://schemas.microsoft.com/office/drawing/2014/main" id="{F142C764-33B0-D34F-92EE-3727CA83DD2B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5547012" y="3506386"/>
            <a:ext cx="1094291" cy="1094291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  <a:p>
            <a:endParaRPr lang="en-US" dirty="0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595B74F1-442A-8E46-A6CA-C2372E4CC05D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2943521" y="2050030"/>
            <a:ext cx="691909" cy="6919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  <a:p>
            <a:endParaRPr lang="en-US" dirty="0"/>
          </a:p>
        </p:txBody>
      </p:sp>
      <p:sp>
        <p:nvSpPr>
          <p:cNvPr id="25" name="Picture Placeholder 23">
            <a:extLst>
              <a:ext uri="{FF2B5EF4-FFF2-40B4-BE49-F238E27FC236}">
                <a16:creationId xmlns:a16="http://schemas.microsoft.com/office/drawing/2014/main" id="{42A7EF5D-4D05-D240-8DFB-D13AFEF534BB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4728204" y="2519084"/>
            <a:ext cx="870986" cy="87098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</p:txBody>
      </p:sp>
      <p:sp>
        <p:nvSpPr>
          <p:cNvPr id="27" name="Picture Placeholder 23">
            <a:extLst>
              <a:ext uri="{FF2B5EF4-FFF2-40B4-BE49-F238E27FC236}">
                <a16:creationId xmlns:a16="http://schemas.microsoft.com/office/drawing/2014/main" id="{182D16A7-8728-CD46-B8EE-5E1877B1A563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3857437" y="2475712"/>
            <a:ext cx="691909" cy="6919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  <a:p>
            <a:endParaRPr lang="en-US" dirty="0"/>
          </a:p>
        </p:txBody>
      </p:sp>
      <p:sp>
        <p:nvSpPr>
          <p:cNvPr id="28" name="Picture Placeholder 23">
            <a:extLst>
              <a:ext uri="{FF2B5EF4-FFF2-40B4-BE49-F238E27FC236}">
                <a16:creationId xmlns:a16="http://schemas.microsoft.com/office/drawing/2014/main" id="{3BA75370-FB6B-D04B-A98F-D7DC12633C8F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6632013" y="2519084"/>
            <a:ext cx="870986" cy="87098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</p:txBody>
      </p:sp>
      <p:sp>
        <p:nvSpPr>
          <p:cNvPr id="29" name="Picture Placeholder 23">
            <a:extLst>
              <a:ext uri="{FF2B5EF4-FFF2-40B4-BE49-F238E27FC236}">
                <a16:creationId xmlns:a16="http://schemas.microsoft.com/office/drawing/2014/main" id="{E1CECA07-DDFB-DD48-8A5E-C18E8D233390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7672799" y="2475712"/>
            <a:ext cx="691909" cy="6919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  <a:p>
            <a:endParaRPr lang="en-US" dirty="0"/>
          </a:p>
        </p:txBody>
      </p:sp>
      <p:sp>
        <p:nvSpPr>
          <p:cNvPr id="30" name="Picture Placeholder 23">
            <a:extLst>
              <a:ext uri="{FF2B5EF4-FFF2-40B4-BE49-F238E27FC236}">
                <a16:creationId xmlns:a16="http://schemas.microsoft.com/office/drawing/2014/main" id="{35A9AAD8-79C1-8742-AB17-D325CC11E8D9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8589496" y="2050030"/>
            <a:ext cx="691909" cy="6919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  <a:p>
            <a:endParaRPr lang="en-US" dirty="0"/>
          </a:p>
        </p:txBody>
      </p:sp>
      <p:sp>
        <p:nvSpPr>
          <p:cNvPr id="31" name="Picture Placeholder 23">
            <a:extLst>
              <a:ext uri="{FF2B5EF4-FFF2-40B4-BE49-F238E27FC236}">
                <a16:creationId xmlns:a16="http://schemas.microsoft.com/office/drawing/2014/main" id="{C3FE4CAB-E2AF-D246-A854-486A0B1952C6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4257065" y="1741621"/>
            <a:ext cx="691909" cy="6919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  <a:p>
            <a:endParaRPr lang="en-US" dirty="0"/>
          </a:p>
        </p:txBody>
      </p:sp>
      <p:sp>
        <p:nvSpPr>
          <p:cNvPr id="32" name="Picture Placeholder 23">
            <a:extLst>
              <a:ext uri="{FF2B5EF4-FFF2-40B4-BE49-F238E27FC236}">
                <a16:creationId xmlns:a16="http://schemas.microsoft.com/office/drawing/2014/main" id="{DEC73122-F45B-1642-8DF3-4C639440EB65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5214032" y="1741621"/>
            <a:ext cx="691909" cy="6919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</p:txBody>
      </p:sp>
      <p:sp>
        <p:nvSpPr>
          <p:cNvPr id="33" name="Picture Placeholder 23">
            <a:extLst>
              <a:ext uri="{FF2B5EF4-FFF2-40B4-BE49-F238E27FC236}">
                <a16:creationId xmlns:a16="http://schemas.microsoft.com/office/drawing/2014/main" id="{D6AC518F-BD8F-774E-A9CD-B1F5A8930D0B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6295348" y="1741621"/>
            <a:ext cx="691909" cy="6919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  <a:p>
            <a:endParaRPr lang="en-US" dirty="0"/>
          </a:p>
        </p:txBody>
      </p:sp>
      <p:sp>
        <p:nvSpPr>
          <p:cNvPr id="34" name="Picture Placeholder 23">
            <a:extLst>
              <a:ext uri="{FF2B5EF4-FFF2-40B4-BE49-F238E27FC236}">
                <a16:creationId xmlns:a16="http://schemas.microsoft.com/office/drawing/2014/main" id="{A3B85100-1036-7A4C-B677-5964B3F7B8B6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7243025" y="1741621"/>
            <a:ext cx="691909" cy="6919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  <a:p>
            <a:endParaRPr lang="en-US" dirty="0"/>
          </a:p>
        </p:txBody>
      </p:sp>
      <p:sp>
        <p:nvSpPr>
          <p:cNvPr id="43" name="Picture Placeholder 23">
            <a:extLst>
              <a:ext uri="{FF2B5EF4-FFF2-40B4-BE49-F238E27FC236}">
                <a16:creationId xmlns:a16="http://schemas.microsoft.com/office/drawing/2014/main" id="{AA9B0001-D865-4D90-A81E-AD8400EDC442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557677" y="3474501"/>
            <a:ext cx="691909" cy="6919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  <a:p>
            <a:endParaRPr lang="en-US" dirty="0"/>
          </a:p>
        </p:txBody>
      </p:sp>
      <p:sp>
        <p:nvSpPr>
          <p:cNvPr id="44" name="Picture Placeholder 23">
            <a:extLst>
              <a:ext uri="{FF2B5EF4-FFF2-40B4-BE49-F238E27FC236}">
                <a16:creationId xmlns:a16="http://schemas.microsoft.com/office/drawing/2014/main" id="{9A6639D5-D7EB-4EE2-A2D0-513A1E0C6BAB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3476651" y="3839748"/>
            <a:ext cx="691909" cy="6919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  <a:p>
            <a:endParaRPr lang="en-US" dirty="0"/>
          </a:p>
        </p:txBody>
      </p:sp>
      <p:sp>
        <p:nvSpPr>
          <p:cNvPr id="47" name="Picture Placeholder 23">
            <a:extLst>
              <a:ext uri="{FF2B5EF4-FFF2-40B4-BE49-F238E27FC236}">
                <a16:creationId xmlns:a16="http://schemas.microsoft.com/office/drawing/2014/main" id="{B8D2456F-4FF2-45FF-88E2-2133C712ADFF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8221499" y="3753280"/>
            <a:ext cx="691909" cy="6919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  <a:p>
            <a:endParaRPr lang="en-US" dirty="0"/>
          </a:p>
        </p:txBody>
      </p:sp>
      <p:sp>
        <p:nvSpPr>
          <p:cNvPr id="48" name="Picture Placeholder 23">
            <a:extLst>
              <a:ext uri="{FF2B5EF4-FFF2-40B4-BE49-F238E27FC236}">
                <a16:creationId xmlns:a16="http://schemas.microsoft.com/office/drawing/2014/main" id="{89907D60-CB1B-41E1-BE12-8AC420C9F691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9135830" y="3388033"/>
            <a:ext cx="691909" cy="6919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  <a:p>
            <a:endParaRPr lang="en-US" dirty="0"/>
          </a:p>
        </p:txBody>
      </p:sp>
      <p:sp>
        <p:nvSpPr>
          <p:cNvPr id="51" name="Picture Placeholder 23">
            <a:extLst>
              <a:ext uri="{FF2B5EF4-FFF2-40B4-BE49-F238E27FC236}">
                <a16:creationId xmlns:a16="http://schemas.microsoft.com/office/drawing/2014/main" id="{BB8F442A-4B20-41C2-89BC-8BBEBCBCF2BA}"/>
              </a:ext>
            </a:extLst>
          </p:cNvPr>
          <p:cNvSpPr>
            <a:spLocks noGrp="1"/>
          </p:cNvSpPr>
          <p:nvPr>
            <p:ph type="pic" sz="quarter" idx="51" hasCustomPrompt="1"/>
          </p:nvPr>
        </p:nvSpPr>
        <p:spPr>
          <a:xfrm>
            <a:off x="4421797" y="3999191"/>
            <a:ext cx="691909" cy="6919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  <a:p>
            <a:endParaRPr lang="en-US" dirty="0"/>
          </a:p>
        </p:txBody>
      </p:sp>
      <p:sp>
        <p:nvSpPr>
          <p:cNvPr id="52" name="Picture Placeholder 23">
            <a:extLst>
              <a:ext uri="{FF2B5EF4-FFF2-40B4-BE49-F238E27FC236}">
                <a16:creationId xmlns:a16="http://schemas.microsoft.com/office/drawing/2014/main" id="{DBED4F11-BEA3-4590-AD78-2ADD2CDF3068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7324068" y="3940902"/>
            <a:ext cx="691909" cy="6919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  <a:p>
            <a:endParaRPr lang="en-US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71658C5-19AF-4694-BE2E-CD06317F2EA7}"/>
              </a:ext>
            </a:extLst>
          </p:cNvPr>
          <p:cNvSpPr txBox="1"/>
          <p:nvPr userDrawn="1"/>
        </p:nvSpPr>
        <p:spPr>
          <a:xfrm>
            <a:off x="164592" y="267348"/>
            <a:ext cx="308499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To add your family members photos: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the photo icon at the center of the image placeholder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Browse for images and select the photo you need.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519A57F7-0FF8-4BB6-9DE7-FA5CB5100FCE}"/>
              </a:ext>
            </a:extLst>
          </p:cNvPr>
          <p:cNvSpPr txBox="1"/>
          <p:nvPr userDrawn="1"/>
        </p:nvSpPr>
        <p:spPr>
          <a:xfrm>
            <a:off x="8937445" y="267348"/>
            <a:ext cx="325455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To change your family members names: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the name placeholder under the photo you have inserted.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Type the required name.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4B0558E-1F76-42BE-83C1-B138365989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47160" y="716101"/>
            <a:ext cx="4297680" cy="1097280"/>
          </a:xfrm>
          <a:prstGeom prst="rect">
            <a:avLst/>
          </a:prstGeom>
        </p:spPr>
        <p:txBody>
          <a:bodyPr>
            <a:prstTxWarp prst="textArchUp">
              <a:avLst>
                <a:gd name="adj" fmla="val 10824240"/>
              </a:avLst>
            </a:prstTxWarp>
          </a:bodyPr>
          <a:lstStyle>
            <a:lvl1pPr algn="ctr">
              <a:defRPr sz="4800"/>
            </a:lvl1pPr>
          </a:lstStyle>
          <a:p>
            <a:r>
              <a:rPr lang="en-US" dirty="0"/>
              <a:t>FAMILY TREE</a:t>
            </a:r>
          </a:p>
        </p:txBody>
      </p:sp>
      <p:sp>
        <p:nvSpPr>
          <p:cNvPr id="56" name="Text Placeholder 7">
            <a:extLst>
              <a:ext uri="{FF2B5EF4-FFF2-40B4-BE49-F238E27FC236}">
                <a16:creationId xmlns:a16="http://schemas.microsoft.com/office/drawing/2014/main" id="{6D90E1A4-3DFE-4E1B-9636-24A007A775C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918803" y="2790957"/>
            <a:ext cx="731520" cy="50292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b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57" name="Text Placeholder 7">
            <a:extLst>
              <a:ext uri="{FF2B5EF4-FFF2-40B4-BE49-F238E27FC236}">
                <a16:creationId xmlns:a16="http://schemas.microsoft.com/office/drawing/2014/main" id="{A471EA61-CA38-40E4-A0C3-C0D32496048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32720" y="3216639"/>
            <a:ext cx="731520" cy="50292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b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58" name="Text Placeholder 7">
            <a:extLst>
              <a:ext uri="{FF2B5EF4-FFF2-40B4-BE49-F238E27FC236}">
                <a16:creationId xmlns:a16="http://schemas.microsoft.com/office/drawing/2014/main" id="{61F03E66-AAAD-40BE-9ACC-C6C9CBDBE8E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06698" y="3449655"/>
            <a:ext cx="731520" cy="50292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b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59" name="Text Placeholder 7">
            <a:extLst>
              <a:ext uri="{FF2B5EF4-FFF2-40B4-BE49-F238E27FC236}">
                <a16:creationId xmlns:a16="http://schemas.microsoft.com/office/drawing/2014/main" id="{B00C47C6-7601-46C7-B4FF-38CBA7E32E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57225" y="3216639"/>
            <a:ext cx="731520" cy="50292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b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60" name="Text Placeholder 7">
            <a:extLst>
              <a:ext uri="{FF2B5EF4-FFF2-40B4-BE49-F238E27FC236}">
                <a16:creationId xmlns:a16="http://schemas.microsoft.com/office/drawing/2014/main" id="{C55896EE-26CE-45BF-8CCB-871C0CD343E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573922" y="2790957"/>
            <a:ext cx="731520" cy="50292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b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61" name="Text Placeholder 7">
            <a:extLst>
              <a:ext uri="{FF2B5EF4-FFF2-40B4-BE49-F238E27FC236}">
                <a16:creationId xmlns:a16="http://schemas.microsoft.com/office/drawing/2014/main" id="{01370381-C7FB-464A-A214-6C515CEA035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717111" y="3449655"/>
            <a:ext cx="731520" cy="50292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b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62" name="Text Placeholder 7">
            <a:extLst>
              <a:ext uri="{FF2B5EF4-FFF2-40B4-BE49-F238E27FC236}">
                <a16:creationId xmlns:a16="http://schemas.microsoft.com/office/drawing/2014/main" id="{22D0D3D8-B94B-4800-83C2-E03D7C55DDE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70485" y="1209439"/>
            <a:ext cx="731520" cy="50292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b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63" name="Text Placeholder 7">
            <a:extLst>
              <a:ext uri="{FF2B5EF4-FFF2-40B4-BE49-F238E27FC236}">
                <a16:creationId xmlns:a16="http://schemas.microsoft.com/office/drawing/2014/main" id="{0087AEFB-B614-4D9E-A6B2-9A53548405F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227452" y="1214659"/>
            <a:ext cx="731520" cy="50292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b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64" name="Text Placeholder 7">
            <a:extLst>
              <a:ext uri="{FF2B5EF4-FFF2-40B4-BE49-F238E27FC236}">
                <a16:creationId xmlns:a16="http://schemas.microsoft.com/office/drawing/2014/main" id="{5D745A9F-D651-4493-8378-C45AFEB3F13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241492" y="1209439"/>
            <a:ext cx="731520" cy="50292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b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65" name="Text Placeholder 7">
            <a:extLst>
              <a:ext uri="{FF2B5EF4-FFF2-40B4-BE49-F238E27FC236}">
                <a16:creationId xmlns:a16="http://schemas.microsoft.com/office/drawing/2014/main" id="{DB51E72C-2330-4F8A-8F56-7DFD7C8F6EB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198459" y="1209438"/>
            <a:ext cx="731520" cy="50292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b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67" name="Text Placeholder 7">
            <a:extLst>
              <a:ext uri="{FF2B5EF4-FFF2-40B4-BE49-F238E27FC236}">
                <a16:creationId xmlns:a16="http://schemas.microsoft.com/office/drawing/2014/main" id="{B6C4D071-665E-4D6B-B866-18453E79C6B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532959" y="4213569"/>
            <a:ext cx="731520" cy="50292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b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68" name="Text Placeholder 7">
            <a:extLst>
              <a:ext uri="{FF2B5EF4-FFF2-40B4-BE49-F238E27FC236}">
                <a16:creationId xmlns:a16="http://schemas.microsoft.com/office/drawing/2014/main" id="{4B456AFC-442D-40C0-B26D-C34C3AC58D61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461078" y="4580675"/>
            <a:ext cx="731520" cy="50292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b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69" name="Text Placeholder 7">
            <a:extLst>
              <a:ext uri="{FF2B5EF4-FFF2-40B4-BE49-F238E27FC236}">
                <a16:creationId xmlns:a16="http://schemas.microsoft.com/office/drawing/2014/main" id="{D4FF6BB3-C761-4B20-88A9-4C8FB5C8149D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205925" y="4492348"/>
            <a:ext cx="731520" cy="50292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b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70" name="Text Placeholder 7">
            <a:extLst>
              <a:ext uri="{FF2B5EF4-FFF2-40B4-BE49-F238E27FC236}">
                <a16:creationId xmlns:a16="http://schemas.microsoft.com/office/drawing/2014/main" id="{6E2B4C30-A2B4-4252-B459-03B2D9A6276F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111112" y="4128960"/>
            <a:ext cx="731520" cy="50292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b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71" name="Text Placeholder 7">
            <a:extLst>
              <a:ext uri="{FF2B5EF4-FFF2-40B4-BE49-F238E27FC236}">
                <a16:creationId xmlns:a16="http://schemas.microsoft.com/office/drawing/2014/main" id="{31EA8C32-A744-42EE-8C77-9CE25E7F197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4412837" y="4738259"/>
            <a:ext cx="731520" cy="50292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b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72" name="Text Placeholder 7">
            <a:extLst>
              <a:ext uri="{FF2B5EF4-FFF2-40B4-BE49-F238E27FC236}">
                <a16:creationId xmlns:a16="http://schemas.microsoft.com/office/drawing/2014/main" id="{775E73C2-8E2B-4AFD-9B86-F0A4823214B4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7308495" y="4681829"/>
            <a:ext cx="731520" cy="50292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b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73" name="Text Placeholder 7">
            <a:extLst>
              <a:ext uri="{FF2B5EF4-FFF2-40B4-BE49-F238E27FC236}">
                <a16:creationId xmlns:a16="http://schemas.microsoft.com/office/drawing/2014/main" id="{20323DBF-F25B-4FD7-B467-CF6AFDCCFC6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548855" y="4670768"/>
            <a:ext cx="1094291" cy="32004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b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, </a:t>
            </a:r>
            <a:r>
              <a:rPr lang="en-US" dirty="0" err="1"/>
              <a:t>Lastname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32387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struction Slid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raphic 53">
            <a:extLst>
              <a:ext uri="{FF2B5EF4-FFF2-40B4-BE49-F238E27FC236}">
                <a16:creationId xmlns:a16="http://schemas.microsoft.com/office/drawing/2014/main" id="{6D25B0A8-70AB-4976-A4AE-2239A4B2EF4A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138758"/>
            <a:ext cx="12192000" cy="965066"/>
          </a:xfrm>
          <a:prstGeom prst="rect">
            <a:avLst/>
          </a:prstGeom>
        </p:spPr>
      </p:pic>
      <p:sp>
        <p:nvSpPr>
          <p:cNvPr id="26" name="Picture Placeholder 23">
            <a:extLst>
              <a:ext uri="{FF2B5EF4-FFF2-40B4-BE49-F238E27FC236}">
                <a16:creationId xmlns:a16="http://schemas.microsoft.com/office/drawing/2014/main" id="{F142C764-33B0-D34F-92EE-3727CA83DD2B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5547012" y="3506386"/>
            <a:ext cx="1094291" cy="1094291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  <a:p>
            <a:endParaRPr lang="en-US" dirty="0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595B74F1-442A-8E46-A6CA-C2372E4CC05D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2943521" y="2050030"/>
            <a:ext cx="691909" cy="6919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  <a:p>
            <a:endParaRPr lang="en-US" dirty="0"/>
          </a:p>
        </p:txBody>
      </p:sp>
      <p:sp>
        <p:nvSpPr>
          <p:cNvPr id="25" name="Picture Placeholder 23">
            <a:extLst>
              <a:ext uri="{FF2B5EF4-FFF2-40B4-BE49-F238E27FC236}">
                <a16:creationId xmlns:a16="http://schemas.microsoft.com/office/drawing/2014/main" id="{42A7EF5D-4D05-D240-8DFB-D13AFEF534BB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4728204" y="2519084"/>
            <a:ext cx="870986" cy="87098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</p:txBody>
      </p:sp>
      <p:sp>
        <p:nvSpPr>
          <p:cNvPr id="27" name="Picture Placeholder 23">
            <a:extLst>
              <a:ext uri="{FF2B5EF4-FFF2-40B4-BE49-F238E27FC236}">
                <a16:creationId xmlns:a16="http://schemas.microsoft.com/office/drawing/2014/main" id="{182D16A7-8728-CD46-B8EE-5E1877B1A563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3857437" y="2475712"/>
            <a:ext cx="691909" cy="6919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  <a:p>
            <a:endParaRPr lang="en-US" dirty="0"/>
          </a:p>
        </p:txBody>
      </p:sp>
      <p:sp>
        <p:nvSpPr>
          <p:cNvPr id="28" name="Picture Placeholder 23">
            <a:extLst>
              <a:ext uri="{FF2B5EF4-FFF2-40B4-BE49-F238E27FC236}">
                <a16:creationId xmlns:a16="http://schemas.microsoft.com/office/drawing/2014/main" id="{3BA75370-FB6B-D04B-A98F-D7DC12633C8F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6632013" y="2519084"/>
            <a:ext cx="870986" cy="87098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</p:txBody>
      </p:sp>
      <p:sp>
        <p:nvSpPr>
          <p:cNvPr id="29" name="Picture Placeholder 23">
            <a:extLst>
              <a:ext uri="{FF2B5EF4-FFF2-40B4-BE49-F238E27FC236}">
                <a16:creationId xmlns:a16="http://schemas.microsoft.com/office/drawing/2014/main" id="{E1CECA07-DDFB-DD48-8A5E-C18E8D233390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7672799" y="2475712"/>
            <a:ext cx="691909" cy="6919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  <a:p>
            <a:endParaRPr lang="en-US" dirty="0"/>
          </a:p>
        </p:txBody>
      </p:sp>
      <p:sp>
        <p:nvSpPr>
          <p:cNvPr id="30" name="Picture Placeholder 23">
            <a:extLst>
              <a:ext uri="{FF2B5EF4-FFF2-40B4-BE49-F238E27FC236}">
                <a16:creationId xmlns:a16="http://schemas.microsoft.com/office/drawing/2014/main" id="{35A9AAD8-79C1-8742-AB17-D325CC11E8D9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8589496" y="2050030"/>
            <a:ext cx="691909" cy="6919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  <a:p>
            <a:endParaRPr lang="en-US" dirty="0"/>
          </a:p>
        </p:txBody>
      </p:sp>
      <p:sp>
        <p:nvSpPr>
          <p:cNvPr id="31" name="Picture Placeholder 23">
            <a:extLst>
              <a:ext uri="{FF2B5EF4-FFF2-40B4-BE49-F238E27FC236}">
                <a16:creationId xmlns:a16="http://schemas.microsoft.com/office/drawing/2014/main" id="{C3FE4CAB-E2AF-D246-A854-486A0B1952C6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4257065" y="1741621"/>
            <a:ext cx="691909" cy="6919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  <a:p>
            <a:endParaRPr lang="en-US" dirty="0"/>
          </a:p>
        </p:txBody>
      </p:sp>
      <p:sp>
        <p:nvSpPr>
          <p:cNvPr id="32" name="Picture Placeholder 23">
            <a:extLst>
              <a:ext uri="{FF2B5EF4-FFF2-40B4-BE49-F238E27FC236}">
                <a16:creationId xmlns:a16="http://schemas.microsoft.com/office/drawing/2014/main" id="{DEC73122-F45B-1642-8DF3-4C639440EB65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5214032" y="1741621"/>
            <a:ext cx="691909" cy="6919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</p:txBody>
      </p:sp>
      <p:sp>
        <p:nvSpPr>
          <p:cNvPr id="33" name="Picture Placeholder 23">
            <a:extLst>
              <a:ext uri="{FF2B5EF4-FFF2-40B4-BE49-F238E27FC236}">
                <a16:creationId xmlns:a16="http://schemas.microsoft.com/office/drawing/2014/main" id="{D6AC518F-BD8F-774E-A9CD-B1F5A8930D0B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6295348" y="1741621"/>
            <a:ext cx="691909" cy="6919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  <a:p>
            <a:endParaRPr lang="en-US" dirty="0"/>
          </a:p>
        </p:txBody>
      </p:sp>
      <p:sp>
        <p:nvSpPr>
          <p:cNvPr id="34" name="Picture Placeholder 23">
            <a:extLst>
              <a:ext uri="{FF2B5EF4-FFF2-40B4-BE49-F238E27FC236}">
                <a16:creationId xmlns:a16="http://schemas.microsoft.com/office/drawing/2014/main" id="{A3B85100-1036-7A4C-B677-5964B3F7B8B6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7243025" y="1741621"/>
            <a:ext cx="691909" cy="6919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  <a:p>
            <a:endParaRPr lang="en-US" dirty="0"/>
          </a:p>
        </p:txBody>
      </p:sp>
      <p:sp>
        <p:nvSpPr>
          <p:cNvPr id="43" name="Picture Placeholder 23">
            <a:extLst>
              <a:ext uri="{FF2B5EF4-FFF2-40B4-BE49-F238E27FC236}">
                <a16:creationId xmlns:a16="http://schemas.microsoft.com/office/drawing/2014/main" id="{AA9B0001-D865-4D90-A81E-AD8400EDC442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557677" y="3474501"/>
            <a:ext cx="691909" cy="6919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  <a:p>
            <a:endParaRPr lang="en-US" dirty="0"/>
          </a:p>
        </p:txBody>
      </p:sp>
      <p:sp>
        <p:nvSpPr>
          <p:cNvPr id="44" name="Picture Placeholder 23">
            <a:extLst>
              <a:ext uri="{FF2B5EF4-FFF2-40B4-BE49-F238E27FC236}">
                <a16:creationId xmlns:a16="http://schemas.microsoft.com/office/drawing/2014/main" id="{9A6639D5-D7EB-4EE2-A2D0-513A1E0C6BAB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3476651" y="3839748"/>
            <a:ext cx="691909" cy="6919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  <a:p>
            <a:endParaRPr lang="en-US" dirty="0"/>
          </a:p>
        </p:txBody>
      </p:sp>
      <p:sp>
        <p:nvSpPr>
          <p:cNvPr id="47" name="Picture Placeholder 23">
            <a:extLst>
              <a:ext uri="{FF2B5EF4-FFF2-40B4-BE49-F238E27FC236}">
                <a16:creationId xmlns:a16="http://schemas.microsoft.com/office/drawing/2014/main" id="{B8D2456F-4FF2-45FF-88E2-2133C712ADFF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8221499" y="3753280"/>
            <a:ext cx="691909" cy="6919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  <a:p>
            <a:endParaRPr lang="en-US" dirty="0"/>
          </a:p>
        </p:txBody>
      </p:sp>
      <p:sp>
        <p:nvSpPr>
          <p:cNvPr id="48" name="Picture Placeholder 23">
            <a:extLst>
              <a:ext uri="{FF2B5EF4-FFF2-40B4-BE49-F238E27FC236}">
                <a16:creationId xmlns:a16="http://schemas.microsoft.com/office/drawing/2014/main" id="{89907D60-CB1B-41E1-BE12-8AC420C9F691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9135830" y="3388033"/>
            <a:ext cx="691909" cy="6919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  <a:p>
            <a:endParaRPr lang="en-US" dirty="0"/>
          </a:p>
        </p:txBody>
      </p:sp>
      <p:sp>
        <p:nvSpPr>
          <p:cNvPr id="51" name="Picture Placeholder 23">
            <a:extLst>
              <a:ext uri="{FF2B5EF4-FFF2-40B4-BE49-F238E27FC236}">
                <a16:creationId xmlns:a16="http://schemas.microsoft.com/office/drawing/2014/main" id="{BB8F442A-4B20-41C2-89BC-8BBEBCBCF2BA}"/>
              </a:ext>
            </a:extLst>
          </p:cNvPr>
          <p:cNvSpPr>
            <a:spLocks noGrp="1"/>
          </p:cNvSpPr>
          <p:nvPr>
            <p:ph type="pic" sz="quarter" idx="51" hasCustomPrompt="1"/>
          </p:nvPr>
        </p:nvSpPr>
        <p:spPr>
          <a:xfrm>
            <a:off x="4421797" y="3999191"/>
            <a:ext cx="691909" cy="6919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  <a:p>
            <a:endParaRPr lang="en-US" dirty="0"/>
          </a:p>
        </p:txBody>
      </p:sp>
      <p:sp>
        <p:nvSpPr>
          <p:cNvPr id="52" name="Picture Placeholder 23">
            <a:extLst>
              <a:ext uri="{FF2B5EF4-FFF2-40B4-BE49-F238E27FC236}">
                <a16:creationId xmlns:a16="http://schemas.microsoft.com/office/drawing/2014/main" id="{DBED4F11-BEA3-4590-AD78-2ADD2CDF3068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7324068" y="3940902"/>
            <a:ext cx="691909" cy="6919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Picture</a:t>
            </a:r>
          </a:p>
          <a:p>
            <a:endParaRPr lang="en-US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71658C5-19AF-4694-BE2E-CD06317F2EA7}"/>
              </a:ext>
            </a:extLst>
          </p:cNvPr>
          <p:cNvSpPr txBox="1"/>
          <p:nvPr userDrawn="1"/>
        </p:nvSpPr>
        <p:spPr>
          <a:xfrm>
            <a:off x="164592" y="267348"/>
            <a:ext cx="308499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To add your family members photos: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the photo icon at the center of the image placeholder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Browse for images and select the photo you need.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519A57F7-0FF8-4BB6-9DE7-FA5CB5100FCE}"/>
              </a:ext>
            </a:extLst>
          </p:cNvPr>
          <p:cNvSpPr txBox="1"/>
          <p:nvPr userDrawn="1"/>
        </p:nvSpPr>
        <p:spPr>
          <a:xfrm>
            <a:off x="8937445" y="267348"/>
            <a:ext cx="325455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To change your family members names: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the name placeholder under the photo you have inserted.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Type the required name.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4B0558E-1F76-42BE-83C1-B138365989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47160" y="716101"/>
            <a:ext cx="4297680" cy="1097280"/>
          </a:xfrm>
          <a:prstGeom prst="rect">
            <a:avLst/>
          </a:prstGeom>
        </p:spPr>
        <p:txBody>
          <a:bodyPr>
            <a:prstTxWarp prst="textArchUp">
              <a:avLst>
                <a:gd name="adj" fmla="val 10824240"/>
              </a:avLst>
            </a:prstTxWarp>
          </a:bodyPr>
          <a:lstStyle>
            <a:lvl1pPr algn="ctr">
              <a:defRPr sz="4800"/>
            </a:lvl1pPr>
          </a:lstStyle>
          <a:p>
            <a:r>
              <a:rPr lang="en-US" dirty="0"/>
              <a:t>FAMILY TREE</a:t>
            </a:r>
          </a:p>
        </p:txBody>
      </p:sp>
      <p:sp>
        <p:nvSpPr>
          <p:cNvPr id="56" name="Text Placeholder 7">
            <a:extLst>
              <a:ext uri="{FF2B5EF4-FFF2-40B4-BE49-F238E27FC236}">
                <a16:creationId xmlns:a16="http://schemas.microsoft.com/office/drawing/2014/main" id="{6D90E1A4-3DFE-4E1B-9636-24A007A775C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918803" y="2790957"/>
            <a:ext cx="731520" cy="50292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b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57" name="Text Placeholder 7">
            <a:extLst>
              <a:ext uri="{FF2B5EF4-FFF2-40B4-BE49-F238E27FC236}">
                <a16:creationId xmlns:a16="http://schemas.microsoft.com/office/drawing/2014/main" id="{A471EA61-CA38-40E4-A0C3-C0D32496048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32720" y="3216639"/>
            <a:ext cx="731520" cy="50292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b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58" name="Text Placeholder 7">
            <a:extLst>
              <a:ext uri="{FF2B5EF4-FFF2-40B4-BE49-F238E27FC236}">
                <a16:creationId xmlns:a16="http://schemas.microsoft.com/office/drawing/2014/main" id="{61F03E66-AAAD-40BE-9ACC-C6C9CBDBE8E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06698" y="3449655"/>
            <a:ext cx="731520" cy="50292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b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59" name="Text Placeholder 7">
            <a:extLst>
              <a:ext uri="{FF2B5EF4-FFF2-40B4-BE49-F238E27FC236}">
                <a16:creationId xmlns:a16="http://schemas.microsoft.com/office/drawing/2014/main" id="{B00C47C6-7601-46C7-B4FF-38CBA7E32E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57225" y="3216639"/>
            <a:ext cx="731520" cy="50292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b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60" name="Text Placeholder 7">
            <a:extLst>
              <a:ext uri="{FF2B5EF4-FFF2-40B4-BE49-F238E27FC236}">
                <a16:creationId xmlns:a16="http://schemas.microsoft.com/office/drawing/2014/main" id="{C55896EE-26CE-45BF-8CCB-871C0CD343E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573922" y="2790957"/>
            <a:ext cx="731520" cy="50292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b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61" name="Text Placeholder 7">
            <a:extLst>
              <a:ext uri="{FF2B5EF4-FFF2-40B4-BE49-F238E27FC236}">
                <a16:creationId xmlns:a16="http://schemas.microsoft.com/office/drawing/2014/main" id="{01370381-C7FB-464A-A214-6C515CEA035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717111" y="3449655"/>
            <a:ext cx="731520" cy="50292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b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62" name="Text Placeholder 7">
            <a:extLst>
              <a:ext uri="{FF2B5EF4-FFF2-40B4-BE49-F238E27FC236}">
                <a16:creationId xmlns:a16="http://schemas.microsoft.com/office/drawing/2014/main" id="{22D0D3D8-B94B-4800-83C2-E03D7C55DDE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70485" y="1209439"/>
            <a:ext cx="731520" cy="50292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b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63" name="Text Placeholder 7">
            <a:extLst>
              <a:ext uri="{FF2B5EF4-FFF2-40B4-BE49-F238E27FC236}">
                <a16:creationId xmlns:a16="http://schemas.microsoft.com/office/drawing/2014/main" id="{0087AEFB-B614-4D9E-A6B2-9A53548405F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227452" y="1214659"/>
            <a:ext cx="731520" cy="50292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b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64" name="Text Placeholder 7">
            <a:extLst>
              <a:ext uri="{FF2B5EF4-FFF2-40B4-BE49-F238E27FC236}">
                <a16:creationId xmlns:a16="http://schemas.microsoft.com/office/drawing/2014/main" id="{5D745A9F-D651-4493-8378-C45AFEB3F13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241492" y="1209439"/>
            <a:ext cx="731520" cy="50292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b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65" name="Text Placeholder 7">
            <a:extLst>
              <a:ext uri="{FF2B5EF4-FFF2-40B4-BE49-F238E27FC236}">
                <a16:creationId xmlns:a16="http://schemas.microsoft.com/office/drawing/2014/main" id="{DB51E72C-2330-4F8A-8F56-7DFD7C8F6EB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198459" y="1209438"/>
            <a:ext cx="731520" cy="50292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b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67" name="Text Placeholder 7">
            <a:extLst>
              <a:ext uri="{FF2B5EF4-FFF2-40B4-BE49-F238E27FC236}">
                <a16:creationId xmlns:a16="http://schemas.microsoft.com/office/drawing/2014/main" id="{B6C4D071-665E-4D6B-B866-18453E79C6B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532959" y="4213569"/>
            <a:ext cx="731520" cy="50292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b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68" name="Text Placeholder 7">
            <a:extLst>
              <a:ext uri="{FF2B5EF4-FFF2-40B4-BE49-F238E27FC236}">
                <a16:creationId xmlns:a16="http://schemas.microsoft.com/office/drawing/2014/main" id="{4B456AFC-442D-40C0-B26D-C34C3AC58D61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461078" y="4580675"/>
            <a:ext cx="731520" cy="50292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b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69" name="Text Placeholder 7">
            <a:extLst>
              <a:ext uri="{FF2B5EF4-FFF2-40B4-BE49-F238E27FC236}">
                <a16:creationId xmlns:a16="http://schemas.microsoft.com/office/drawing/2014/main" id="{D4FF6BB3-C761-4B20-88A9-4C8FB5C8149D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205925" y="4492348"/>
            <a:ext cx="731520" cy="50292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b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70" name="Text Placeholder 7">
            <a:extLst>
              <a:ext uri="{FF2B5EF4-FFF2-40B4-BE49-F238E27FC236}">
                <a16:creationId xmlns:a16="http://schemas.microsoft.com/office/drawing/2014/main" id="{6E2B4C30-A2B4-4252-B459-03B2D9A6276F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111112" y="4128960"/>
            <a:ext cx="731520" cy="50292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b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71" name="Text Placeholder 7">
            <a:extLst>
              <a:ext uri="{FF2B5EF4-FFF2-40B4-BE49-F238E27FC236}">
                <a16:creationId xmlns:a16="http://schemas.microsoft.com/office/drawing/2014/main" id="{31EA8C32-A744-42EE-8C77-9CE25E7F197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4412837" y="4738259"/>
            <a:ext cx="731520" cy="50292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b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72" name="Text Placeholder 7">
            <a:extLst>
              <a:ext uri="{FF2B5EF4-FFF2-40B4-BE49-F238E27FC236}">
                <a16:creationId xmlns:a16="http://schemas.microsoft.com/office/drawing/2014/main" id="{775E73C2-8E2B-4AFD-9B86-F0A4823214B4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7308495" y="4681829"/>
            <a:ext cx="731520" cy="50292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b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73" name="Text Placeholder 7">
            <a:extLst>
              <a:ext uri="{FF2B5EF4-FFF2-40B4-BE49-F238E27FC236}">
                <a16:creationId xmlns:a16="http://schemas.microsoft.com/office/drawing/2014/main" id="{20323DBF-F25B-4FD7-B467-CF6AFDCCFC6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548855" y="4670768"/>
            <a:ext cx="1094291" cy="32004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rIns="0" anchor="b"/>
          <a:lstStyle>
            <a:lvl1pPr marL="0" indent="0" algn="ctr">
              <a:lnSpc>
                <a:spcPts val="1300"/>
              </a:lnSpc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, </a:t>
            </a:r>
            <a:r>
              <a:rPr lang="en-US" dirty="0" err="1"/>
              <a:t>Lastname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18749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8.sv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svg"/><Relationship Id="rId12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11" Type="http://schemas.openxmlformats.org/officeDocument/2006/relationships/image" Target="../media/image6.svg"/><Relationship Id="rId5" Type="http://schemas.openxmlformats.org/officeDocument/2006/relationships/theme" Target="../theme/theme1.xml"/><Relationship Id="rId15" Type="http://schemas.openxmlformats.org/officeDocument/2006/relationships/image" Target="../media/image10.svg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.svg"/><Relationship Id="rId14" Type="http://schemas.openxmlformats.org/officeDocument/2006/relationships/image" Target="../media/image9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 descr="Grass">
            <a:extLst>
              <a:ext uri="{FF2B5EF4-FFF2-40B4-BE49-F238E27FC236}">
                <a16:creationId xmlns:a16="http://schemas.microsoft.com/office/drawing/2014/main" id="{6F0421CE-F662-2B42-9722-C478D2FE60E5}"/>
              </a:ext>
            </a:extLst>
          </p:cNvPr>
          <p:cNvGrpSpPr/>
          <p:nvPr userDrawn="1"/>
        </p:nvGrpSpPr>
        <p:grpSpPr>
          <a:xfrm>
            <a:off x="-4187" y="5028443"/>
            <a:ext cx="12318147" cy="1141065"/>
            <a:chOff x="-4187" y="4889581"/>
            <a:chExt cx="12318147" cy="1380689"/>
          </a:xfrm>
        </p:grpSpPr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852DF809-B924-1945-9906-0B4439B81BD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 rot="21076064">
              <a:off x="-4187" y="4889581"/>
              <a:ext cx="6364818" cy="1380689"/>
            </a:xfrm>
            <a:prstGeom prst="rect">
              <a:avLst/>
            </a:prstGeom>
          </p:spPr>
        </p:pic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BA28E052-B6C3-374C-95C3-C152542AA38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 rot="523936" flipH="1">
              <a:off x="5949142" y="4889581"/>
              <a:ext cx="6364818" cy="1380688"/>
            </a:xfrm>
            <a:prstGeom prst="rect">
              <a:avLst/>
            </a:prstGeom>
          </p:spPr>
        </p:pic>
      </p:grpSp>
      <p:sp>
        <p:nvSpPr>
          <p:cNvPr id="11" name="Freeform 10">
            <a:extLst>
              <a:ext uri="{FF2B5EF4-FFF2-40B4-BE49-F238E27FC236}">
                <a16:creationId xmlns:a16="http://schemas.microsoft.com/office/drawing/2014/main" id="{BED60887-B706-A740-9391-6F8C91088087}"/>
              </a:ext>
            </a:extLst>
          </p:cNvPr>
          <p:cNvSpPr/>
          <p:nvPr userDrawn="1"/>
        </p:nvSpPr>
        <p:spPr>
          <a:xfrm>
            <a:off x="291830" y="5584974"/>
            <a:ext cx="11712102" cy="1273026"/>
          </a:xfrm>
          <a:custGeom>
            <a:avLst/>
            <a:gdLst>
              <a:gd name="connsiteX0" fmla="*/ 6103932 w 12207864"/>
              <a:gd name="connsiteY0" fmla="*/ 0 h 1492749"/>
              <a:gd name="connsiteX1" fmla="*/ 12199421 w 12207864"/>
              <a:gd name="connsiteY1" fmla="*/ 1478677 h 1492749"/>
              <a:gd name="connsiteX2" fmla="*/ 12207864 w 12207864"/>
              <a:gd name="connsiteY2" fmla="*/ 1492749 h 1492749"/>
              <a:gd name="connsiteX3" fmla="*/ 0 w 12207864"/>
              <a:gd name="connsiteY3" fmla="*/ 1492749 h 1492749"/>
              <a:gd name="connsiteX4" fmla="*/ 8443 w 12207864"/>
              <a:gd name="connsiteY4" fmla="*/ 1478677 h 1492749"/>
              <a:gd name="connsiteX5" fmla="*/ 6103932 w 12207864"/>
              <a:gd name="connsiteY5" fmla="*/ 0 h 1492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07864" h="1492749">
                <a:moveTo>
                  <a:pt x="6103932" y="0"/>
                </a:moveTo>
                <a:cubicBezTo>
                  <a:pt x="9110658" y="0"/>
                  <a:pt x="11619253" y="634797"/>
                  <a:pt x="12199421" y="1478677"/>
                </a:cubicBezTo>
                <a:lnTo>
                  <a:pt x="12207864" y="1492749"/>
                </a:lnTo>
                <a:lnTo>
                  <a:pt x="0" y="1492749"/>
                </a:lnTo>
                <a:lnTo>
                  <a:pt x="8443" y="1478677"/>
                </a:lnTo>
                <a:cubicBezTo>
                  <a:pt x="588611" y="634797"/>
                  <a:pt x="3097206" y="0"/>
                  <a:pt x="6103932" y="0"/>
                </a:cubicBezTo>
                <a:close/>
              </a:path>
            </a:pathLst>
          </a:custGeom>
          <a:solidFill>
            <a:srgbClr val="8DC63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1ABDE3C-4934-524C-953C-0B772DD96BE5}"/>
              </a:ext>
            </a:extLst>
          </p:cNvPr>
          <p:cNvGrpSpPr/>
          <p:nvPr userDrawn="1"/>
        </p:nvGrpSpPr>
        <p:grpSpPr>
          <a:xfrm flipH="1">
            <a:off x="3668370" y="2448727"/>
            <a:ext cx="1382730" cy="1107137"/>
            <a:chOff x="7322663" y="2685869"/>
            <a:chExt cx="1547767" cy="1239281"/>
          </a:xfrm>
        </p:grpSpPr>
        <p:sp>
          <p:nvSpPr>
            <p:cNvPr id="13" name="Arc 12">
              <a:extLst>
                <a:ext uri="{FF2B5EF4-FFF2-40B4-BE49-F238E27FC236}">
                  <a16:creationId xmlns:a16="http://schemas.microsoft.com/office/drawing/2014/main" id="{162E81B1-D9E4-0D41-A456-E3ABB194DA6B}"/>
                </a:ext>
              </a:extLst>
            </p:cNvPr>
            <p:cNvSpPr/>
            <p:nvPr/>
          </p:nvSpPr>
          <p:spPr>
            <a:xfrm rot="9900000">
              <a:off x="7322663" y="2685869"/>
              <a:ext cx="1026767" cy="1234599"/>
            </a:xfrm>
            <a:prstGeom prst="arc">
              <a:avLst>
                <a:gd name="adj1" fmla="val 13642370"/>
                <a:gd name="adj2" fmla="val 19118168"/>
              </a:avLst>
            </a:prstGeom>
            <a:noFill/>
            <a:ln w="28575">
              <a:solidFill>
                <a:srgbClr val="7F3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Arc 13">
              <a:extLst>
                <a:ext uri="{FF2B5EF4-FFF2-40B4-BE49-F238E27FC236}">
                  <a16:creationId xmlns:a16="http://schemas.microsoft.com/office/drawing/2014/main" id="{B02198D3-1636-3843-9B9E-CB03AC92417A}"/>
                </a:ext>
              </a:extLst>
            </p:cNvPr>
            <p:cNvSpPr/>
            <p:nvPr/>
          </p:nvSpPr>
          <p:spPr>
            <a:xfrm rot="8100000">
              <a:off x="7885789" y="2914359"/>
              <a:ext cx="984641" cy="1010791"/>
            </a:xfrm>
            <a:prstGeom prst="arc">
              <a:avLst>
                <a:gd name="adj1" fmla="val 14610418"/>
                <a:gd name="adj2" fmla="val 20778670"/>
              </a:avLst>
            </a:prstGeom>
            <a:noFill/>
            <a:ln w="28575">
              <a:solidFill>
                <a:srgbClr val="7F3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D9AC5665-C879-F04B-9964-CD16F8EFE7FC}"/>
              </a:ext>
            </a:extLst>
          </p:cNvPr>
          <p:cNvGrpSpPr/>
          <p:nvPr userDrawn="1"/>
        </p:nvGrpSpPr>
        <p:grpSpPr>
          <a:xfrm>
            <a:off x="7131505" y="2448727"/>
            <a:ext cx="1382730" cy="1107137"/>
            <a:chOff x="7322663" y="2685869"/>
            <a:chExt cx="1547767" cy="1239281"/>
          </a:xfrm>
        </p:grpSpPr>
        <p:sp>
          <p:nvSpPr>
            <p:cNvPr id="16" name="Arc 15">
              <a:extLst>
                <a:ext uri="{FF2B5EF4-FFF2-40B4-BE49-F238E27FC236}">
                  <a16:creationId xmlns:a16="http://schemas.microsoft.com/office/drawing/2014/main" id="{B0F716C0-A185-7A4B-A9D4-0EF04FD32219}"/>
                </a:ext>
              </a:extLst>
            </p:cNvPr>
            <p:cNvSpPr/>
            <p:nvPr/>
          </p:nvSpPr>
          <p:spPr>
            <a:xfrm rot="9900000">
              <a:off x="7322663" y="2685869"/>
              <a:ext cx="1026767" cy="1234599"/>
            </a:xfrm>
            <a:prstGeom prst="arc">
              <a:avLst>
                <a:gd name="adj1" fmla="val 13642370"/>
                <a:gd name="adj2" fmla="val 19118168"/>
              </a:avLst>
            </a:prstGeom>
            <a:noFill/>
            <a:ln w="28575">
              <a:solidFill>
                <a:srgbClr val="7F3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Arc 16">
              <a:extLst>
                <a:ext uri="{FF2B5EF4-FFF2-40B4-BE49-F238E27FC236}">
                  <a16:creationId xmlns:a16="http://schemas.microsoft.com/office/drawing/2014/main" id="{F4EF8FC4-97A7-6F4D-9EE8-68F886FF76A1}"/>
                </a:ext>
              </a:extLst>
            </p:cNvPr>
            <p:cNvSpPr/>
            <p:nvPr/>
          </p:nvSpPr>
          <p:spPr>
            <a:xfrm rot="8100000">
              <a:off x="7885789" y="2914359"/>
              <a:ext cx="984641" cy="1010791"/>
            </a:xfrm>
            <a:prstGeom prst="arc">
              <a:avLst>
                <a:gd name="adj1" fmla="val 14610418"/>
                <a:gd name="adj2" fmla="val 20778670"/>
              </a:avLst>
            </a:prstGeom>
            <a:noFill/>
            <a:ln w="28575">
              <a:solidFill>
                <a:srgbClr val="7F3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8" name="Group 17" descr="Branches with leaves">
            <a:extLst>
              <a:ext uri="{FF2B5EF4-FFF2-40B4-BE49-F238E27FC236}">
                <a16:creationId xmlns:a16="http://schemas.microsoft.com/office/drawing/2014/main" id="{CA0F2FFB-AAA8-454D-B14E-F3FA88BBDCF9}"/>
              </a:ext>
            </a:extLst>
          </p:cNvPr>
          <p:cNvGrpSpPr/>
          <p:nvPr userDrawn="1"/>
        </p:nvGrpSpPr>
        <p:grpSpPr>
          <a:xfrm flipH="1">
            <a:off x="6614563" y="94554"/>
            <a:ext cx="3865836" cy="5079242"/>
            <a:chOff x="1702898" y="-2298"/>
            <a:chExt cx="3865836" cy="5079242"/>
          </a:xfrm>
        </p:grpSpPr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BC720FD4-6592-7441-B4FD-E306059873E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 rot="19394157">
              <a:off x="2833542" y="1574739"/>
              <a:ext cx="558922" cy="1605109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6E545BB3-FBC9-BF45-9DC0-065109FD724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 rot="19115548">
              <a:off x="3278785" y="722465"/>
              <a:ext cx="916820" cy="2632920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2B448F81-1AE9-C540-88A7-7DF02EBA3C2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 rot="17703303">
              <a:off x="3481335" y="2556178"/>
              <a:ext cx="1078259" cy="3096539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DCFC9A9D-562A-1649-80D1-EE6F74448B0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 rot="18659668">
              <a:off x="2416966" y="1735333"/>
              <a:ext cx="762976" cy="2191111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D4828BB8-1739-8440-B0E7-D6ABC1AB769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 rot="15889546">
              <a:off x="4354583" y="4011072"/>
              <a:ext cx="550583" cy="1581161"/>
            </a:xfrm>
            <a:prstGeom prst="rect">
              <a:avLst/>
            </a:prstGeom>
          </p:spPr>
        </p:pic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01E4AB4F-496B-E548-B252-7CD56B34096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 rot="18900000">
              <a:off x="4871572" y="3238364"/>
              <a:ext cx="445176" cy="1278449"/>
            </a:xfrm>
            <a:prstGeom prst="rect">
              <a:avLst/>
            </a:prstGeom>
          </p:spPr>
        </p:pic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16EA781E-CFA9-064E-92CC-B60D95DF0DA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 rot="19893716">
              <a:off x="3781726" y="907980"/>
              <a:ext cx="436049" cy="1252243"/>
            </a:xfrm>
            <a:prstGeom prst="rect">
              <a:avLst/>
            </a:prstGeom>
          </p:spPr>
        </p:pic>
        <p:pic>
          <p:nvPicPr>
            <p:cNvPr id="26" name="Graphic 25">
              <a:extLst>
                <a:ext uri="{FF2B5EF4-FFF2-40B4-BE49-F238E27FC236}">
                  <a16:creationId xmlns:a16="http://schemas.microsoft.com/office/drawing/2014/main" id="{C9EED5A5-DED3-C64E-9D48-34530A43C3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 rot="20420388">
              <a:off x="3903385" y="-2298"/>
              <a:ext cx="704064" cy="2021927"/>
            </a:xfrm>
            <a:prstGeom prst="rect">
              <a:avLst/>
            </a:prstGeom>
          </p:spPr>
        </p:pic>
        <p:pic>
          <p:nvPicPr>
            <p:cNvPr id="27" name="Graphic 26">
              <a:extLst>
                <a:ext uri="{FF2B5EF4-FFF2-40B4-BE49-F238E27FC236}">
                  <a16:creationId xmlns:a16="http://schemas.microsoft.com/office/drawing/2014/main" id="{FFEFDC52-4E6A-8047-BFB8-23B0DC21DE7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 rot="20679225">
              <a:off x="4792484" y="599363"/>
              <a:ext cx="535509" cy="1537872"/>
            </a:xfrm>
            <a:prstGeom prst="rect">
              <a:avLst/>
            </a:prstGeom>
          </p:spPr>
        </p:pic>
      </p:grpSp>
      <p:grpSp>
        <p:nvGrpSpPr>
          <p:cNvPr id="28" name="Group 27" descr="Branches with leaves">
            <a:extLst>
              <a:ext uri="{FF2B5EF4-FFF2-40B4-BE49-F238E27FC236}">
                <a16:creationId xmlns:a16="http://schemas.microsoft.com/office/drawing/2014/main" id="{C6374749-DAB9-6C4C-BA87-791DA6E97D1E}"/>
              </a:ext>
            </a:extLst>
          </p:cNvPr>
          <p:cNvGrpSpPr/>
          <p:nvPr userDrawn="1"/>
        </p:nvGrpSpPr>
        <p:grpSpPr>
          <a:xfrm>
            <a:off x="1702898" y="94554"/>
            <a:ext cx="3865836" cy="5079242"/>
            <a:chOff x="1702898" y="-2298"/>
            <a:chExt cx="3865836" cy="5079242"/>
          </a:xfrm>
        </p:grpSpPr>
        <p:pic>
          <p:nvPicPr>
            <p:cNvPr id="29" name="Graphic 28">
              <a:extLst>
                <a:ext uri="{FF2B5EF4-FFF2-40B4-BE49-F238E27FC236}">
                  <a16:creationId xmlns:a16="http://schemas.microsoft.com/office/drawing/2014/main" id="{91CD6CA3-F5AB-EB46-99B1-4CE2D2A7595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 rot="19394157">
              <a:off x="2833542" y="1574739"/>
              <a:ext cx="558922" cy="1605109"/>
            </a:xfrm>
            <a:prstGeom prst="rect">
              <a:avLst/>
            </a:prstGeom>
          </p:spPr>
        </p:pic>
        <p:pic>
          <p:nvPicPr>
            <p:cNvPr id="30" name="Graphic 29">
              <a:extLst>
                <a:ext uri="{FF2B5EF4-FFF2-40B4-BE49-F238E27FC236}">
                  <a16:creationId xmlns:a16="http://schemas.microsoft.com/office/drawing/2014/main" id="{DA55C312-DB39-2F49-A4F8-0B2BFE16342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 rot="19115548">
              <a:off x="3278785" y="722465"/>
              <a:ext cx="916820" cy="2632920"/>
            </a:xfrm>
            <a:prstGeom prst="rect">
              <a:avLst/>
            </a:prstGeom>
          </p:spPr>
        </p:pic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C90FC76F-94B3-2049-AC97-3246849A8AC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 rot="17703303">
              <a:off x="3481335" y="2556178"/>
              <a:ext cx="1078259" cy="3096539"/>
            </a:xfrm>
            <a:prstGeom prst="rect">
              <a:avLst/>
            </a:prstGeom>
          </p:spPr>
        </p:pic>
        <p:pic>
          <p:nvPicPr>
            <p:cNvPr id="32" name="Graphic 31">
              <a:extLst>
                <a:ext uri="{FF2B5EF4-FFF2-40B4-BE49-F238E27FC236}">
                  <a16:creationId xmlns:a16="http://schemas.microsoft.com/office/drawing/2014/main" id="{5583EBDA-766B-5243-8134-B3D4382B406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 rot="18659668">
              <a:off x="2416966" y="1735333"/>
              <a:ext cx="762976" cy="2191111"/>
            </a:xfrm>
            <a:prstGeom prst="rect">
              <a:avLst/>
            </a:prstGeom>
          </p:spPr>
        </p:pic>
        <p:pic>
          <p:nvPicPr>
            <p:cNvPr id="33" name="Graphic 32">
              <a:extLst>
                <a:ext uri="{FF2B5EF4-FFF2-40B4-BE49-F238E27FC236}">
                  <a16:creationId xmlns:a16="http://schemas.microsoft.com/office/drawing/2014/main" id="{C8D4D4B9-0B55-3943-9783-71403D0A6C7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 rot="15889546">
              <a:off x="4354583" y="4011072"/>
              <a:ext cx="550583" cy="1581161"/>
            </a:xfrm>
            <a:prstGeom prst="rect">
              <a:avLst/>
            </a:prstGeom>
          </p:spPr>
        </p:pic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117CC073-A220-DE4F-8008-15DA67D80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 rot="18900000">
              <a:off x="4871572" y="3238364"/>
              <a:ext cx="445176" cy="1278449"/>
            </a:xfrm>
            <a:prstGeom prst="rect">
              <a:avLst/>
            </a:prstGeom>
          </p:spPr>
        </p:pic>
        <p:pic>
          <p:nvPicPr>
            <p:cNvPr id="35" name="Graphic 34">
              <a:extLst>
                <a:ext uri="{FF2B5EF4-FFF2-40B4-BE49-F238E27FC236}">
                  <a16:creationId xmlns:a16="http://schemas.microsoft.com/office/drawing/2014/main" id="{FC84C985-A509-4042-924C-3A96E64CA66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 rot="19893716">
              <a:off x="3781726" y="907980"/>
              <a:ext cx="436049" cy="1252243"/>
            </a:xfrm>
            <a:prstGeom prst="rect">
              <a:avLst/>
            </a:prstGeom>
          </p:spPr>
        </p:pic>
        <p:pic>
          <p:nvPicPr>
            <p:cNvPr id="36" name="Graphic 35">
              <a:extLst>
                <a:ext uri="{FF2B5EF4-FFF2-40B4-BE49-F238E27FC236}">
                  <a16:creationId xmlns:a16="http://schemas.microsoft.com/office/drawing/2014/main" id="{0AF9B938-E96B-954D-8522-2784CD3849D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 rot="20420388">
              <a:off x="3903385" y="-2298"/>
              <a:ext cx="704064" cy="2021927"/>
            </a:xfrm>
            <a:prstGeom prst="rect">
              <a:avLst/>
            </a:prstGeom>
          </p:spPr>
        </p:pic>
        <p:pic>
          <p:nvPicPr>
            <p:cNvPr id="37" name="Graphic 36">
              <a:extLst>
                <a:ext uri="{FF2B5EF4-FFF2-40B4-BE49-F238E27FC236}">
                  <a16:creationId xmlns:a16="http://schemas.microsoft.com/office/drawing/2014/main" id="{9E8FE4E8-CFA4-E441-BD54-A1B848CB8CB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 rot="20679225">
              <a:off x="4792484" y="599363"/>
              <a:ext cx="535509" cy="1537872"/>
            </a:xfrm>
            <a:prstGeom prst="rect">
              <a:avLst/>
            </a:prstGeom>
          </p:spPr>
        </p:pic>
      </p:grpSp>
      <p:pic>
        <p:nvPicPr>
          <p:cNvPr id="38" name="Graphic 37" descr="Trunk">
            <a:extLst>
              <a:ext uri="{FF2B5EF4-FFF2-40B4-BE49-F238E27FC236}">
                <a16:creationId xmlns:a16="http://schemas.microsoft.com/office/drawing/2014/main" id="{A6F7C0FC-4CED-1F47-8A05-CDFF977971E9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575795" y="3759336"/>
            <a:ext cx="5362752" cy="3154559"/>
          </a:xfrm>
          <a:prstGeom prst="rect">
            <a:avLst/>
          </a:prstGeom>
        </p:spPr>
      </p:pic>
      <p:sp>
        <p:nvSpPr>
          <p:cNvPr id="50" name="Arc 49">
            <a:extLst>
              <a:ext uri="{FF2B5EF4-FFF2-40B4-BE49-F238E27FC236}">
                <a16:creationId xmlns:a16="http://schemas.microsoft.com/office/drawing/2014/main" id="{07B8F9A2-F1FA-094F-966D-FDAF93068F15}"/>
              </a:ext>
            </a:extLst>
          </p:cNvPr>
          <p:cNvSpPr/>
          <p:nvPr userDrawn="1"/>
        </p:nvSpPr>
        <p:spPr>
          <a:xfrm rot="8100000">
            <a:off x="5355387" y="1801093"/>
            <a:ext cx="1519689" cy="1519689"/>
          </a:xfrm>
          <a:prstGeom prst="arc">
            <a:avLst/>
          </a:prstGeom>
          <a:noFill/>
          <a:ln w="28575">
            <a:solidFill>
              <a:srgbClr val="7F3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" name="Arc 50">
            <a:extLst>
              <a:ext uri="{FF2B5EF4-FFF2-40B4-BE49-F238E27FC236}">
                <a16:creationId xmlns:a16="http://schemas.microsoft.com/office/drawing/2014/main" id="{9BDAE6C9-0FC1-BA45-8894-A2D0EB925EF0}"/>
              </a:ext>
            </a:extLst>
          </p:cNvPr>
          <p:cNvSpPr/>
          <p:nvPr userDrawn="1"/>
        </p:nvSpPr>
        <p:spPr>
          <a:xfrm rot="8100000">
            <a:off x="6926597" y="1976977"/>
            <a:ext cx="372825" cy="372825"/>
          </a:xfrm>
          <a:prstGeom prst="arc">
            <a:avLst/>
          </a:prstGeom>
          <a:noFill/>
          <a:ln w="28575">
            <a:solidFill>
              <a:srgbClr val="7F3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" name="Arc 51">
            <a:extLst>
              <a:ext uri="{FF2B5EF4-FFF2-40B4-BE49-F238E27FC236}">
                <a16:creationId xmlns:a16="http://schemas.microsoft.com/office/drawing/2014/main" id="{BB34D11A-B4B7-3C4E-B410-B16C2BB333B5}"/>
              </a:ext>
            </a:extLst>
          </p:cNvPr>
          <p:cNvSpPr/>
          <p:nvPr userDrawn="1"/>
        </p:nvSpPr>
        <p:spPr>
          <a:xfrm rot="8100000">
            <a:off x="4900367" y="1976977"/>
            <a:ext cx="372825" cy="372825"/>
          </a:xfrm>
          <a:prstGeom prst="arc">
            <a:avLst/>
          </a:prstGeom>
          <a:noFill/>
          <a:ln w="28575">
            <a:solidFill>
              <a:srgbClr val="7F3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4" name="Graphic 53" descr="Heart">
            <a:extLst>
              <a:ext uri="{FF2B5EF4-FFF2-40B4-BE49-F238E27FC236}">
                <a16:creationId xmlns:a16="http://schemas.microsoft.com/office/drawing/2014/main" id="{BD56128B-BF40-9943-A97F-75762114290B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632309" y="2358830"/>
            <a:ext cx="914400" cy="914400"/>
          </a:xfrm>
          <a:prstGeom prst="rect">
            <a:avLst/>
          </a:prstGeom>
        </p:spPr>
      </p:pic>
      <p:grpSp>
        <p:nvGrpSpPr>
          <p:cNvPr id="55" name="Group 54" descr="Grass">
            <a:extLst>
              <a:ext uri="{FF2B5EF4-FFF2-40B4-BE49-F238E27FC236}">
                <a16:creationId xmlns:a16="http://schemas.microsoft.com/office/drawing/2014/main" id="{3284BA97-1E28-A84C-BF91-4E8C011BA258}"/>
              </a:ext>
            </a:extLst>
          </p:cNvPr>
          <p:cNvGrpSpPr/>
          <p:nvPr userDrawn="1"/>
        </p:nvGrpSpPr>
        <p:grpSpPr>
          <a:xfrm>
            <a:off x="0" y="5421220"/>
            <a:ext cx="12278803" cy="1441448"/>
            <a:chOff x="0" y="5421220"/>
            <a:chExt cx="12278803" cy="1441448"/>
          </a:xfrm>
        </p:grpSpPr>
        <p:pic>
          <p:nvPicPr>
            <p:cNvPr id="56" name="Graphic 55">
              <a:extLst>
                <a:ext uri="{FF2B5EF4-FFF2-40B4-BE49-F238E27FC236}">
                  <a16:creationId xmlns:a16="http://schemas.microsoft.com/office/drawing/2014/main" id="{2356C295-099B-7F47-8CAB-EF8B13F5F237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0" y="5421220"/>
              <a:ext cx="6644919" cy="1441448"/>
            </a:xfrm>
            <a:prstGeom prst="rect">
              <a:avLst/>
            </a:prstGeom>
          </p:spPr>
        </p:pic>
        <p:pic>
          <p:nvPicPr>
            <p:cNvPr id="57" name="Graphic 56" descr="Grass">
              <a:extLst>
                <a:ext uri="{FF2B5EF4-FFF2-40B4-BE49-F238E27FC236}">
                  <a16:creationId xmlns:a16="http://schemas.microsoft.com/office/drawing/2014/main" id="{043E706D-19F5-5540-AA59-8F55C5AFE05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5633884" y="5421220"/>
              <a:ext cx="6644919" cy="14414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80270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9A03983F-A49D-7E4E-BD5E-341FF5050B8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918803" y="2829576"/>
            <a:ext cx="1300500" cy="425682"/>
          </a:xfrm>
        </p:spPr>
        <p:txBody>
          <a:bodyPr/>
          <a:lstStyle/>
          <a:p>
            <a:pPr algn="l"/>
            <a:r>
              <a:rPr lang="en-US" dirty="0">
                <a:solidFill>
                  <a:srgbClr val="C00000"/>
                </a:solidFill>
              </a:rPr>
              <a:t>E</a:t>
            </a:r>
            <a:r>
              <a:rPr lang="en-US" dirty="0"/>
              <a:t>……….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5E422012-357F-AB44-8BF4-09A3CD00F10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773805" y="3293877"/>
            <a:ext cx="959937" cy="425682"/>
          </a:xfrm>
        </p:spPr>
        <p:txBody>
          <a:bodyPr/>
          <a:lstStyle/>
          <a:p>
            <a:pPr algn="l"/>
            <a:r>
              <a:rPr lang="en-US" dirty="0">
                <a:solidFill>
                  <a:srgbClr val="C00000"/>
                </a:solidFill>
              </a:rPr>
              <a:t>E</a:t>
            </a:r>
            <a:r>
              <a:rPr lang="en-US" dirty="0"/>
              <a:t>……..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8E23CBE2-D7FB-E143-9EBA-5E0C1E3772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733743" y="3449655"/>
            <a:ext cx="1019251" cy="502920"/>
          </a:xfrm>
        </p:spPr>
        <p:txBody>
          <a:bodyPr/>
          <a:lstStyle/>
          <a:p>
            <a:pPr algn="l"/>
            <a:r>
              <a:rPr lang="en-US" dirty="0">
                <a:solidFill>
                  <a:srgbClr val="C00000"/>
                </a:solidFill>
              </a:rPr>
              <a:t>E</a:t>
            </a:r>
            <a:r>
              <a:rPr lang="en-US" dirty="0"/>
              <a:t>………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8BAE2212-5CB6-6F40-89A9-43E6CD4E449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541030" y="3216639"/>
            <a:ext cx="1032892" cy="502920"/>
          </a:xfrm>
        </p:spPr>
        <p:txBody>
          <a:bodyPr/>
          <a:lstStyle/>
          <a:p>
            <a:pPr algn="l"/>
            <a:r>
              <a:rPr lang="en-US" dirty="0">
                <a:solidFill>
                  <a:srgbClr val="C00000"/>
                </a:solidFill>
              </a:rPr>
              <a:t>E</a:t>
            </a:r>
            <a:r>
              <a:rPr lang="en-US" dirty="0"/>
              <a:t>………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CB5A52DC-B04F-AF46-A258-E6F83E9FC7C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573922" y="2790957"/>
            <a:ext cx="1497542" cy="502920"/>
          </a:xfrm>
        </p:spPr>
        <p:txBody>
          <a:bodyPr/>
          <a:lstStyle/>
          <a:p>
            <a:pPr algn="l"/>
            <a:r>
              <a:rPr lang="en-US" dirty="0">
                <a:solidFill>
                  <a:srgbClr val="C00000"/>
                </a:solidFill>
              </a:rPr>
              <a:t>E</a:t>
            </a:r>
            <a:r>
              <a:rPr lang="en-US" dirty="0"/>
              <a:t>…..……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204AB470-94B0-514D-B33F-7812ABC5688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439990" y="3449655"/>
            <a:ext cx="1008642" cy="502920"/>
          </a:xfrm>
        </p:spPr>
        <p:txBody>
          <a:bodyPr/>
          <a:lstStyle/>
          <a:p>
            <a:pPr algn="l"/>
            <a:r>
              <a:rPr lang="en-US" dirty="0">
                <a:solidFill>
                  <a:srgbClr val="C00000"/>
                </a:solidFill>
              </a:rPr>
              <a:t>E</a:t>
            </a:r>
            <a:r>
              <a:rPr lang="en-US" dirty="0"/>
              <a:t>………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E307C6E1-590F-FA45-96E2-5BBB2893DC2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270484" y="1209439"/>
            <a:ext cx="1178147" cy="502920"/>
          </a:xfrm>
        </p:spPr>
        <p:txBody>
          <a:bodyPr/>
          <a:lstStyle/>
          <a:p>
            <a:pPr algn="l"/>
            <a:r>
              <a:rPr lang="en-US" dirty="0">
                <a:solidFill>
                  <a:srgbClr val="0070C0"/>
                </a:solidFill>
              </a:rPr>
              <a:t>S</a:t>
            </a:r>
            <a:r>
              <a:rPr lang="en-US" dirty="0"/>
              <a:t>………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94925871-150F-AE4A-A897-B57962579B4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541029" y="1214659"/>
            <a:ext cx="1396415" cy="502920"/>
          </a:xfrm>
        </p:spPr>
        <p:txBody>
          <a:bodyPr/>
          <a:lstStyle/>
          <a:p>
            <a:pPr algn="l"/>
            <a:r>
              <a:rPr lang="en-US" dirty="0">
                <a:solidFill>
                  <a:srgbClr val="0070C0"/>
                </a:solidFill>
              </a:rPr>
              <a:t>S</a:t>
            </a:r>
            <a:r>
              <a:rPr lang="en-US" dirty="0"/>
              <a:t>………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38689CFE-A1B9-D946-BA5E-6307FC7711D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477020" y="1238385"/>
            <a:ext cx="1495991" cy="473973"/>
          </a:xfrm>
        </p:spPr>
        <p:txBody>
          <a:bodyPr/>
          <a:lstStyle/>
          <a:p>
            <a:pPr algn="l"/>
            <a:r>
              <a:rPr lang="en-US" dirty="0">
                <a:solidFill>
                  <a:srgbClr val="0070C0"/>
                </a:solidFill>
              </a:rPr>
              <a:t>S</a:t>
            </a:r>
            <a:r>
              <a:rPr lang="en-US" dirty="0"/>
              <a:t>……….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A8B01213-146A-2744-8EF2-7E79496CF5D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064976" y="1209438"/>
            <a:ext cx="1072027" cy="502920"/>
          </a:xfrm>
        </p:spPr>
        <p:txBody>
          <a:bodyPr/>
          <a:lstStyle/>
          <a:p>
            <a:pPr algn="l"/>
            <a:r>
              <a:rPr lang="en-US" dirty="0">
                <a:solidFill>
                  <a:srgbClr val="0070C0"/>
                </a:solidFill>
              </a:rPr>
              <a:t>S</a:t>
            </a:r>
            <a:r>
              <a:rPr lang="en-US" dirty="0"/>
              <a:t>……….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0B236EE-D61B-C14F-A8FF-E9D0177BB9C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538218" y="6017623"/>
            <a:ext cx="1306720" cy="529482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C</a:t>
            </a:r>
            <a:r>
              <a:rPr lang="en-US" dirty="0"/>
              <a:t>………..</a:t>
            </a:r>
          </a:p>
        </p:txBody>
      </p:sp>
      <p:sp>
        <p:nvSpPr>
          <p:cNvPr id="40" name="Text Placeholder 29">
            <a:extLst>
              <a:ext uri="{FF2B5EF4-FFF2-40B4-BE49-F238E27FC236}">
                <a16:creationId xmlns:a16="http://schemas.microsoft.com/office/drawing/2014/main" id="{90B236EE-D61B-C14F-A8FF-E9D0177BB9CE}"/>
              </a:ext>
            </a:extLst>
          </p:cNvPr>
          <p:cNvSpPr txBox="1">
            <a:spLocks/>
          </p:cNvSpPr>
          <p:nvPr/>
        </p:nvSpPr>
        <p:spPr>
          <a:xfrm>
            <a:off x="7657225" y="6017623"/>
            <a:ext cx="1280220" cy="529482"/>
          </a:xfrm>
          <a:prstGeom prst="roundRect">
            <a:avLst/>
          </a:prstGeom>
          <a:solidFill>
            <a:schemeClr val="bg1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lIns="0" rIns="0" anchor="b"/>
          <a:lstStyle>
            <a:lvl1pPr marL="0" indent="0" algn="ctr" defTabSz="914400" rtl="0" eaLnBrk="1" latinLnBrk="0" hangingPunct="1">
              <a:lnSpc>
                <a:spcPts val="13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FF0000"/>
                </a:solidFill>
              </a:rPr>
              <a:t>C</a:t>
            </a:r>
            <a:r>
              <a:rPr lang="en-US" dirty="0"/>
              <a:t>………..</a:t>
            </a:r>
          </a:p>
        </p:txBody>
      </p:sp>
      <p:sp>
        <p:nvSpPr>
          <p:cNvPr id="41" name="Text Placeholder 29">
            <a:extLst>
              <a:ext uri="{FF2B5EF4-FFF2-40B4-BE49-F238E27FC236}">
                <a16:creationId xmlns:a16="http://schemas.microsoft.com/office/drawing/2014/main" id="{90B236EE-D61B-C14F-A8FF-E9D0177BB9CE}"/>
              </a:ext>
            </a:extLst>
          </p:cNvPr>
          <p:cNvSpPr txBox="1">
            <a:spLocks/>
          </p:cNvSpPr>
          <p:nvPr/>
        </p:nvSpPr>
        <p:spPr>
          <a:xfrm>
            <a:off x="3357154" y="6017623"/>
            <a:ext cx="1207086" cy="529482"/>
          </a:xfrm>
          <a:prstGeom prst="roundRect">
            <a:avLst/>
          </a:prstGeom>
          <a:solidFill>
            <a:schemeClr val="bg1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lIns="0" rIns="0" anchor="b"/>
          <a:lstStyle>
            <a:lvl1pPr marL="0" indent="0" algn="ctr" defTabSz="914400" rtl="0" eaLnBrk="1" latinLnBrk="0" hangingPunct="1">
              <a:lnSpc>
                <a:spcPts val="13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FF0000"/>
                </a:solidFill>
              </a:rPr>
              <a:t>C</a:t>
            </a:r>
            <a:r>
              <a:rPr lang="en-US" dirty="0"/>
              <a:t>………..</a:t>
            </a:r>
          </a:p>
        </p:txBody>
      </p:sp>
      <p:sp>
        <p:nvSpPr>
          <p:cNvPr id="42" name="Text Placeholder 29">
            <a:extLst>
              <a:ext uri="{FF2B5EF4-FFF2-40B4-BE49-F238E27FC236}">
                <a16:creationId xmlns:a16="http://schemas.microsoft.com/office/drawing/2014/main" id="{90B236EE-D61B-C14F-A8FF-E9D0177BB9CE}"/>
              </a:ext>
            </a:extLst>
          </p:cNvPr>
          <p:cNvSpPr txBox="1">
            <a:spLocks/>
          </p:cNvSpPr>
          <p:nvPr/>
        </p:nvSpPr>
        <p:spPr>
          <a:xfrm>
            <a:off x="1031967" y="6017623"/>
            <a:ext cx="1214844" cy="529482"/>
          </a:xfrm>
          <a:prstGeom prst="roundRect">
            <a:avLst/>
          </a:prstGeom>
          <a:solidFill>
            <a:schemeClr val="bg1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lIns="0" rIns="0" anchor="b"/>
          <a:lstStyle>
            <a:lvl1pPr marL="0" indent="0" algn="ctr" defTabSz="914400" rtl="0" eaLnBrk="1" latinLnBrk="0" hangingPunct="1">
              <a:lnSpc>
                <a:spcPts val="13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FF0000"/>
                </a:solidFill>
              </a:rPr>
              <a:t>C</a:t>
            </a:r>
            <a:r>
              <a:rPr lang="en-US" dirty="0"/>
              <a:t>…. .……..</a:t>
            </a:r>
          </a:p>
        </p:txBody>
      </p:sp>
      <p:sp>
        <p:nvSpPr>
          <p:cNvPr id="43" name="Text Placeholder 29">
            <a:extLst>
              <a:ext uri="{FF2B5EF4-FFF2-40B4-BE49-F238E27FC236}">
                <a16:creationId xmlns:a16="http://schemas.microsoft.com/office/drawing/2014/main" id="{90B236EE-D61B-C14F-A8FF-E9D0177BB9CE}"/>
              </a:ext>
            </a:extLst>
          </p:cNvPr>
          <p:cNvSpPr txBox="1">
            <a:spLocks/>
          </p:cNvSpPr>
          <p:nvPr/>
        </p:nvSpPr>
        <p:spPr>
          <a:xfrm>
            <a:off x="10071463" y="6017623"/>
            <a:ext cx="1423850" cy="529482"/>
          </a:xfrm>
          <a:prstGeom prst="roundRect">
            <a:avLst/>
          </a:prstGeom>
          <a:solidFill>
            <a:schemeClr val="bg1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lIns="0" rIns="0" anchor="b"/>
          <a:lstStyle>
            <a:lvl1pPr marL="0" indent="0" algn="ctr" defTabSz="914400" rtl="0" eaLnBrk="1" latinLnBrk="0" hangingPunct="1">
              <a:lnSpc>
                <a:spcPts val="13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FF0000"/>
                </a:solidFill>
              </a:rPr>
              <a:t>C</a:t>
            </a:r>
            <a:r>
              <a:rPr lang="en-US" dirty="0"/>
              <a:t>…………..</a:t>
            </a:r>
          </a:p>
        </p:txBody>
      </p:sp>
      <p:sp>
        <p:nvSpPr>
          <p:cNvPr id="44" name="Text Placeholder 29">
            <a:extLst>
              <a:ext uri="{FF2B5EF4-FFF2-40B4-BE49-F238E27FC236}">
                <a16:creationId xmlns:a16="http://schemas.microsoft.com/office/drawing/2014/main" id="{90B236EE-D61B-C14F-A8FF-E9D0177BB9CE}"/>
              </a:ext>
            </a:extLst>
          </p:cNvPr>
          <p:cNvSpPr txBox="1">
            <a:spLocks/>
          </p:cNvSpPr>
          <p:nvPr/>
        </p:nvSpPr>
        <p:spPr>
          <a:xfrm>
            <a:off x="5922498" y="3952576"/>
            <a:ext cx="347988" cy="1885516"/>
          </a:xfrm>
          <a:prstGeom prst="roundRect">
            <a:avLst/>
          </a:prstGeom>
          <a:solidFill>
            <a:schemeClr val="bg1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vert="wordArtVertRtl" lIns="0" tIns="0" rIns="0" bIns="0" anchor="ctr" anchorCtr="0"/>
          <a:lstStyle>
            <a:lvl1pPr marL="0" indent="0" algn="ctr" defTabSz="914400" rtl="0" eaLnBrk="1" latinLnBrk="0" hangingPunct="1">
              <a:lnSpc>
                <a:spcPts val="13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1" dirty="0"/>
              <a:t>Problem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679577" y="91440"/>
            <a:ext cx="23643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P-Problem</a:t>
            </a:r>
          </a:p>
          <a:p>
            <a:r>
              <a:rPr lang="en-US">
                <a:solidFill>
                  <a:schemeClr val="accent4"/>
                </a:solidFill>
              </a:rPr>
              <a:t>C-Cause</a:t>
            </a:r>
            <a:endParaRPr lang="en-US" dirty="0">
              <a:solidFill>
                <a:schemeClr val="accent4"/>
              </a:solidFill>
            </a:endParaRPr>
          </a:p>
          <a:p>
            <a:r>
              <a:rPr lang="en-US" dirty="0">
                <a:solidFill>
                  <a:srgbClr val="C00000"/>
                </a:solidFill>
              </a:rPr>
              <a:t>E-Effect</a:t>
            </a:r>
          </a:p>
          <a:p>
            <a:r>
              <a:rPr lang="en-US" dirty="0">
                <a:solidFill>
                  <a:srgbClr val="0070C0"/>
                </a:solidFill>
              </a:rPr>
              <a:t>S-Solution</a:t>
            </a:r>
          </a:p>
        </p:txBody>
      </p:sp>
    </p:spTree>
    <p:extLst>
      <p:ext uri="{BB962C8B-B14F-4D97-AF65-F5344CB8AC3E}">
        <p14:creationId xmlns:p14="http://schemas.microsoft.com/office/powerpoint/2010/main" val="27035288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Family Tre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8CC53F"/>
      </a:accent1>
      <a:accent2>
        <a:srgbClr val="1C5E3E"/>
      </a:accent2>
      <a:accent3>
        <a:srgbClr val="5F3912"/>
      </a:accent3>
      <a:accent4>
        <a:srgbClr val="FE485C"/>
      </a:accent4>
      <a:accent5>
        <a:srgbClr val="EEEEEE"/>
      </a:accent5>
      <a:accent6>
        <a:srgbClr val="FED42F"/>
      </a:accent6>
      <a:hlink>
        <a:srgbClr val="0563C1"/>
      </a:hlink>
      <a:folHlink>
        <a:srgbClr val="954F72"/>
      </a:folHlink>
    </a:clrScheme>
    <a:fontScheme name="Custom 73">
      <a:majorFont>
        <a:latin typeface="The Serif Hand Black"/>
        <a:ea typeface=""/>
        <a:cs typeface=""/>
      </a:majorFont>
      <a:minorFont>
        <a:latin typeface="The Hand Blac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mily Tree_TM55579078_SL_v3_white.pptx" id="{FF0BC8F6-A9A4-434F-9E0D-7147A69D1D19}" vid="{1D35BA0B-0AEA-4D48-8248-71D8261A595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b385d60f68dd989dca1fdc827799d853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1911b479caf7b199da365455750e4572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72FD2637-FD2F-437E-BEF3-AEB329B35AD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F5DB864-F484-4C02-BDFF-7E415DF182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9EEDFB7-C5FC-4461-AD23-E10D5BD00E2F}">
  <ds:schemaRefs>
    <ds:schemaRef ds:uri="http://schemas.microsoft.com/office/infopath/2007/PartnerControls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www.w3.org/XML/1998/namespace"/>
    <ds:schemaRef ds:uri="16c05727-aa75-4e4a-9b5f-8a80a1165891"/>
    <ds:schemaRef ds:uri="71af3243-3dd4-4a8d-8c0d-dd76da1f02a5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Family tree</Template>
  <TotalTime>0</TotalTime>
  <Words>36</Words>
  <Application>Microsoft Office PowerPoint</Application>
  <PresentationFormat>Widescreen</PresentationFormat>
  <Paragraphs>20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The Hand Black</vt:lpstr>
      <vt:lpstr>The Serif Hand Black</vt:lpstr>
      <vt:lpstr>Office Theme</vt:lpstr>
      <vt:lpstr>PowerPoint Presentation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2020-12-28T19:37:10Z</dcterms:created>
  <dcterms:modified xsi:type="dcterms:W3CDTF">2021-01-11T20:02:57Z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