
<file path=[Content_Types].xml><?xml version="1.0" encoding="utf-8"?>
<Types xmlns="http://schemas.openxmlformats.org/package/2006/content-types">
  <Default Extension="png" ContentType="image/png"/>
  <Default Extension="glb" ContentType="model/gltf.binary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0" autoAdjust="0"/>
    <p:restoredTop sz="94660"/>
  </p:normalViewPr>
  <p:slideViewPr>
    <p:cSldViewPr snapToGrid="0">
      <p:cViewPr varScale="1">
        <p:scale>
          <a:sx n="86" d="100"/>
          <a:sy n="86" d="100"/>
        </p:scale>
        <p:origin x="33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8933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4567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7797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86143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88819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056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050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42842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9135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2912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626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677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4637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9517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5696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5836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6513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B274C-EC44-4BF3-843D-767F03243191}" type="datetimeFigureOut">
              <a:rPr lang="it-IT" smtClean="0"/>
              <a:t>24/02/2022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530C7-9C5D-4B64-8DAF-DBB25F4188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1699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0F1FC34-E114-450E-BFF4-BC70CD943E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838200"/>
            <a:ext cx="10287000" cy="2790301"/>
          </a:xfrm>
        </p:spPr>
        <p:txBody>
          <a:bodyPr>
            <a:normAutofit/>
          </a:bodyPr>
          <a:lstStyle/>
          <a:p>
            <a:r>
              <a:rPr lang="it-IT" sz="9600" dirty="0">
                <a:latin typeface="Gabriola" panose="04040605051002020D02" pitchFamily="82" charset="0"/>
              </a:rPr>
              <a:t>IMPRESSIONISM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0BC3072B-1742-4527-8A32-B60440D438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359900" y="5676899"/>
            <a:ext cx="2552700" cy="889001"/>
          </a:xfrm>
        </p:spPr>
        <p:txBody>
          <a:bodyPr>
            <a:normAutofit/>
          </a:bodyPr>
          <a:lstStyle/>
          <a:p>
            <a:r>
              <a:rPr lang="it-IT" sz="2800" dirty="0">
                <a:latin typeface="Gabriola" panose="04040605051002020D02" pitchFamily="82" charset="0"/>
              </a:rPr>
              <a:t>DONE BY GRETA CHIANESE</a:t>
            </a:r>
          </a:p>
        </p:txBody>
      </p:sp>
    </p:spTree>
    <p:extLst>
      <p:ext uri="{BB962C8B-B14F-4D97-AF65-F5344CB8AC3E}">
        <p14:creationId xmlns:p14="http://schemas.microsoft.com/office/powerpoint/2010/main" val="1431170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219D1613-D807-4E69-A12D-0BC762991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4034" y="1524000"/>
            <a:ext cx="6585005" cy="86139"/>
          </a:xfrm>
        </p:spPr>
        <p:txBody>
          <a:bodyPr>
            <a:normAutofit fontScale="90000"/>
          </a:bodyPr>
          <a:lstStyle/>
          <a:p>
            <a:endParaRPr lang="it-IT" dirty="0"/>
          </a:p>
        </p:txBody>
      </p:sp>
      <p:pic>
        <p:nvPicPr>
          <p:cNvPr id="10" name="Segnaposto immagine 9">
            <a:extLst>
              <a:ext uri="{FF2B5EF4-FFF2-40B4-BE49-F238E27FC236}">
                <a16:creationId xmlns:a16="http://schemas.microsoft.com/office/drawing/2014/main" id="{D86A8067-2295-4F5F-9149-CE89AE5307A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" r="2290"/>
          <a:stretch>
            <a:fillRect/>
          </a:stretch>
        </p:blipFill>
        <p:spPr>
          <a:xfrm>
            <a:off x="7426325" y="1706563"/>
            <a:ext cx="4371975" cy="3200400"/>
          </a:xfrm>
        </p:spPr>
      </p:pic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81FC9376-DE4C-418E-9F39-250215460E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74034" y="1875183"/>
            <a:ext cx="6585006" cy="4343502"/>
          </a:xfrm>
        </p:spPr>
        <p:txBody>
          <a:bodyPr/>
          <a:lstStyle/>
          <a:p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Impressionism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an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artistic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current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born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in France,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whose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name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was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coined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following an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exhibition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in 1874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where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a painting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was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exhibited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attracted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attention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many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people,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namely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the "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Rising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Sun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" by Claude Monet.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40911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olo 11">
            <a:extLst>
              <a:ext uri="{FF2B5EF4-FFF2-40B4-BE49-F238E27FC236}">
                <a16:creationId xmlns:a16="http://schemas.microsoft.com/office/drawing/2014/main" id="{33D41E05-C3FF-4699-8FD6-8BC3AC4D2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91067"/>
            <a:ext cx="6873240" cy="148249"/>
          </a:xfrm>
        </p:spPr>
        <p:txBody>
          <a:bodyPr>
            <a:normAutofit fontScale="90000"/>
          </a:bodyPr>
          <a:lstStyle/>
          <a:p>
            <a:endParaRPr lang="it-IT" dirty="0"/>
          </a:p>
        </p:txBody>
      </p:sp>
      <p:pic>
        <p:nvPicPr>
          <p:cNvPr id="16" name="Segnaposto immagine 15">
            <a:extLst>
              <a:ext uri="{FF2B5EF4-FFF2-40B4-BE49-F238E27FC236}">
                <a16:creationId xmlns:a16="http://schemas.microsoft.com/office/drawing/2014/main" id="{D1DED39C-1317-482E-B1A2-A22D2512366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2" b="6912"/>
          <a:stretch>
            <a:fillRect/>
          </a:stretch>
        </p:blipFill>
        <p:spPr>
          <a:xfrm>
            <a:off x="3708400" y="3860800"/>
            <a:ext cx="4783138" cy="2747963"/>
          </a:xfrm>
        </p:spPr>
      </p:pic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C4423DE8-83BE-4573-B5E0-B16C247B31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31333" y="766315"/>
            <a:ext cx="10329333" cy="3094485"/>
          </a:xfrm>
        </p:spPr>
        <p:txBody>
          <a:bodyPr>
            <a:normAutofit/>
          </a:bodyPr>
          <a:lstStyle/>
          <a:p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artistic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current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characterized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by a break with the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traditional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patterns of painting, in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fact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the Impressionist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painters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no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longer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paint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their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studies,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but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in the open air (technique "en plein air)" and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represent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landscapes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scenes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everyday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life. In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addition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they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did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create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preparatory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drawings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but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painted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directly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on the canvas with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quick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brushstrokes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78369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966B9D90-F71E-4ABA-84EA-11C8AA855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2641601" y="17892"/>
            <a:ext cx="7823200" cy="122685"/>
          </a:xfrm>
        </p:spPr>
        <p:txBody>
          <a:bodyPr>
            <a:normAutofit fontScale="90000"/>
          </a:bodyPr>
          <a:lstStyle/>
          <a:p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17412AE-DAEE-494C-805F-4D0C77606F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6516298"/>
            <a:ext cx="3222982" cy="123170"/>
          </a:xfrm>
        </p:spPr>
        <p:txBody>
          <a:bodyPr/>
          <a:lstStyle/>
          <a:p>
            <a:endParaRPr lang="it-IT" dirty="0"/>
          </a:p>
        </p:txBody>
      </p:sp>
      <p:pic>
        <p:nvPicPr>
          <p:cNvPr id="16" name="Segnaposto immagine 15">
            <a:extLst>
              <a:ext uri="{FF2B5EF4-FFF2-40B4-BE49-F238E27FC236}">
                <a16:creationId xmlns:a16="http://schemas.microsoft.com/office/drawing/2014/main" id="{98FFBA2A-C0DA-470E-B41F-96EB4F109A0E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1" b="7871"/>
          <a:stretch>
            <a:fillRect/>
          </a:stretch>
        </p:blipFill>
        <p:spPr>
          <a:xfrm>
            <a:off x="4802276" y="2826971"/>
            <a:ext cx="2376488" cy="3003550"/>
          </a:xfrm>
        </p:spPr>
      </p:pic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D4ACE51-F4D4-49BE-99D2-70615DA9FE04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688618" y="6107823"/>
            <a:ext cx="3222982" cy="110862"/>
          </a:xfrm>
        </p:spPr>
        <p:txBody>
          <a:bodyPr>
            <a:normAutofit fontScale="25000" lnSpcReduction="20000"/>
          </a:bodyPr>
          <a:lstStyle/>
          <a:p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2F953F16-9F6E-49F6-92CC-43B5D4F289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529463" y="6470579"/>
            <a:ext cx="3222983" cy="45719"/>
          </a:xfrm>
        </p:spPr>
        <p:txBody>
          <a:bodyPr/>
          <a:lstStyle/>
          <a:p>
            <a:endParaRPr lang="it-IT" dirty="0"/>
          </a:p>
        </p:txBody>
      </p:sp>
      <p:pic>
        <p:nvPicPr>
          <p:cNvPr id="18" name="Segnaposto immagine 17">
            <a:extLst>
              <a:ext uri="{FF2B5EF4-FFF2-40B4-BE49-F238E27FC236}">
                <a16:creationId xmlns:a16="http://schemas.microsoft.com/office/drawing/2014/main" id="{C2308512-3CD0-42AA-986F-C58D177BE8A3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4" b="8084"/>
          <a:stretch>
            <a:fillRect/>
          </a:stretch>
        </p:blipFill>
        <p:spPr>
          <a:xfrm>
            <a:off x="265285" y="3567344"/>
            <a:ext cx="3838580" cy="2141970"/>
          </a:xfrm>
        </p:spPr>
      </p:pic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02A0B698-A9FE-4EFE-ADB7-70C01839766F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4374265" y="5979367"/>
            <a:ext cx="3222982" cy="239317"/>
          </a:xfrm>
        </p:spPr>
        <p:txBody>
          <a:bodyPr>
            <a:normAutofit fontScale="92500" lnSpcReduction="20000"/>
          </a:bodyPr>
          <a:lstStyle/>
          <a:p>
            <a:endParaRPr lang="it-IT" dirty="0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62D73DC9-74FA-4B54-934B-07025A4306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597247" y="6175235"/>
            <a:ext cx="3456469" cy="682765"/>
          </a:xfrm>
        </p:spPr>
        <p:txBody>
          <a:bodyPr/>
          <a:lstStyle/>
          <a:p>
            <a:endParaRPr lang="it-IT" dirty="0"/>
          </a:p>
        </p:txBody>
      </p:sp>
      <p:pic>
        <p:nvPicPr>
          <p:cNvPr id="20" name="Segnaposto immagine 19">
            <a:extLst>
              <a:ext uri="{FF2B5EF4-FFF2-40B4-BE49-F238E27FC236}">
                <a16:creationId xmlns:a16="http://schemas.microsoft.com/office/drawing/2014/main" id="{4C01757A-FB1B-4D42-9710-760E7ECF8DF0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74" b="11974"/>
          <a:stretch>
            <a:fillRect/>
          </a:stretch>
        </p:blipFill>
        <p:spPr>
          <a:xfrm>
            <a:off x="7931656" y="3636051"/>
            <a:ext cx="3457575" cy="2097087"/>
          </a:xfrm>
        </p:spPr>
      </p:pic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27837B73-4088-40A1-B767-BA7661837B5F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451410" y="1328410"/>
            <a:ext cx="11068692" cy="1405591"/>
          </a:xfrm>
        </p:spPr>
        <p:txBody>
          <a:bodyPr/>
          <a:lstStyle/>
          <a:p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Among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most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important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impressionist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painters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we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600" dirty="0" err="1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remember</a:t>
            </a:r>
            <a:r>
              <a:rPr lang="it-IT" sz="3600" dirty="0"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: Monet, Renoir, Degas, Pissarro and Manet.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8187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olo 11">
            <a:extLst>
              <a:ext uri="{FF2B5EF4-FFF2-40B4-BE49-F238E27FC236}">
                <a16:creationId xmlns:a16="http://schemas.microsoft.com/office/drawing/2014/main" id="{F343DC3A-5FDD-4491-8B73-A281E83D5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7200" dirty="0">
                <a:latin typeface="Gabriola" panose="04040605051002020D02" pitchFamily="82" charset="0"/>
              </a:rPr>
              <a:t>IMPEESSIONISM IN ITALY</a:t>
            </a:r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3B207390-EDF2-41EE-8C6D-C0A841F863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00" y="1851660"/>
            <a:ext cx="10820400" cy="482854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While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in France the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artistic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current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Impressionism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had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already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spread, in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Italy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was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still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unknown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it-IT" sz="4000" dirty="0"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Diego Martelli, art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critic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was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the first to introduce Impressionist paintings in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Italy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. He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was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great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friend of Camille Pissarro,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who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time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was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experiencing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bad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situation from an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economic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point of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view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, so Martelli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convinced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him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to sell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him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two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his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paintings to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exhibit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them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an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exhibition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(1878).</a:t>
            </a:r>
            <a:endParaRPr lang="it-IT" sz="4000" dirty="0"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When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the art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critics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era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saw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two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paintings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they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strongly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despised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them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, to the point of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considering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them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trivial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In order to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change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situation Diego Martelli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organized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two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conferences in Livorno and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tried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to make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clear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Impressionism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represented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only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revolution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thought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but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also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physiological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revolution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in the human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eye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it-IT" sz="4000" dirty="0"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After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these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lectures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the Impressionist paintings in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Italy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were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no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longer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despised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but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were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welcomed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by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both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the public and </a:t>
            </a:r>
            <a:r>
              <a:rPr lang="it-IT" sz="4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critics</a:t>
            </a:r>
            <a:r>
              <a:rPr lang="it-IT" sz="4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it-IT" sz="4000" dirty="0">
              <a:latin typeface="Gabriola" panose="040406050510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it-IT" dirty="0"/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4" name="Modello 3D 13" descr="Mappamondo desktop">
                <a:extLst>
                  <a:ext uri="{FF2B5EF4-FFF2-40B4-BE49-F238E27FC236}">
                    <a16:creationId xmlns:a16="http://schemas.microsoft.com/office/drawing/2014/main" id="{11C1571E-8D5A-4A95-99DB-CE471B0BD5A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29935544"/>
                  </p:ext>
                </p:extLst>
              </p:nvPr>
            </p:nvGraphicFramePr>
            <p:xfrm>
              <a:off x="1093499" y="-98458"/>
              <a:ext cx="1438045" cy="2085642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438045" cy="2085642"/>
                    </a:xfrm>
                    <a:prstGeom prst="rect">
                      <a:avLst/>
                    </a:prstGeom>
                  </am3d:spPr>
                  <am3d:camera>
                    <am3d:pos x="0" y="0" z="6868725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31035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10632367" ay="-1325843" az="10736901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77133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4" name="Modello 3D 13" descr="Mappamondo desktop">
                <a:extLst>
                  <a:ext uri="{FF2B5EF4-FFF2-40B4-BE49-F238E27FC236}">
                    <a16:creationId xmlns:a16="http://schemas.microsoft.com/office/drawing/2014/main" id="{11C1571E-8D5A-4A95-99DB-CE471B0BD5A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93499" y="-98458"/>
                <a:ext cx="1438045" cy="208564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3383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128" accel="10000" decel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EE321B87-B35D-4C06-A291-8E4315864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0900" y="166687"/>
            <a:ext cx="6873240" cy="1231900"/>
          </a:xfrm>
        </p:spPr>
        <p:txBody>
          <a:bodyPr>
            <a:noAutofit/>
          </a:bodyPr>
          <a:lstStyle/>
          <a:p>
            <a:r>
              <a:rPr lang="it-IT" sz="6600" dirty="0">
                <a:latin typeface="Gabriola" panose="04040605051002020D02" pitchFamily="82" charset="0"/>
              </a:rPr>
              <a:t>My </a:t>
            </a:r>
            <a:r>
              <a:rPr lang="it-IT" sz="6600" dirty="0" err="1">
                <a:latin typeface="Gabriola" panose="04040605051002020D02" pitchFamily="82" charset="0"/>
              </a:rPr>
              <a:t>paintiing</a:t>
            </a:r>
            <a:endParaRPr lang="it-IT" sz="6600" dirty="0">
              <a:latin typeface="Gabriola" panose="04040605051002020D02" pitchFamily="82" charset="0"/>
            </a:endParaRPr>
          </a:p>
        </p:txBody>
      </p:sp>
      <p:pic>
        <p:nvPicPr>
          <p:cNvPr id="16" name="Segnaposto immagine 15">
            <a:extLst>
              <a:ext uri="{FF2B5EF4-FFF2-40B4-BE49-F238E27FC236}">
                <a16:creationId xmlns:a16="http://schemas.microsoft.com/office/drawing/2014/main" id="{A548FF8A-C297-4E9C-888A-49E89283EF9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58" b="22758"/>
          <a:stretch>
            <a:fillRect/>
          </a:stretch>
        </p:blipFill>
        <p:spPr>
          <a:xfrm>
            <a:off x="4914900" y="2698750"/>
            <a:ext cx="4097338" cy="3968750"/>
          </a:xfrm>
        </p:spPr>
      </p:pic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E6CB9CB9-1799-4696-ADF5-33E6E67EF0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06688" y="1398587"/>
            <a:ext cx="8394700" cy="863825"/>
          </a:xfrm>
        </p:spPr>
        <p:txBody>
          <a:bodyPr>
            <a:noAutofit/>
          </a:bodyPr>
          <a:lstStyle/>
          <a:p>
            <a:r>
              <a:rPr lang="en-US" sz="3600" dirty="0">
                <a:latin typeface="Gabriola" panose="04040605051002020D02" pitchFamily="82" charset="0"/>
              </a:rPr>
              <a:t>The design I decided to reproduce is the Impression soleil levant by Claude Monet, here is the result:
</a:t>
            </a:r>
            <a:endParaRPr lang="it-IT" sz="3600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83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E76266FE-A7DA-4458-98FF-812010C36D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0000" y="431800"/>
            <a:ext cx="9448800" cy="4292600"/>
          </a:xfrm>
        </p:spPr>
        <p:txBody>
          <a:bodyPr>
            <a:normAutofit/>
          </a:bodyPr>
          <a:lstStyle/>
          <a:p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j-ea"/>
                <a:cs typeface="+mj-cs"/>
              </a:rPr>
              <a:t>for giving me the opportunity to participate in this project I thank:</a:t>
            </a:r>
            <a:b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j-ea"/>
                <a:cs typeface="+mj-cs"/>
              </a:rPr>
            </a:b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j-ea"/>
                <a:cs typeface="+mj-cs"/>
              </a:rPr>
              <a:t>teacher 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j-ea"/>
                <a:cs typeface="+mj-cs"/>
              </a:rPr>
              <a:t>Antonella de </a:t>
            </a: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j-ea"/>
                <a:cs typeface="+mj-cs"/>
              </a:rPr>
              <a:t>santis</a:t>
            </a:r>
            <a:b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j-ea"/>
                <a:cs typeface="+mj-cs"/>
              </a:rPr>
            </a:br>
            <a:r>
              <a:rPr kumimoji="0" lang="en-US" sz="3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j-ea"/>
                <a:cs typeface="+mj-cs"/>
              </a:rPr>
              <a:t>the school director 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j-ea"/>
                <a:cs typeface="+mj-cs"/>
              </a:rPr>
              <a:t>Giovanni </a:t>
            </a: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j-ea"/>
                <a:cs typeface="+mj-cs"/>
              </a:rPr>
              <a:t>buonocore</a:t>
            </a:r>
            <a:r>
              <a:rPr kumimoji="0" lang="en-US" sz="28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j-ea"/>
                <a:cs typeface="+mj-cs"/>
              </a:rPr>
              <a:t>
</a:t>
            </a:r>
            <a:endParaRPr lang="it-IT" dirty="0"/>
          </a:p>
        </p:txBody>
      </p:sp>
      <p:sp>
        <p:nvSpPr>
          <p:cNvPr id="6" name="Sottotitolo 5">
            <a:extLst>
              <a:ext uri="{FF2B5EF4-FFF2-40B4-BE49-F238E27FC236}">
                <a16:creationId xmlns:a16="http://schemas.microsoft.com/office/drawing/2014/main" id="{A210FC58-DF05-405F-A9A3-0E89133683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5194301"/>
            <a:ext cx="9448800" cy="685800"/>
          </a:xfrm>
        </p:spPr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839768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Scia di vapore">
  <a:themeElements>
    <a:clrScheme name="Scia di vapore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Scia di vapore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cia di vapore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TM04033937[[fn=Scia di vapore]]</Template>
  <TotalTime>73</TotalTime>
  <Words>350</Words>
  <Application>Microsoft Office PowerPoint</Application>
  <PresentationFormat>Widescreen</PresentationFormat>
  <Paragraphs>14</Paragraphs>
  <Slides>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3" baseType="lpstr">
      <vt:lpstr>Arial</vt:lpstr>
      <vt:lpstr>Calibri</vt:lpstr>
      <vt:lpstr>Century Gothic</vt:lpstr>
      <vt:lpstr>Gabriola</vt:lpstr>
      <vt:lpstr>Times New Roman</vt:lpstr>
      <vt:lpstr>Scia di vapore</vt:lpstr>
      <vt:lpstr>IMPRESSIONISM</vt:lpstr>
      <vt:lpstr>Presentazione standard di PowerPoint</vt:lpstr>
      <vt:lpstr>Presentazione standard di PowerPoint</vt:lpstr>
      <vt:lpstr>Presentazione standard di PowerPoint</vt:lpstr>
      <vt:lpstr>IMPEESSIONISM IN ITALY</vt:lpstr>
      <vt:lpstr>My paintiing</vt:lpstr>
      <vt:lpstr>for giving me the opportunity to participate in this project I thank: teacher Antonella de santis the school director Giovanni buonocore
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IMPRESSIONISM</dc:title>
  <dc:creator>Greta</dc:creator>
  <cp:lastModifiedBy>Lenovo</cp:lastModifiedBy>
  <cp:revision>2</cp:revision>
  <dcterms:created xsi:type="dcterms:W3CDTF">2022-02-23T17:03:55Z</dcterms:created>
  <dcterms:modified xsi:type="dcterms:W3CDTF">2022-02-24T11:07:57Z</dcterms:modified>
</cp:coreProperties>
</file>