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etano Pio Iavarone" userId="5d1df9516c4bb517" providerId="LiveId" clId="{A0C76693-2F0C-45A7-B545-67C55C691F4A}"/>
    <pc:docChg chg="undo custSel addSld delSld modSld">
      <pc:chgData name="Gaetano Pio Iavarone" userId="5d1df9516c4bb517" providerId="LiveId" clId="{A0C76693-2F0C-45A7-B545-67C55C691F4A}" dt="2021-03-06T18:45:59.633" v="522" actId="114"/>
      <pc:docMkLst>
        <pc:docMk/>
      </pc:docMkLst>
      <pc:sldChg chg="modSp mod">
        <pc:chgData name="Gaetano Pio Iavarone" userId="5d1df9516c4bb517" providerId="LiveId" clId="{A0C76693-2F0C-45A7-B545-67C55C691F4A}" dt="2021-03-06T17:57:48.696" v="104" actId="255"/>
        <pc:sldMkLst>
          <pc:docMk/>
          <pc:sldMk cId="3883369072" sldId="257"/>
        </pc:sldMkLst>
        <pc:spChg chg="mod">
          <ac:chgData name="Gaetano Pio Iavarone" userId="5d1df9516c4bb517" providerId="LiveId" clId="{A0C76693-2F0C-45A7-B545-67C55C691F4A}" dt="2021-03-06T17:57:48.696" v="104" actId="255"/>
          <ac:spMkLst>
            <pc:docMk/>
            <pc:sldMk cId="3883369072" sldId="257"/>
            <ac:spMk id="4" creationId="{29DF56EF-BF60-4550-BC34-0126FFF5072B}"/>
          </ac:spMkLst>
        </pc:spChg>
      </pc:sldChg>
      <pc:sldChg chg="addSp delSp modSp new mod">
        <pc:chgData name="Gaetano Pio Iavarone" userId="5d1df9516c4bb517" providerId="LiveId" clId="{A0C76693-2F0C-45A7-B545-67C55C691F4A}" dt="2021-03-06T17:51:37.694" v="54" actId="113"/>
        <pc:sldMkLst>
          <pc:docMk/>
          <pc:sldMk cId="1590712144" sldId="258"/>
        </pc:sldMkLst>
        <pc:spChg chg="del">
          <ac:chgData name="Gaetano Pio Iavarone" userId="5d1df9516c4bb517" providerId="LiveId" clId="{A0C76693-2F0C-45A7-B545-67C55C691F4A}" dt="2021-03-06T17:47:52.367" v="2" actId="21"/>
          <ac:spMkLst>
            <pc:docMk/>
            <pc:sldMk cId="1590712144" sldId="258"/>
            <ac:spMk id="2" creationId="{2E0F4365-EE66-465A-88C2-41769A0FE20E}"/>
          </ac:spMkLst>
        </pc:spChg>
        <pc:spChg chg="del">
          <ac:chgData name="Gaetano Pio Iavarone" userId="5d1df9516c4bb517" providerId="LiveId" clId="{A0C76693-2F0C-45A7-B545-67C55C691F4A}" dt="2021-03-06T17:47:50.375" v="1" actId="21"/>
          <ac:spMkLst>
            <pc:docMk/>
            <pc:sldMk cId="1590712144" sldId="258"/>
            <ac:spMk id="3" creationId="{8D63BEB7-65DA-404D-943F-833C2A336B80}"/>
          </ac:spMkLst>
        </pc:spChg>
        <pc:spChg chg="add mod">
          <ac:chgData name="Gaetano Pio Iavarone" userId="5d1df9516c4bb517" providerId="LiveId" clId="{A0C76693-2F0C-45A7-B545-67C55C691F4A}" dt="2021-03-06T17:51:37.694" v="54" actId="113"/>
          <ac:spMkLst>
            <pc:docMk/>
            <pc:sldMk cId="1590712144" sldId="258"/>
            <ac:spMk id="4" creationId="{08E76FA4-90FB-40FC-A41E-D8AFA1D70687}"/>
          </ac:spMkLst>
        </pc:spChg>
      </pc:sldChg>
      <pc:sldChg chg="addSp delSp modSp new mod">
        <pc:chgData name="Gaetano Pio Iavarone" userId="5d1df9516c4bb517" providerId="LiveId" clId="{A0C76693-2F0C-45A7-B545-67C55C691F4A}" dt="2021-03-06T18:38:18.311" v="425" actId="20577"/>
        <pc:sldMkLst>
          <pc:docMk/>
          <pc:sldMk cId="3181421374" sldId="259"/>
        </pc:sldMkLst>
        <pc:spChg chg="del">
          <ac:chgData name="Gaetano Pio Iavarone" userId="5d1df9516c4bb517" providerId="LiveId" clId="{A0C76693-2F0C-45A7-B545-67C55C691F4A}" dt="2021-03-06T17:54:35.177" v="57" actId="21"/>
          <ac:spMkLst>
            <pc:docMk/>
            <pc:sldMk cId="3181421374" sldId="259"/>
            <ac:spMk id="2" creationId="{2939EA56-0210-42B3-8897-7711E32796B5}"/>
          </ac:spMkLst>
        </pc:spChg>
        <pc:spChg chg="del">
          <ac:chgData name="Gaetano Pio Iavarone" userId="5d1df9516c4bb517" providerId="LiveId" clId="{A0C76693-2F0C-45A7-B545-67C55C691F4A}" dt="2021-03-06T17:54:32.339" v="56" actId="21"/>
          <ac:spMkLst>
            <pc:docMk/>
            <pc:sldMk cId="3181421374" sldId="259"/>
            <ac:spMk id="3" creationId="{13E1C208-2D97-4351-AD66-485776A25110}"/>
          </ac:spMkLst>
        </pc:spChg>
        <pc:spChg chg="add mod">
          <ac:chgData name="Gaetano Pio Iavarone" userId="5d1df9516c4bb517" providerId="LiveId" clId="{A0C76693-2F0C-45A7-B545-67C55C691F4A}" dt="2021-03-06T18:38:18.311" v="425" actId="20577"/>
          <ac:spMkLst>
            <pc:docMk/>
            <pc:sldMk cId="3181421374" sldId="259"/>
            <ac:spMk id="4" creationId="{D47BA4F5-2886-467D-AAB8-26B72D045EF1}"/>
          </ac:spMkLst>
        </pc:spChg>
      </pc:sldChg>
      <pc:sldChg chg="addSp delSp modSp new mod">
        <pc:chgData name="Gaetano Pio Iavarone" userId="5d1df9516c4bb517" providerId="LiveId" clId="{A0C76693-2F0C-45A7-B545-67C55C691F4A}" dt="2021-03-06T18:01:21.388" v="129" actId="114"/>
        <pc:sldMkLst>
          <pc:docMk/>
          <pc:sldMk cId="4183556716" sldId="260"/>
        </pc:sldMkLst>
        <pc:spChg chg="del">
          <ac:chgData name="Gaetano Pio Iavarone" userId="5d1df9516c4bb517" providerId="LiveId" clId="{A0C76693-2F0C-45A7-B545-67C55C691F4A}" dt="2021-03-06T17:59:25.925" v="109" actId="21"/>
          <ac:spMkLst>
            <pc:docMk/>
            <pc:sldMk cId="4183556716" sldId="260"/>
            <ac:spMk id="2" creationId="{A40C9C4D-C68D-410D-94A6-73A312C47E4C}"/>
          </ac:spMkLst>
        </pc:spChg>
        <pc:spChg chg="del">
          <ac:chgData name="Gaetano Pio Iavarone" userId="5d1df9516c4bb517" providerId="LiveId" clId="{A0C76693-2F0C-45A7-B545-67C55C691F4A}" dt="2021-03-06T17:59:29.054" v="110" actId="21"/>
          <ac:spMkLst>
            <pc:docMk/>
            <pc:sldMk cId="4183556716" sldId="260"/>
            <ac:spMk id="3" creationId="{24D75083-1E99-4986-B04F-09E5CB54BCC9}"/>
          </ac:spMkLst>
        </pc:spChg>
        <pc:spChg chg="add mod">
          <ac:chgData name="Gaetano Pio Iavarone" userId="5d1df9516c4bb517" providerId="LiveId" clId="{A0C76693-2F0C-45A7-B545-67C55C691F4A}" dt="2021-03-06T18:01:21.388" v="129" actId="114"/>
          <ac:spMkLst>
            <pc:docMk/>
            <pc:sldMk cId="4183556716" sldId="260"/>
            <ac:spMk id="4" creationId="{8D96E456-3173-49E3-907D-3E6EF6300CB4}"/>
          </ac:spMkLst>
        </pc:spChg>
      </pc:sldChg>
      <pc:sldChg chg="addSp delSp modSp new mod">
        <pc:chgData name="Gaetano Pio Iavarone" userId="5d1df9516c4bb517" providerId="LiveId" clId="{A0C76693-2F0C-45A7-B545-67C55C691F4A}" dt="2021-03-06T18:09:51.075" v="200"/>
        <pc:sldMkLst>
          <pc:docMk/>
          <pc:sldMk cId="4201616988" sldId="261"/>
        </pc:sldMkLst>
        <pc:spChg chg="del">
          <ac:chgData name="Gaetano Pio Iavarone" userId="5d1df9516c4bb517" providerId="LiveId" clId="{A0C76693-2F0C-45A7-B545-67C55C691F4A}" dt="2021-03-06T18:05:57.759" v="131" actId="21"/>
          <ac:spMkLst>
            <pc:docMk/>
            <pc:sldMk cId="4201616988" sldId="261"/>
            <ac:spMk id="2" creationId="{2CB0319F-198C-4C31-8791-E05BF2EA890D}"/>
          </ac:spMkLst>
        </pc:spChg>
        <pc:spChg chg="del">
          <ac:chgData name="Gaetano Pio Iavarone" userId="5d1df9516c4bb517" providerId="LiveId" clId="{A0C76693-2F0C-45A7-B545-67C55C691F4A}" dt="2021-03-06T18:06:00.534" v="132" actId="21"/>
          <ac:spMkLst>
            <pc:docMk/>
            <pc:sldMk cId="4201616988" sldId="261"/>
            <ac:spMk id="3" creationId="{EDC3DB99-B3F7-4F34-87F0-A850DABC5458}"/>
          </ac:spMkLst>
        </pc:spChg>
        <pc:spChg chg="add mod">
          <ac:chgData name="Gaetano Pio Iavarone" userId="5d1df9516c4bb517" providerId="LiveId" clId="{A0C76693-2F0C-45A7-B545-67C55C691F4A}" dt="2021-03-06T18:09:51.075" v="200"/>
          <ac:spMkLst>
            <pc:docMk/>
            <pc:sldMk cId="4201616988" sldId="261"/>
            <ac:spMk id="4" creationId="{04807CEC-8D29-4F45-B38F-B8D87B18D98B}"/>
          </ac:spMkLst>
        </pc:spChg>
      </pc:sldChg>
      <pc:sldChg chg="addSp delSp modSp new mod">
        <pc:chgData name="Gaetano Pio Iavarone" userId="5d1df9516c4bb517" providerId="LiveId" clId="{A0C76693-2F0C-45A7-B545-67C55C691F4A}" dt="2021-03-06T18:12:31.861" v="275" actId="113"/>
        <pc:sldMkLst>
          <pc:docMk/>
          <pc:sldMk cId="1642992276" sldId="262"/>
        </pc:sldMkLst>
        <pc:spChg chg="del">
          <ac:chgData name="Gaetano Pio Iavarone" userId="5d1df9516c4bb517" providerId="LiveId" clId="{A0C76693-2F0C-45A7-B545-67C55C691F4A}" dt="2021-03-06T18:10:10.724" v="202" actId="21"/>
          <ac:spMkLst>
            <pc:docMk/>
            <pc:sldMk cId="1642992276" sldId="262"/>
            <ac:spMk id="2" creationId="{03AF27E9-23B0-4655-9163-F9BF44B2211D}"/>
          </ac:spMkLst>
        </pc:spChg>
        <pc:spChg chg="del">
          <ac:chgData name="Gaetano Pio Iavarone" userId="5d1df9516c4bb517" providerId="LiveId" clId="{A0C76693-2F0C-45A7-B545-67C55C691F4A}" dt="2021-03-06T18:10:16.333" v="203" actId="21"/>
          <ac:spMkLst>
            <pc:docMk/>
            <pc:sldMk cId="1642992276" sldId="262"/>
            <ac:spMk id="3" creationId="{B6C0C831-4072-496B-A1E6-468E25C9D649}"/>
          </ac:spMkLst>
        </pc:spChg>
        <pc:spChg chg="add mod">
          <ac:chgData name="Gaetano Pio Iavarone" userId="5d1df9516c4bb517" providerId="LiveId" clId="{A0C76693-2F0C-45A7-B545-67C55C691F4A}" dt="2021-03-06T18:12:31.861" v="275" actId="113"/>
          <ac:spMkLst>
            <pc:docMk/>
            <pc:sldMk cId="1642992276" sldId="262"/>
            <ac:spMk id="4" creationId="{6EB6C4AC-C610-4520-AFCE-BF93FE526029}"/>
          </ac:spMkLst>
        </pc:spChg>
      </pc:sldChg>
      <pc:sldChg chg="addSp delSp modSp new mod">
        <pc:chgData name="Gaetano Pio Iavarone" userId="5d1df9516c4bb517" providerId="LiveId" clId="{A0C76693-2F0C-45A7-B545-67C55C691F4A}" dt="2021-03-06T18:17:02.986" v="305" actId="14100"/>
        <pc:sldMkLst>
          <pc:docMk/>
          <pc:sldMk cId="2147692140" sldId="263"/>
        </pc:sldMkLst>
        <pc:spChg chg="del">
          <ac:chgData name="Gaetano Pio Iavarone" userId="5d1df9516c4bb517" providerId="LiveId" clId="{A0C76693-2F0C-45A7-B545-67C55C691F4A}" dt="2021-03-06T18:12:54.250" v="277" actId="21"/>
          <ac:spMkLst>
            <pc:docMk/>
            <pc:sldMk cId="2147692140" sldId="263"/>
            <ac:spMk id="2" creationId="{9F90A09C-7CFF-4FA2-80B8-A30460E094AA}"/>
          </ac:spMkLst>
        </pc:spChg>
        <pc:spChg chg="del">
          <ac:chgData name="Gaetano Pio Iavarone" userId="5d1df9516c4bb517" providerId="LiveId" clId="{A0C76693-2F0C-45A7-B545-67C55C691F4A}" dt="2021-03-06T18:12:56.875" v="278" actId="21"/>
          <ac:spMkLst>
            <pc:docMk/>
            <pc:sldMk cId="2147692140" sldId="263"/>
            <ac:spMk id="3" creationId="{9F3F43CC-C436-43BE-83D0-DC9FE60B279B}"/>
          </ac:spMkLst>
        </pc:spChg>
        <pc:spChg chg="add mod">
          <ac:chgData name="Gaetano Pio Iavarone" userId="5d1df9516c4bb517" providerId="LiveId" clId="{A0C76693-2F0C-45A7-B545-67C55C691F4A}" dt="2021-03-06T18:17:02.986" v="305" actId="14100"/>
          <ac:spMkLst>
            <pc:docMk/>
            <pc:sldMk cId="2147692140" sldId="263"/>
            <ac:spMk id="4" creationId="{5259BE22-4401-4F6E-9A0E-0F8C6E558135}"/>
          </ac:spMkLst>
        </pc:spChg>
      </pc:sldChg>
      <pc:sldChg chg="addSp delSp modSp new mod">
        <pc:chgData name="Gaetano Pio Iavarone" userId="5d1df9516c4bb517" providerId="LiveId" clId="{A0C76693-2F0C-45A7-B545-67C55C691F4A}" dt="2021-03-06T18:33:55.442" v="386" actId="20577"/>
        <pc:sldMkLst>
          <pc:docMk/>
          <pc:sldMk cId="346313206" sldId="264"/>
        </pc:sldMkLst>
        <pc:spChg chg="del">
          <ac:chgData name="Gaetano Pio Iavarone" userId="5d1df9516c4bb517" providerId="LiveId" clId="{A0C76693-2F0C-45A7-B545-67C55C691F4A}" dt="2021-03-06T18:24:57.344" v="307" actId="21"/>
          <ac:spMkLst>
            <pc:docMk/>
            <pc:sldMk cId="346313206" sldId="264"/>
            <ac:spMk id="2" creationId="{C995F998-768C-4B71-A9FD-F8B6D4B464AC}"/>
          </ac:spMkLst>
        </pc:spChg>
        <pc:spChg chg="del">
          <ac:chgData name="Gaetano Pio Iavarone" userId="5d1df9516c4bb517" providerId="LiveId" clId="{A0C76693-2F0C-45A7-B545-67C55C691F4A}" dt="2021-03-06T18:24:59.686" v="308" actId="21"/>
          <ac:spMkLst>
            <pc:docMk/>
            <pc:sldMk cId="346313206" sldId="264"/>
            <ac:spMk id="3" creationId="{9AA4EBD9-E6A1-4A30-B132-0E757EB63C04}"/>
          </ac:spMkLst>
        </pc:spChg>
        <pc:spChg chg="add mod">
          <ac:chgData name="Gaetano Pio Iavarone" userId="5d1df9516c4bb517" providerId="LiveId" clId="{A0C76693-2F0C-45A7-B545-67C55C691F4A}" dt="2021-03-06T18:33:55.442" v="386" actId="20577"/>
          <ac:spMkLst>
            <pc:docMk/>
            <pc:sldMk cId="346313206" sldId="264"/>
            <ac:spMk id="4" creationId="{8DD37517-1D66-4D25-9598-CE6F7DE867A1}"/>
          </ac:spMkLst>
        </pc:spChg>
      </pc:sldChg>
      <pc:sldChg chg="addSp delSp modSp new mod">
        <pc:chgData name="Gaetano Pio Iavarone" userId="5d1df9516c4bb517" providerId="LiveId" clId="{A0C76693-2F0C-45A7-B545-67C55C691F4A}" dt="2021-03-06T18:37:43.606" v="420" actId="6549"/>
        <pc:sldMkLst>
          <pc:docMk/>
          <pc:sldMk cId="1424507596" sldId="265"/>
        </pc:sldMkLst>
        <pc:spChg chg="del">
          <ac:chgData name="Gaetano Pio Iavarone" userId="5d1df9516c4bb517" providerId="LiveId" clId="{A0C76693-2F0C-45A7-B545-67C55C691F4A}" dt="2021-03-06T18:30:36.169" v="367" actId="21"/>
          <ac:spMkLst>
            <pc:docMk/>
            <pc:sldMk cId="1424507596" sldId="265"/>
            <ac:spMk id="2" creationId="{9818D1C1-23EA-46B5-8C55-AEFA89DEEF2A}"/>
          </ac:spMkLst>
        </pc:spChg>
        <pc:spChg chg="del">
          <ac:chgData name="Gaetano Pio Iavarone" userId="5d1df9516c4bb517" providerId="LiveId" clId="{A0C76693-2F0C-45A7-B545-67C55C691F4A}" dt="2021-03-06T18:30:38.523" v="368" actId="21"/>
          <ac:spMkLst>
            <pc:docMk/>
            <pc:sldMk cId="1424507596" sldId="265"/>
            <ac:spMk id="3" creationId="{9F28B692-CC29-43C1-8B92-6DE116FD2F31}"/>
          </ac:spMkLst>
        </pc:spChg>
        <pc:spChg chg="add mod">
          <ac:chgData name="Gaetano Pio Iavarone" userId="5d1df9516c4bb517" providerId="LiveId" clId="{A0C76693-2F0C-45A7-B545-67C55C691F4A}" dt="2021-03-06T18:30:46.166" v="369" actId="767"/>
          <ac:spMkLst>
            <pc:docMk/>
            <pc:sldMk cId="1424507596" sldId="265"/>
            <ac:spMk id="4" creationId="{06DE1846-0C47-4C30-9FEB-44D41502F4F6}"/>
          </ac:spMkLst>
        </pc:spChg>
        <pc:spChg chg="add mod">
          <ac:chgData name="Gaetano Pio Iavarone" userId="5d1df9516c4bb517" providerId="LiveId" clId="{A0C76693-2F0C-45A7-B545-67C55C691F4A}" dt="2021-03-06T18:37:43.606" v="420" actId="6549"/>
          <ac:spMkLst>
            <pc:docMk/>
            <pc:sldMk cId="1424507596" sldId="265"/>
            <ac:spMk id="5" creationId="{9EE937F4-5D02-4C03-A645-6E59C2B8AE8F}"/>
          </ac:spMkLst>
        </pc:spChg>
      </pc:sldChg>
      <pc:sldChg chg="addSp delSp modSp new mod">
        <pc:chgData name="Gaetano Pio Iavarone" userId="5d1df9516c4bb517" providerId="LiveId" clId="{A0C76693-2F0C-45A7-B545-67C55C691F4A}" dt="2021-03-06T18:42:55.483" v="479" actId="113"/>
        <pc:sldMkLst>
          <pc:docMk/>
          <pc:sldMk cId="3115672279" sldId="266"/>
        </pc:sldMkLst>
        <pc:spChg chg="del">
          <ac:chgData name="Gaetano Pio Iavarone" userId="5d1df9516c4bb517" providerId="LiveId" clId="{A0C76693-2F0C-45A7-B545-67C55C691F4A}" dt="2021-03-06T18:39:23.349" v="427" actId="21"/>
          <ac:spMkLst>
            <pc:docMk/>
            <pc:sldMk cId="3115672279" sldId="266"/>
            <ac:spMk id="2" creationId="{8718A33D-EDAE-43ED-BD7B-DE4362D5B778}"/>
          </ac:spMkLst>
        </pc:spChg>
        <pc:spChg chg="del">
          <ac:chgData name="Gaetano Pio Iavarone" userId="5d1df9516c4bb517" providerId="LiveId" clId="{A0C76693-2F0C-45A7-B545-67C55C691F4A}" dt="2021-03-06T18:39:27.807" v="428" actId="21"/>
          <ac:spMkLst>
            <pc:docMk/>
            <pc:sldMk cId="3115672279" sldId="266"/>
            <ac:spMk id="3" creationId="{50F37E8F-56E7-42EB-A264-E358A48C9369}"/>
          </ac:spMkLst>
        </pc:spChg>
        <pc:spChg chg="add del mod">
          <ac:chgData name="Gaetano Pio Iavarone" userId="5d1df9516c4bb517" providerId="LiveId" clId="{A0C76693-2F0C-45A7-B545-67C55C691F4A}" dt="2021-03-06T18:39:35.137" v="430" actId="21"/>
          <ac:spMkLst>
            <pc:docMk/>
            <pc:sldMk cId="3115672279" sldId="266"/>
            <ac:spMk id="4" creationId="{AA25A092-75D3-4ACA-8B8A-4CF1A50B0985}"/>
          </ac:spMkLst>
        </pc:spChg>
        <pc:spChg chg="add mod">
          <ac:chgData name="Gaetano Pio Iavarone" userId="5d1df9516c4bb517" providerId="LiveId" clId="{A0C76693-2F0C-45A7-B545-67C55C691F4A}" dt="2021-03-06T18:42:55.483" v="479" actId="113"/>
          <ac:spMkLst>
            <pc:docMk/>
            <pc:sldMk cId="3115672279" sldId="266"/>
            <ac:spMk id="5" creationId="{B6F456B3-2ACC-4B28-B358-0F0821A490AD}"/>
          </ac:spMkLst>
        </pc:spChg>
      </pc:sldChg>
      <pc:sldChg chg="addSp delSp new del mod">
        <pc:chgData name="Gaetano Pio Iavarone" userId="5d1df9516c4bb517" providerId="LiveId" clId="{A0C76693-2F0C-45A7-B545-67C55C691F4A}" dt="2021-03-06T18:44:27.640" v="484" actId="2696"/>
        <pc:sldMkLst>
          <pc:docMk/>
          <pc:sldMk cId="719038414" sldId="267"/>
        </pc:sldMkLst>
        <pc:spChg chg="del">
          <ac:chgData name="Gaetano Pio Iavarone" userId="5d1df9516c4bb517" providerId="LiveId" clId="{A0C76693-2F0C-45A7-B545-67C55C691F4A}" dt="2021-03-06T18:44:13.574" v="481" actId="21"/>
          <ac:spMkLst>
            <pc:docMk/>
            <pc:sldMk cId="719038414" sldId="267"/>
            <ac:spMk id="2" creationId="{FA2FE56C-0A4E-4B06-B49D-929610A577C4}"/>
          </ac:spMkLst>
        </pc:spChg>
        <pc:spChg chg="add del">
          <ac:chgData name="Gaetano Pio Iavarone" userId="5d1df9516c4bb517" providerId="LiveId" clId="{A0C76693-2F0C-45A7-B545-67C55C691F4A}" dt="2021-03-06T18:44:19.872" v="483" actId="21"/>
          <ac:spMkLst>
            <pc:docMk/>
            <pc:sldMk cId="719038414" sldId="267"/>
            <ac:spMk id="3" creationId="{F1E8E32C-ED80-4690-8EA0-AD48239C8093}"/>
          </ac:spMkLst>
        </pc:spChg>
      </pc:sldChg>
      <pc:sldChg chg="addSp delSp modSp new mod">
        <pc:chgData name="Gaetano Pio Iavarone" userId="5d1df9516c4bb517" providerId="LiveId" clId="{A0C76693-2F0C-45A7-B545-67C55C691F4A}" dt="2021-03-06T18:45:59.633" v="522" actId="114"/>
        <pc:sldMkLst>
          <pc:docMk/>
          <pc:sldMk cId="1596650994" sldId="267"/>
        </pc:sldMkLst>
        <pc:spChg chg="del">
          <ac:chgData name="Gaetano Pio Iavarone" userId="5d1df9516c4bb517" providerId="LiveId" clId="{A0C76693-2F0C-45A7-B545-67C55C691F4A}" dt="2021-03-06T18:44:35.672" v="486" actId="21"/>
          <ac:spMkLst>
            <pc:docMk/>
            <pc:sldMk cId="1596650994" sldId="267"/>
            <ac:spMk id="2" creationId="{6F9BB18D-A926-4A95-B80A-885028D7CBF9}"/>
          </ac:spMkLst>
        </pc:spChg>
        <pc:spChg chg="del">
          <ac:chgData name="Gaetano Pio Iavarone" userId="5d1df9516c4bb517" providerId="LiveId" clId="{A0C76693-2F0C-45A7-B545-67C55C691F4A}" dt="2021-03-06T18:44:37.924" v="487" actId="21"/>
          <ac:spMkLst>
            <pc:docMk/>
            <pc:sldMk cId="1596650994" sldId="267"/>
            <ac:spMk id="3" creationId="{A75B6B7D-BB64-481A-9EB0-E104D1D45BFC}"/>
          </ac:spMkLst>
        </pc:spChg>
        <pc:spChg chg="add mod">
          <ac:chgData name="Gaetano Pio Iavarone" userId="5d1df9516c4bb517" providerId="LiveId" clId="{A0C76693-2F0C-45A7-B545-67C55C691F4A}" dt="2021-03-06T18:45:59.633" v="522" actId="114"/>
          <ac:spMkLst>
            <pc:docMk/>
            <pc:sldMk cId="1596650994" sldId="267"/>
            <ac:spMk id="4" creationId="{17C864DC-769B-4FCB-AED3-DF541C906CD7}"/>
          </ac:spMkLst>
        </pc:spChg>
      </pc:sldChg>
    </pc:docChg>
  </pc:docChgLst>
  <pc:docChgLst>
    <pc:chgData name="Gaetano Pio Iavarone" userId="5d1df9516c4bb517" providerId="LiveId" clId="{DC9D7B42-07A5-4782-BB88-23CE9B499BB6}"/>
    <pc:docChg chg="undo custSel modSld">
      <pc:chgData name="Gaetano Pio Iavarone" userId="5d1df9516c4bb517" providerId="LiveId" clId="{DC9D7B42-07A5-4782-BB88-23CE9B499BB6}" dt="2021-03-06T19:15:51.389" v="205" actId="1076"/>
      <pc:docMkLst>
        <pc:docMk/>
      </pc:docMkLst>
      <pc:sldChg chg="addSp modSp mod">
        <pc:chgData name="Gaetano Pio Iavarone" userId="5d1df9516c4bb517" providerId="LiveId" clId="{DC9D7B42-07A5-4782-BB88-23CE9B499BB6}" dt="2021-03-06T19:03:56.233" v="140" actId="1076"/>
        <pc:sldMkLst>
          <pc:docMk/>
          <pc:sldMk cId="3883369072" sldId="257"/>
        </pc:sldMkLst>
        <pc:spChg chg="mod">
          <ac:chgData name="Gaetano Pio Iavarone" userId="5d1df9516c4bb517" providerId="LiveId" clId="{DC9D7B42-07A5-4782-BB88-23CE9B499BB6}" dt="2021-03-06T18:48:26.879" v="9" actId="313"/>
          <ac:spMkLst>
            <pc:docMk/>
            <pc:sldMk cId="3883369072" sldId="257"/>
            <ac:spMk id="4" creationId="{29DF56EF-BF60-4550-BC34-0126FFF5072B}"/>
          </ac:spMkLst>
        </pc:spChg>
        <pc:picChg chg="add mod">
          <ac:chgData name="Gaetano Pio Iavarone" userId="5d1df9516c4bb517" providerId="LiveId" clId="{DC9D7B42-07A5-4782-BB88-23CE9B499BB6}" dt="2021-03-06T19:03:56.233" v="140" actId="1076"/>
          <ac:picMkLst>
            <pc:docMk/>
            <pc:sldMk cId="3883369072" sldId="257"/>
            <ac:picMk id="3" creationId="{ADD53488-A947-4275-9B38-FE102152F641}"/>
          </ac:picMkLst>
        </pc:picChg>
      </pc:sldChg>
      <pc:sldChg chg="addSp modSp mod">
        <pc:chgData name="Gaetano Pio Iavarone" userId="5d1df9516c4bb517" providerId="LiveId" clId="{DC9D7B42-07A5-4782-BB88-23CE9B499BB6}" dt="2021-03-06T19:05:18.319" v="146" actId="1076"/>
        <pc:sldMkLst>
          <pc:docMk/>
          <pc:sldMk cId="1590712144" sldId="258"/>
        </pc:sldMkLst>
        <pc:spChg chg="mod">
          <ac:chgData name="Gaetano Pio Iavarone" userId="5d1df9516c4bb517" providerId="LiveId" clId="{DC9D7B42-07A5-4782-BB88-23CE9B499BB6}" dt="2021-03-06T18:49:31.454" v="15" actId="114"/>
          <ac:spMkLst>
            <pc:docMk/>
            <pc:sldMk cId="1590712144" sldId="258"/>
            <ac:spMk id="4" creationId="{08E76FA4-90FB-40FC-A41E-D8AFA1D70687}"/>
          </ac:spMkLst>
        </pc:spChg>
        <pc:picChg chg="add mod">
          <ac:chgData name="Gaetano Pio Iavarone" userId="5d1df9516c4bb517" providerId="LiveId" clId="{DC9D7B42-07A5-4782-BB88-23CE9B499BB6}" dt="2021-03-06T19:05:18.319" v="146" actId="1076"/>
          <ac:picMkLst>
            <pc:docMk/>
            <pc:sldMk cId="1590712144" sldId="258"/>
            <ac:picMk id="3" creationId="{683C5D44-E972-4BA3-BA0D-BECF7948B62B}"/>
          </ac:picMkLst>
        </pc:picChg>
      </pc:sldChg>
      <pc:sldChg chg="addSp modSp mod">
        <pc:chgData name="Gaetano Pio Iavarone" userId="5d1df9516c4bb517" providerId="LiveId" clId="{DC9D7B42-07A5-4782-BB88-23CE9B499BB6}" dt="2021-03-06T19:06:14.366" v="151" actId="1076"/>
        <pc:sldMkLst>
          <pc:docMk/>
          <pc:sldMk cId="3181421374" sldId="259"/>
        </pc:sldMkLst>
        <pc:spChg chg="mod">
          <ac:chgData name="Gaetano Pio Iavarone" userId="5d1df9516c4bb517" providerId="LiveId" clId="{DC9D7B42-07A5-4782-BB88-23CE9B499BB6}" dt="2021-03-06T18:51:30.837" v="29" actId="20577"/>
          <ac:spMkLst>
            <pc:docMk/>
            <pc:sldMk cId="3181421374" sldId="259"/>
            <ac:spMk id="4" creationId="{D47BA4F5-2886-467D-AAB8-26B72D045EF1}"/>
          </ac:spMkLst>
        </pc:spChg>
        <pc:picChg chg="add mod">
          <ac:chgData name="Gaetano Pio Iavarone" userId="5d1df9516c4bb517" providerId="LiveId" clId="{DC9D7B42-07A5-4782-BB88-23CE9B499BB6}" dt="2021-03-06T19:06:14.366" v="151" actId="1076"/>
          <ac:picMkLst>
            <pc:docMk/>
            <pc:sldMk cId="3181421374" sldId="259"/>
            <ac:picMk id="3" creationId="{139D5F2F-0A43-487B-8740-007841BBB3C3}"/>
          </ac:picMkLst>
        </pc:picChg>
      </pc:sldChg>
      <pc:sldChg chg="addSp modSp mod">
        <pc:chgData name="Gaetano Pio Iavarone" userId="5d1df9516c4bb517" providerId="LiveId" clId="{DC9D7B42-07A5-4782-BB88-23CE9B499BB6}" dt="2021-03-06T19:07:02.515" v="155" actId="1076"/>
        <pc:sldMkLst>
          <pc:docMk/>
          <pc:sldMk cId="4183556716" sldId="260"/>
        </pc:sldMkLst>
        <pc:spChg chg="mod">
          <ac:chgData name="Gaetano Pio Iavarone" userId="5d1df9516c4bb517" providerId="LiveId" clId="{DC9D7B42-07A5-4782-BB88-23CE9B499BB6}" dt="2021-03-06T18:53:34.019" v="72" actId="20577"/>
          <ac:spMkLst>
            <pc:docMk/>
            <pc:sldMk cId="4183556716" sldId="260"/>
            <ac:spMk id="4" creationId="{8D96E456-3173-49E3-907D-3E6EF6300CB4}"/>
          </ac:spMkLst>
        </pc:spChg>
        <pc:picChg chg="add mod">
          <ac:chgData name="Gaetano Pio Iavarone" userId="5d1df9516c4bb517" providerId="LiveId" clId="{DC9D7B42-07A5-4782-BB88-23CE9B499BB6}" dt="2021-03-06T19:07:02.515" v="155" actId="1076"/>
          <ac:picMkLst>
            <pc:docMk/>
            <pc:sldMk cId="4183556716" sldId="260"/>
            <ac:picMk id="3" creationId="{C7B06039-2698-40F9-BB0F-2C3F235018E3}"/>
          </ac:picMkLst>
        </pc:picChg>
      </pc:sldChg>
      <pc:sldChg chg="addSp modSp mod">
        <pc:chgData name="Gaetano Pio Iavarone" userId="5d1df9516c4bb517" providerId="LiveId" clId="{DC9D7B42-07A5-4782-BB88-23CE9B499BB6}" dt="2021-03-06T19:08:00.548" v="162" actId="1076"/>
        <pc:sldMkLst>
          <pc:docMk/>
          <pc:sldMk cId="4201616988" sldId="261"/>
        </pc:sldMkLst>
        <pc:spChg chg="mod">
          <ac:chgData name="Gaetano Pio Iavarone" userId="5d1df9516c4bb517" providerId="LiveId" clId="{DC9D7B42-07A5-4782-BB88-23CE9B499BB6}" dt="2021-03-06T18:54:16.642" v="76" actId="123"/>
          <ac:spMkLst>
            <pc:docMk/>
            <pc:sldMk cId="4201616988" sldId="261"/>
            <ac:spMk id="4" creationId="{04807CEC-8D29-4F45-B38F-B8D87B18D98B}"/>
          </ac:spMkLst>
        </pc:spChg>
        <pc:picChg chg="add mod">
          <ac:chgData name="Gaetano Pio Iavarone" userId="5d1df9516c4bb517" providerId="LiveId" clId="{DC9D7B42-07A5-4782-BB88-23CE9B499BB6}" dt="2021-03-06T19:08:00.548" v="162" actId="1076"/>
          <ac:picMkLst>
            <pc:docMk/>
            <pc:sldMk cId="4201616988" sldId="261"/>
            <ac:picMk id="3" creationId="{C14EC8D5-117C-4013-9E18-0EC8615CA692}"/>
          </ac:picMkLst>
        </pc:picChg>
      </pc:sldChg>
      <pc:sldChg chg="addSp modSp mod">
        <pc:chgData name="Gaetano Pio Iavarone" userId="5d1df9516c4bb517" providerId="LiveId" clId="{DC9D7B42-07A5-4782-BB88-23CE9B499BB6}" dt="2021-03-06T19:09:11.093" v="167" actId="1076"/>
        <pc:sldMkLst>
          <pc:docMk/>
          <pc:sldMk cId="1642992276" sldId="262"/>
        </pc:sldMkLst>
        <pc:spChg chg="mod">
          <ac:chgData name="Gaetano Pio Iavarone" userId="5d1df9516c4bb517" providerId="LiveId" clId="{DC9D7B42-07A5-4782-BB88-23CE9B499BB6}" dt="2021-03-06T18:55:16.861" v="80" actId="207"/>
          <ac:spMkLst>
            <pc:docMk/>
            <pc:sldMk cId="1642992276" sldId="262"/>
            <ac:spMk id="4" creationId="{6EB6C4AC-C610-4520-AFCE-BF93FE526029}"/>
          </ac:spMkLst>
        </pc:spChg>
        <pc:picChg chg="add mod">
          <ac:chgData name="Gaetano Pio Iavarone" userId="5d1df9516c4bb517" providerId="LiveId" clId="{DC9D7B42-07A5-4782-BB88-23CE9B499BB6}" dt="2021-03-06T19:09:11.093" v="167" actId="1076"/>
          <ac:picMkLst>
            <pc:docMk/>
            <pc:sldMk cId="1642992276" sldId="262"/>
            <ac:picMk id="3" creationId="{A625FA34-DBFB-487E-8832-DD0C534F62D6}"/>
          </ac:picMkLst>
        </pc:picChg>
      </pc:sldChg>
      <pc:sldChg chg="addSp modSp mod">
        <pc:chgData name="Gaetano Pio Iavarone" userId="5d1df9516c4bb517" providerId="LiveId" clId="{DC9D7B42-07A5-4782-BB88-23CE9B499BB6}" dt="2021-03-06T19:10:32.482" v="177" actId="1076"/>
        <pc:sldMkLst>
          <pc:docMk/>
          <pc:sldMk cId="2147692140" sldId="263"/>
        </pc:sldMkLst>
        <pc:spChg chg="mod">
          <ac:chgData name="Gaetano Pio Iavarone" userId="5d1df9516c4bb517" providerId="LiveId" clId="{DC9D7B42-07A5-4782-BB88-23CE9B499BB6}" dt="2021-03-06T19:10:28.793" v="176" actId="1076"/>
          <ac:spMkLst>
            <pc:docMk/>
            <pc:sldMk cId="2147692140" sldId="263"/>
            <ac:spMk id="4" creationId="{5259BE22-4401-4F6E-9A0E-0F8C6E558135}"/>
          </ac:spMkLst>
        </pc:spChg>
        <pc:picChg chg="add mod">
          <ac:chgData name="Gaetano Pio Iavarone" userId="5d1df9516c4bb517" providerId="LiveId" clId="{DC9D7B42-07A5-4782-BB88-23CE9B499BB6}" dt="2021-03-06T19:10:32.482" v="177" actId="1076"/>
          <ac:picMkLst>
            <pc:docMk/>
            <pc:sldMk cId="2147692140" sldId="263"/>
            <ac:picMk id="3" creationId="{CE8F712F-459C-4CDE-B628-C9520435E654}"/>
          </ac:picMkLst>
        </pc:picChg>
      </pc:sldChg>
      <pc:sldChg chg="addSp modSp mod">
        <pc:chgData name="Gaetano Pio Iavarone" userId="5d1df9516c4bb517" providerId="LiveId" clId="{DC9D7B42-07A5-4782-BB88-23CE9B499BB6}" dt="2021-03-06T19:12:02.285" v="183" actId="1076"/>
        <pc:sldMkLst>
          <pc:docMk/>
          <pc:sldMk cId="346313206" sldId="264"/>
        </pc:sldMkLst>
        <pc:spChg chg="mod">
          <ac:chgData name="Gaetano Pio Iavarone" userId="5d1df9516c4bb517" providerId="LiveId" clId="{DC9D7B42-07A5-4782-BB88-23CE9B499BB6}" dt="2021-03-06T19:12:02.285" v="183" actId="1076"/>
          <ac:spMkLst>
            <pc:docMk/>
            <pc:sldMk cId="346313206" sldId="264"/>
            <ac:spMk id="4" creationId="{8DD37517-1D66-4D25-9598-CE6F7DE867A1}"/>
          </ac:spMkLst>
        </pc:spChg>
        <pc:picChg chg="add mod">
          <ac:chgData name="Gaetano Pio Iavarone" userId="5d1df9516c4bb517" providerId="LiveId" clId="{DC9D7B42-07A5-4782-BB88-23CE9B499BB6}" dt="2021-03-06T19:11:54.643" v="182" actId="1076"/>
          <ac:picMkLst>
            <pc:docMk/>
            <pc:sldMk cId="346313206" sldId="264"/>
            <ac:picMk id="3" creationId="{2790488F-CA38-455A-867E-41AEACA9E4E1}"/>
          </ac:picMkLst>
        </pc:picChg>
      </pc:sldChg>
      <pc:sldChg chg="addSp modSp mod">
        <pc:chgData name="Gaetano Pio Iavarone" userId="5d1df9516c4bb517" providerId="LiveId" clId="{DC9D7B42-07A5-4782-BB88-23CE9B499BB6}" dt="2021-03-06T19:12:46.517" v="187" actId="1076"/>
        <pc:sldMkLst>
          <pc:docMk/>
          <pc:sldMk cId="1424507596" sldId="265"/>
        </pc:sldMkLst>
        <pc:spChg chg="mod">
          <ac:chgData name="Gaetano Pio Iavarone" userId="5d1df9516c4bb517" providerId="LiveId" clId="{DC9D7B42-07A5-4782-BB88-23CE9B499BB6}" dt="2021-03-06T19:12:11.838" v="184" actId="207"/>
          <ac:spMkLst>
            <pc:docMk/>
            <pc:sldMk cId="1424507596" sldId="265"/>
            <ac:spMk id="5" creationId="{9EE937F4-5D02-4C03-A645-6E59C2B8AE8F}"/>
          </ac:spMkLst>
        </pc:spChg>
        <pc:picChg chg="add mod">
          <ac:chgData name="Gaetano Pio Iavarone" userId="5d1df9516c4bb517" providerId="LiveId" clId="{DC9D7B42-07A5-4782-BB88-23CE9B499BB6}" dt="2021-03-06T19:12:46.517" v="187" actId="1076"/>
          <ac:picMkLst>
            <pc:docMk/>
            <pc:sldMk cId="1424507596" sldId="265"/>
            <ac:picMk id="3" creationId="{51414B20-DF1D-4AB4-83B7-D5BD479A8B9B}"/>
          </ac:picMkLst>
        </pc:picChg>
      </pc:sldChg>
      <pc:sldChg chg="addSp delSp modSp mod">
        <pc:chgData name="Gaetano Pio Iavarone" userId="5d1df9516c4bb517" providerId="LiveId" clId="{DC9D7B42-07A5-4782-BB88-23CE9B499BB6}" dt="2021-03-06T19:14:17.461" v="200" actId="1076"/>
        <pc:sldMkLst>
          <pc:docMk/>
          <pc:sldMk cId="3115672279" sldId="266"/>
        </pc:sldMkLst>
        <pc:spChg chg="mod">
          <ac:chgData name="Gaetano Pio Iavarone" userId="5d1df9516c4bb517" providerId="LiveId" clId="{DC9D7B42-07A5-4782-BB88-23CE9B499BB6}" dt="2021-03-06T19:14:15.580" v="199" actId="1076"/>
          <ac:spMkLst>
            <pc:docMk/>
            <pc:sldMk cId="3115672279" sldId="266"/>
            <ac:spMk id="5" creationId="{B6F456B3-2ACC-4B28-B358-0F0821A490AD}"/>
          </ac:spMkLst>
        </pc:spChg>
        <pc:picChg chg="add del mod">
          <ac:chgData name="Gaetano Pio Iavarone" userId="5d1df9516c4bb517" providerId="LiveId" clId="{DC9D7B42-07A5-4782-BB88-23CE9B499BB6}" dt="2021-03-06T19:13:40.831" v="194" actId="21"/>
          <ac:picMkLst>
            <pc:docMk/>
            <pc:sldMk cId="3115672279" sldId="266"/>
            <ac:picMk id="3" creationId="{3FC6646E-3315-41A5-A194-7CA0DBD1829D}"/>
          </ac:picMkLst>
        </pc:picChg>
        <pc:picChg chg="add mod">
          <ac:chgData name="Gaetano Pio Iavarone" userId="5d1df9516c4bb517" providerId="LiveId" clId="{DC9D7B42-07A5-4782-BB88-23CE9B499BB6}" dt="2021-03-06T19:14:17.461" v="200" actId="1076"/>
          <ac:picMkLst>
            <pc:docMk/>
            <pc:sldMk cId="3115672279" sldId="266"/>
            <ac:picMk id="6" creationId="{9F72C0A9-B53F-4F15-830C-7BB4A318D779}"/>
          </ac:picMkLst>
        </pc:picChg>
      </pc:sldChg>
      <pc:sldChg chg="addSp modSp mod">
        <pc:chgData name="Gaetano Pio Iavarone" userId="5d1df9516c4bb517" providerId="LiveId" clId="{DC9D7B42-07A5-4782-BB88-23CE9B499BB6}" dt="2021-03-06T19:15:51.389" v="205" actId="1076"/>
        <pc:sldMkLst>
          <pc:docMk/>
          <pc:sldMk cId="1596650994" sldId="267"/>
        </pc:sldMkLst>
        <pc:spChg chg="mod">
          <ac:chgData name="Gaetano Pio Iavarone" userId="5d1df9516c4bb517" providerId="LiveId" clId="{DC9D7B42-07A5-4782-BB88-23CE9B499BB6}" dt="2021-03-06T19:02:36.030" v="138" actId="114"/>
          <ac:spMkLst>
            <pc:docMk/>
            <pc:sldMk cId="1596650994" sldId="267"/>
            <ac:spMk id="4" creationId="{17C864DC-769B-4FCB-AED3-DF541C906CD7}"/>
          </ac:spMkLst>
        </pc:spChg>
        <pc:picChg chg="add mod">
          <ac:chgData name="Gaetano Pio Iavarone" userId="5d1df9516c4bb517" providerId="LiveId" clId="{DC9D7B42-07A5-4782-BB88-23CE9B499BB6}" dt="2021-03-06T19:15:51.389" v="205" actId="1076"/>
          <ac:picMkLst>
            <pc:docMk/>
            <pc:sldMk cId="1596650994" sldId="267"/>
            <ac:picMk id="3" creationId="{2B5828A2-1A52-4273-9AFB-CBC1BB403713}"/>
          </ac:picMkLst>
        </pc:picChg>
      </pc:sldChg>
    </pc:docChg>
  </pc:docChgLst>
  <pc:docChgLst>
    <pc:chgData name="Gaetano Pio Iavarone" userId="5d1df9516c4bb517" providerId="LiveId" clId="{6F2BFD6B-5D8D-4EE9-A3EE-25113C5576AD}"/>
    <pc:docChg chg="modSld">
      <pc:chgData name="Gaetano Pio Iavarone" userId="5d1df9516c4bb517" providerId="LiveId" clId="{6F2BFD6B-5D8D-4EE9-A3EE-25113C5576AD}" dt="2021-04-19T17:30:19.195" v="0" actId="20577"/>
      <pc:docMkLst>
        <pc:docMk/>
      </pc:docMkLst>
      <pc:sldChg chg="modSp mod">
        <pc:chgData name="Gaetano Pio Iavarone" userId="5d1df9516c4bb517" providerId="LiveId" clId="{6F2BFD6B-5D8D-4EE9-A3EE-25113C5576AD}" dt="2021-04-19T17:30:19.195" v="0" actId="20577"/>
        <pc:sldMkLst>
          <pc:docMk/>
          <pc:sldMk cId="3115672279" sldId="266"/>
        </pc:sldMkLst>
        <pc:spChg chg="mod">
          <ac:chgData name="Gaetano Pio Iavarone" userId="5d1df9516c4bb517" providerId="LiveId" clId="{6F2BFD6B-5D8D-4EE9-A3EE-25113C5576AD}" dt="2021-04-19T17:30:19.195" v="0" actId="20577"/>
          <ac:spMkLst>
            <pc:docMk/>
            <pc:sldMk cId="3115672279" sldId="266"/>
            <ac:spMk id="5" creationId="{B6F456B3-2ACC-4B28-B358-0F0821A490A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14029A-375F-4007-9DDB-F12382ECCAA7}"/>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1527968C-79E7-47B6-8D96-5B7740B4B8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EF6B86F-BA62-4825-9C36-C80073D1F628}"/>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5" name="Segnaposto piè di pagina 4">
            <a:extLst>
              <a:ext uri="{FF2B5EF4-FFF2-40B4-BE49-F238E27FC236}">
                <a16:creationId xmlns:a16="http://schemas.microsoft.com/office/drawing/2014/main" id="{54F350DE-074B-4AE8-9CCF-D2519566237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B41DA6-48C9-4001-80E3-15E6FB9001D3}"/>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1431335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8394FC-0F10-47ED-B16E-6496E689E68C}"/>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364D51F-6436-4E89-B6CD-C868572F1D15}"/>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46F2308-562B-4B68-A8CF-2A3A179D0299}"/>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5" name="Segnaposto piè di pagina 4">
            <a:extLst>
              <a:ext uri="{FF2B5EF4-FFF2-40B4-BE49-F238E27FC236}">
                <a16:creationId xmlns:a16="http://schemas.microsoft.com/office/drawing/2014/main" id="{337C3B66-C298-4AB7-8FF4-01BFEEDDC52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D3B5679-5AF5-4FCE-AD15-3AC7A3E62DCD}"/>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1788167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3748D596-4107-4A71-A256-064CD14EE81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F271751-5786-42E0-AB0B-80EC958031D2}"/>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33B379E-4211-44D8-8EF1-3CC60B3535AF}"/>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5" name="Segnaposto piè di pagina 4">
            <a:extLst>
              <a:ext uri="{FF2B5EF4-FFF2-40B4-BE49-F238E27FC236}">
                <a16:creationId xmlns:a16="http://schemas.microsoft.com/office/drawing/2014/main" id="{93B81A56-9FFC-4680-9BA7-CAD709D8CA2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F2F95E1-AB6E-4C27-8D6D-B70C8D0555AA}"/>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1399077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FEFD56-4433-4483-B97B-D8D4A922575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107FCEE-9915-4A84-830D-A36F0B65020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98868E1-4180-4DF3-B81B-6EE7E37BDC63}"/>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5" name="Segnaposto piè di pagina 4">
            <a:extLst>
              <a:ext uri="{FF2B5EF4-FFF2-40B4-BE49-F238E27FC236}">
                <a16:creationId xmlns:a16="http://schemas.microsoft.com/office/drawing/2014/main" id="{324504C6-E29A-4A70-A586-6E02B07ACC5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9525C43-92E1-43FE-9990-87EECF62EA37}"/>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2813062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57B085D-EA57-4562-9D2B-6BEEB17EEB6F}"/>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19DB8AD1-3DCD-4D2F-BF1B-73635E59DE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CC7F4C9-D8FF-4C96-AA7C-42C9E898D0E6}"/>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5" name="Segnaposto piè di pagina 4">
            <a:extLst>
              <a:ext uri="{FF2B5EF4-FFF2-40B4-BE49-F238E27FC236}">
                <a16:creationId xmlns:a16="http://schemas.microsoft.com/office/drawing/2014/main" id="{FAF93034-CC21-4909-AB22-F80EFD4882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0FEF24-2932-40A4-8847-82EAFF38CC9A}"/>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2141637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828228-8280-4B9F-93C5-E59525972FB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A5AE73F-8BE9-4CC6-83B0-3AFE3E3946B5}"/>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8B767371-E937-4EDE-9239-96CE950CAE2E}"/>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B13D6937-3A97-48F0-85F7-3973E6E3F4C9}"/>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6" name="Segnaposto piè di pagina 5">
            <a:extLst>
              <a:ext uri="{FF2B5EF4-FFF2-40B4-BE49-F238E27FC236}">
                <a16:creationId xmlns:a16="http://schemas.microsoft.com/office/drawing/2014/main" id="{133E3E2F-2BA5-4DE7-A93F-E9D08A32EA0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DADE6F8-910C-4E91-9FCD-561994CAD694}"/>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3969170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2DEA98-4CAC-47C9-9BC2-BCADA5C05488}"/>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77A961FD-12A7-4420-9337-A9443033A6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9C3A6E42-54DB-4D04-A01F-B9FDA84F2069}"/>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2D401EE-3FE7-4A8A-9202-8786511B21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CA2D9AED-F538-4FB3-B22F-B5ABEFFBA291}"/>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C8E7861A-AD5D-405E-93C0-975FD81F827C}"/>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8" name="Segnaposto piè di pagina 7">
            <a:extLst>
              <a:ext uri="{FF2B5EF4-FFF2-40B4-BE49-F238E27FC236}">
                <a16:creationId xmlns:a16="http://schemas.microsoft.com/office/drawing/2014/main" id="{50832AD9-9C22-4282-ADFE-731B1C67AB8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C9A11AB-2819-48AC-8D1E-B2DB3E04F0F2}"/>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1764406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C33ABA-D9D2-4F1A-B05F-8A8615347B9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B21813E-33A0-4A5F-BE3A-4B45FFE33D48}"/>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4" name="Segnaposto piè di pagina 3">
            <a:extLst>
              <a:ext uri="{FF2B5EF4-FFF2-40B4-BE49-F238E27FC236}">
                <a16:creationId xmlns:a16="http://schemas.microsoft.com/office/drawing/2014/main" id="{9D609A8D-2FA2-491A-A00C-7CF08DB3B30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DDBD6AA-E82E-43B6-AA8F-74F763046970}"/>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2228147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8ACB957-BC5B-4249-82E9-534ABDB2370D}"/>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3" name="Segnaposto piè di pagina 2">
            <a:extLst>
              <a:ext uri="{FF2B5EF4-FFF2-40B4-BE49-F238E27FC236}">
                <a16:creationId xmlns:a16="http://schemas.microsoft.com/office/drawing/2014/main" id="{014E84DE-6F8A-4B67-9EA4-3F2715125A35}"/>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787B0549-7399-427A-A01C-307C9E530355}"/>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3396495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39ED7B-9331-4382-AB85-F232EABE669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A1D768C-E162-48F9-871D-E7E4A7152E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2A729C4-7BCA-4E38-9971-9A565805D0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53EA33B-A4E4-4B5D-A86D-446CFF54DB0D}"/>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6" name="Segnaposto piè di pagina 5">
            <a:extLst>
              <a:ext uri="{FF2B5EF4-FFF2-40B4-BE49-F238E27FC236}">
                <a16:creationId xmlns:a16="http://schemas.microsoft.com/office/drawing/2014/main" id="{CB5498EF-897D-423C-8769-A61A6A7A192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78A0ED6-58D6-4DB4-A950-2F0ADE5D7931}"/>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3872731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44EBBA-F554-4FF1-A2A1-1CE4AA027A3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0B4171E0-58F6-4197-BEFA-20D2D17C0E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24D0AFBA-8C7D-4EAA-AC9C-8712046D2C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58B5BB3-254F-42D8-9020-04B19C8FB82F}"/>
              </a:ext>
            </a:extLst>
          </p:cNvPr>
          <p:cNvSpPr>
            <a:spLocks noGrp="1"/>
          </p:cNvSpPr>
          <p:nvPr>
            <p:ph type="dt" sz="half" idx="10"/>
          </p:nvPr>
        </p:nvSpPr>
        <p:spPr/>
        <p:txBody>
          <a:bodyPr/>
          <a:lstStyle/>
          <a:p>
            <a:fld id="{3DF49E66-556D-4694-B0F9-E219170CFE74}" type="datetimeFigureOut">
              <a:rPr lang="it-IT" smtClean="0"/>
              <a:t>19/04/2021</a:t>
            </a:fld>
            <a:endParaRPr lang="it-IT"/>
          </a:p>
        </p:txBody>
      </p:sp>
      <p:sp>
        <p:nvSpPr>
          <p:cNvPr id="6" name="Segnaposto piè di pagina 5">
            <a:extLst>
              <a:ext uri="{FF2B5EF4-FFF2-40B4-BE49-F238E27FC236}">
                <a16:creationId xmlns:a16="http://schemas.microsoft.com/office/drawing/2014/main" id="{36533F6F-01A0-4DB0-A014-E8BDA017EF9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5E5024F-8E87-4D26-A8B2-1DEF229E090E}"/>
              </a:ext>
            </a:extLst>
          </p:cNvPr>
          <p:cNvSpPr>
            <a:spLocks noGrp="1"/>
          </p:cNvSpPr>
          <p:nvPr>
            <p:ph type="sldNum" sz="quarter" idx="12"/>
          </p:nvPr>
        </p:nvSpPr>
        <p:spPr/>
        <p:txBody>
          <a:bodyPr/>
          <a:lstStyle/>
          <a:p>
            <a:fld id="{E46DCB02-412E-4F5A-AC53-389FD26B5396}" type="slidenum">
              <a:rPr lang="it-IT" smtClean="0"/>
              <a:t>‹N›</a:t>
            </a:fld>
            <a:endParaRPr lang="it-IT"/>
          </a:p>
        </p:txBody>
      </p:sp>
    </p:spTree>
    <p:extLst>
      <p:ext uri="{BB962C8B-B14F-4D97-AF65-F5344CB8AC3E}">
        <p14:creationId xmlns:p14="http://schemas.microsoft.com/office/powerpoint/2010/main" val="1963850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21EF8F3-AF8F-46EE-8781-F8D73FE943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97FBD59-2F3F-45B9-AB23-A963A3B407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887BE06-8BC5-4274-BBC2-9E7EF2EE43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F49E66-556D-4694-B0F9-E219170CFE74}" type="datetimeFigureOut">
              <a:rPr lang="it-IT" smtClean="0"/>
              <a:t>19/04/2021</a:t>
            </a:fld>
            <a:endParaRPr lang="it-IT"/>
          </a:p>
        </p:txBody>
      </p:sp>
      <p:sp>
        <p:nvSpPr>
          <p:cNvPr id="5" name="Segnaposto piè di pagina 4">
            <a:extLst>
              <a:ext uri="{FF2B5EF4-FFF2-40B4-BE49-F238E27FC236}">
                <a16:creationId xmlns:a16="http://schemas.microsoft.com/office/drawing/2014/main" id="{B9B104F7-92AB-4B60-AC80-65E8F484AF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4D50CE6E-88CB-46B2-9EAE-5413D01F42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6DCB02-412E-4F5A-AC53-389FD26B5396}" type="slidenum">
              <a:rPr lang="it-IT" smtClean="0"/>
              <a:t>‹N›</a:t>
            </a:fld>
            <a:endParaRPr lang="it-IT"/>
          </a:p>
        </p:txBody>
      </p:sp>
    </p:spTree>
    <p:extLst>
      <p:ext uri="{BB962C8B-B14F-4D97-AF65-F5344CB8AC3E}">
        <p14:creationId xmlns:p14="http://schemas.microsoft.com/office/powerpoint/2010/main" val="4174025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29DF56EF-BF60-4550-BC34-0126FFF5072B}"/>
              </a:ext>
            </a:extLst>
          </p:cNvPr>
          <p:cNvSpPr txBox="1"/>
          <p:nvPr/>
        </p:nvSpPr>
        <p:spPr>
          <a:xfrm>
            <a:off x="318655" y="277091"/>
            <a:ext cx="5264727" cy="6432530"/>
          </a:xfrm>
          <a:prstGeom prst="rect">
            <a:avLst/>
          </a:prstGeom>
          <a:noFill/>
        </p:spPr>
        <p:txBody>
          <a:bodyPr wrap="square" rtlCol="0">
            <a:spAutoFit/>
          </a:bodyPr>
          <a:lstStyle/>
          <a:p>
            <a:pPr algn="ctr"/>
            <a:r>
              <a:rPr lang="en-US" sz="2400" b="1" dirty="0">
                <a:solidFill>
                  <a:srgbClr val="FF0000"/>
                </a:solidFill>
              </a:rPr>
              <a:t>Positivism in Europe</a:t>
            </a:r>
          </a:p>
          <a:p>
            <a:pPr algn="just"/>
            <a:r>
              <a:rPr lang="en-US" sz="2400" dirty="0"/>
              <a:t>The European culture of the second half of the 19th century was dominated by “Positivism", a current of thought born in France around 1820.</a:t>
            </a:r>
          </a:p>
          <a:p>
            <a:pPr algn="just"/>
            <a:r>
              <a:rPr lang="en-US" sz="2400" dirty="0"/>
              <a:t>The term "positivism" indicates a knowledge modeled on "positive" disciplines such as mathematics, physics and natural sciences, based on an observation of real, concrete phenomena, and on the principle of verifying the theory with proof of facts.</a:t>
            </a:r>
          </a:p>
          <a:p>
            <a:pPr algn="just"/>
            <a:r>
              <a:rPr lang="en-US" sz="2400" dirty="0"/>
              <a:t>The term also extends to philosophy, literature and the arts. This current was born in correspondence with the period of progress in which we live, due to the Industrial Revolution.</a:t>
            </a:r>
            <a:endParaRPr lang="it-IT" sz="2400" dirty="0"/>
          </a:p>
        </p:txBody>
      </p:sp>
      <p:pic>
        <p:nvPicPr>
          <p:cNvPr id="3" name="Immagine 2">
            <a:extLst>
              <a:ext uri="{FF2B5EF4-FFF2-40B4-BE49-F238E27FC236}">
                <a16:creationId xmlns:a16="http://schemas.microsoft.com/office/drawing/2014/main" id="{ADD53488-A947-4275-9B38-FE102152F6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2763" y="1269268"/>
            <a:ext cx="6096000" cy="4448175"/>
          </a:xfrm>
          <a:prstGeom prst="rect">
            <a:avLst/>
          </a:prstGeom>
        </p:spPr>
      </p:pic>
    </p:spTree>
    <p:extLst>
      <p:ext uri="{BB962C8B-B14F-4D97-AF65-F5344CB8AC3E}">
        <p14:creationId xmlns:p14="http://schemas.microsoft.com/office/powerpoint/2010/main" val="3883369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B6F456B3-2ACC-4B28-B358-0F0821A490AD}"/>
              </a:ext>
            </a:extLst>
          </p:cNvPr>
          <p:cNvSpPr txBox="1"/>
          <p:nvPr/>
        </p:nvSpPr>
        <p:spPr>
          <a:xfrm>
            <a:off x="498763" y="151178"/>
            <a:ext cx="5832764" cy="6124754"/>
          </a:xfrm>
          <a:prstGeom prst="rect">
            <a:avLst/>
          </a:prstGeom>
          <a:noFill/>
        </p:spPr>
        <p:txBody>
          <a:bodyPr wrap="square" rtlCol="0">
            <a:spAutoFit/>
          </a:bodyPr>
          <a:lstStyle/>
          <a:p>
            <a:pPr algn="ctr"/>
            <a:r>
              <a:rPr lang="en-US" sz="2800" b="1" dirty="0">
                <a:solidFill>
                  <a:srgbClr val="FF0000"/>
                </a:solidFill>
              </a:rPr>
              <a:t>Giovanni Verga</a:t>
            </a:r>
          </a:p>
          <a:p>
            <a:pPr algn="just"/>
            <a:r>
              <a:rPr lang="en-US" sz="2800" dirty="0"/>
              <a:t>Giovanni Verga (1840-1922) is one of the best-known Italian storytellers of the second half of the 19th century. He was the author of novels, short stories and plays and his name is inextricably linked to the Italian Verism movement.</a:t>
            </a:r>
          </a:p>
          <a:p>
            <a:pPr algn="just"/>
            <a:r>
              <a:rPr lang="en-US" sz="2800" dirty="0"/>
              <a:t>The contact with the cities of the new unitary state (Florence, Milan) and the growing distrust of modern life and worldly environments determine in Verga a return to its roots, to that Sicilian world left out of history and dominated by immutable laws.</a:t>
            </a:r>
            <a:endParaRPr lang="it-IT" sz="2800" dirty="0"/>
          </a:p>
        </p:txBody>
      </p:sp>
      <p:pic>
        <p:nvPicPr>
          <p:cNvPr id="6" name="Immagine 5">
            <a:extLst>
              <a:ext uri="{FF2B5EF4-FFF2-40B4-BE49-F238E27FC236}">
                <a16:creationId xmlns:a16="http://schemas.microsoft.com/office/drawing/2014/main" id="{9F72C0A9-B53F-4F15-830C-7BB4A318D7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3418" y="307107"/>
            <a:ext cx="4682836" cy="6243782"/>
          </a:xfrm>
          <a:prstGeom prst="rect">
            <a:avLst/>
          </a:prstGeom>
        </p:spPr>
      </p:pic>
    </p:spTree>
    <p:extLst>
      <p:ext uri="{BB962C8B-B14F-4D97-AF65-F5344CB8AC3E}">
        <p14:creationId xmlns:p14="http://schemas.microsoft.com/office/powerpoint/2010/main" val="31156722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17C864DC-769B-4FCB-AED3-DF541C906CD7}"/>
              </a:ext>
            </a:extLst>
          </p:cNvPr>
          <p:cNvSpPr txBox="1"/>
          <p:nvPr/>
        </p:nvSpPr>
        <p:spPr>
          <a:xfrm>
            <a:off x="207818" y="277091"/>
            <a:ext cx="5888182" cy="6494085"/>
          </a:xfrm>
          <a:prstGeom prst="rect">
            <a:avLst/>
          </a:prstGeom>
          <a:noFill/>
        </p:spPr>
        <p:txBody>
          <a:bodyPr wrap="square" rtlCol="0">
            <a:spAutoFit/>
          </a:bodyPr>
          <a:lstStyle/>
          <a:p>
            <a:pPr algn="ctr"/>
            <a:r>
              <a:rPr lang="en-US" sz="2600" b="1" i="1" dirty="0">
                <a:solidFill>
                  <a:srgbClr val="FF0000"/>
                </a:solidFill>
              </a:rPr>
              <a:t>Novelle rusticane</a:t>
            </a:r>
          </a:p>
          <a:p>
            <a:pPr algn="just"/>
            <a:r>
              <a:rPr lang="en-US" sz="2600" i="1" dirty="0"/>
              <a:t>Novelle rusticane </a:t>
            </a:r>
            <a:r>
              <a:rPr lang="en-US" sz="2600" dirty="0"/>
              <a:t>is a collection of twelve short stories written by Giovanni Verga and published in Turin in 1883. The collection belongs to the author's now admittedly veristic phase and follows the </a:t>
            </a:r>
            <a:r>
              <a:rPr lang="en-US" sz="2600" i="1" dirty="0"/>
              <a:t>Vita dei campi collection </a:t>
            </a:r>
            <a:r>
              <a:rPr lang="en-US" sz="2600" dirty="0"/>
              <a:t>(1880), the novel I Malavoglia (1881) and the first sketches by </a:t>
            </a:r>
            <a:r>
              <a:rPr lang="en-US" sz="2600" i="1" dirty="0"/>
              <a:t>Mastro don Gesualdo</a:t>
            </a:r>
            <a:r>
              <a:rPr lang="en-US" sz="2600" dirty="0"/>
              <a:t>, which date back to 1881-1882.</a:t>
            </a:r>
          </a:p>
          <a:p>
            <a:pPr algn="just"/>
            <a:r>
              <a:rPr lang="en-US" sz="2600" dirty="0"/>
              <a:t>The theme around which the collection revolves is stuff, material possession, seen by the protagonists as the only possibility to counter the misery of the human condition, in a struggle for survival that has only won and no winner.</a:t>
            </a:r>
            <a:endParaRPr lang="it-IT" sz="2600" dirty="0"/>
          </a:p>
        </p:txBody>
      </p:sp>
      <p:pic>
        <p:nvPicPr>
          <p:cNvPr id="3" name="Immagine 2">
            <a:extLst>
              <a:ext uri="{FF2B5EF4-FFF2-40B4-BE49-F238E27FC236}">
                <a16:creationId xmlns:a16="http://schemas.microsoft.com/office/drawing/2014/main" id="{2B5828A2-1A52-4273-9AFB-CBC1BB4037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2599" y="547721"/>
            <a:ext cx="4417292" cy="5762558"/>
          </a:xfrm>
          <a:prstGeom prst="rect">
            <a:avLst/>
          </a:prstGeom>
        </p:spPr>
      </p:pic>
    </p:spTree>
    <p:extLst>
      <p:ext uri="{BB962C8B-B14F-4D97-AF65-F5344CB8AC3E}">
        <p14:creationId xmlns:p14="http://schemas.microsoft.com/office/powerpoint/2010/main" val="1596650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8E76FA4-90FB-40FC-A41E-D8AFA1D70687}"/>
              </a:ext>
            </a:extLst>
          </p:cNvPr>
          <p:cNvSpPr txBox="1"/>
          <p:nvPr/>
        </p:nvSpPr>
        <p:spPr>
          <a:xfrm>
            <a:off x="290945" y="332509"/>
            <a:ext cx="5805055" cy="6432530"/>
          </a:xfrm>
          <a:prstGeom prst="rect">
            <a:avLst/>
          </a:prstGeom>
          <a:noFill/>
        </p:spPr>
        <p:txBody>
          <a:bodyPr wrap="square" rtlCol="0">
            <a:spAutoFit/>
          </a:bodyPr>
          <a:lstStyle/>
          <a:p>
            <a:pPr algn="ctr"/>
            <a:r>
              <a:rPr lang="en-US" sz="2400" b="1" dirty="0">
                <a:solidFill>
                  <a:srgbClr val="FF0000"/>
                </a:solidFill>
              </a:rPr>
              <a:t>The birth of Evolutionism</a:t>
            </a:r>
          </a:p>
          <a:p>
            <a:pPr algn="just"/>
            <a:r>
              <a:rPr lang="en-US" sz="2400" dirty="0"/>
              <a:t>A contrasting emphasis was taken by the theory of evolution formulated by the English biologist Charles Darwin (1809-1882), who published </a:t>
            </a:r>
            <a:r>
              <a:rPr lang="en-US" sz="2400" i="1" dirty="0"/>
              <a:t>The Origin of Species </a:t>
            </a:r>
            <a:r>
              <a:rPr lang="en-US" sz="2400" dirty="0"/>
              <a:t>in 1859 and then </a:t>
            </a:r>
            <a:r>
              <a:rPr lang="en-US" sz="2400" i="1" dirty="0"/>
              <a:t>The Origin of Man </a:t>
            </a:r>
            <a:r>
              <a:rPr lang="en-US" sz="2400" dirty="0"/>
              <a:t>in 1871.</a:t>
            </a:r>
          </a:p>
          <a:p>
            <a:pPr algn="just"/>
            <a:r>
              <a:rPr lang="en-US" sz="2400" dirty="0"/>
              <a:t>Studying the similarities and differences present in some animal and plant species in different places in the world, Darwin came to affirm that species tend to change due to random variations, which occur on an individual level. According to this theory, the strongest and most resistant individuals, characterized by more advantageous variations with respect to their environment, survive, while the weaker ones are eliminated.</a:t>
            </a:r>
            <a:endParaRPr lang="it-IT" sz="2400" dirty="0"/>
          </a:p>
        </p:txBody>
      </p:sp>
      <p:pic>
        <p:nvPicPr>
          <p:cNvPr id="3" name="Immagine 2">
            <a:extLst>
              <a:ext uri="{FF2B5EF4-FFF2-40B4-BE49-F238E27FC236}">
                <a16:creationId xmlns:a16="http://schemas.microsoft.com/office/drawing/2014/main" id="{683C5D44-E972-4BA3-BA0D-BECF7948B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5382" y="1444918"/>
            <a:ext cx="5652655" cy="3968164"/>
          </a:xfrm>
          <a:prstGeom prst="rect">
            <a:avLst/>
          </a:prstGeom>
        </p:spPr>
      </p:pic>
    </p:spTree>
    <p:extLst>
      <p:ext uri="{BB962C8B-B14F-4D97-AF65-F5344CB8AC3E}">
        <p14:creationId xmlns:p14="http://schemas.microsoft.com/office/powerpoint/2010/main" val="1590712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D47BA4F5-2886-467D-AAB8-26B72D045EF1}"/>
              </a:ext>
            </a:extLst>
          </p:cNvPr>
          <p:cNvSpPr txBox="1"/>
          <p:nvPr/>
        </p:nvSpPr>
        <p:spPr>
          <a:xfrm>
            <a:off x="166255" y="249383"/>
            <a:ext cx="6567054" cy="5509200"/>
          </a:xfrm>
          <a:prstGeom prst="rect">
            <a:avLst/>
          </a:prstGeom>
          <a:noFill/>
        </p:spPr>
        <p:txBody>
          <a:bodyPr wrap="square" rtlCol="0">
            <a:spAutoFit/>
          </a:bodyPr>
          <a:lstStyle/>
          <a:p>
            <a:pPr algn="ctr"/>
            <a:r>
              <a:rPr lang="en-US" sz="2200" b="1" dirty="0">
                <a:solidFill>
                  <a:srgbClr val="FF0000"/>
                </a:solidFill>
              </a:rPr>
              <a:t>From Realism to Naturalism</a:t>
            </a:r>
          </a:p>
          <a:p>
            <a:pPr algn="just"/>
            <a:r>
              <a:rPr lang="en-US" sz="2200" dirty="0"/>
              <a:t>In conjunction with the theoretical formulations of Positivism, the poetics of Naturalism, in France, and of Verism, in Italy, were established in the European literature of the second half of the 19th century, considered continuations and developments of the realism of 1830. Realism indicates a concrete representation objective of reality, in close connection with the birth of sociology and positivist thought, which is based on the direct observation of phenomena and on the scientific method. The forefathers of realist fiction were Stendhal, and Dickens.</a:t>
            </a:r>
          </a:p>
          <a:p>
            <a:pPr algn="just"/>
            <a:r>
              <a:rPr lang="en-US" sz="2200" dirty="0"/>
              <a:t>Naturalism shared attention to contemporary reality with realism. The author is a scientist and therefore can only speak of what he has experience, of contemporary events analyzed objectively.</a:t>
            </a:r>
            <a:endParaRPr lang="it-IT" sz="2200" dirty="0"/>
          </a:p>
        </p:txBody>
      </p:sp>
      <p:pic>
        <p:nvPicPr>
          <p:cNvPr id="3" name="Immagine 2">
            <a:extLst>
              <a:ext uri="{FF2B5EF4-FFF2-40B4-BE49-F238E27FC236}">
                <a16:creationId xmlns:a16="http://schemas.microsoft.com/office/drawing/2014/main" id="{139D5F2F-0A43-487B-8740-007841BBB3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8189" y="987515"/>
            <a:ext cx="4862865" cy="4032936"/>
          </a:xfrm>
          <a:prstGeom prst="rect">
            <a:avLst/>
          </a:prstGeom>
        </p:spPr>
      </p:pic>
    </p:spTree>
    <p:extLst>
      <p:ext uri="{BB962C8B-B14F-4D97-AF65-F5344CB8AC3E}">
        <p14:creationId xmlns:p14="http://schemas.microsoft.com/office/powerpoint/2010/main" val="3181421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D96E456-3173-49E3-907D-3E6EF6300CB4}"/>
              </a:ext>
            </a:extLst>
          </p:cNvPr>
          <p:cNvSpPr txBox="1"/>
          <p:nvPr/>
        </p:nvSpPr>
        <p:spPr>
          <a:xfrm>
            <a:off x="346364" y="290945"/>
            <a:ext cx="5749636" cy="5509200"/>
          </a:xfrm>
          <a:prstGeom prst="rect">
            <a:avLst/>
          </a:prstGeom>
          <a:noFill/>
        </p:spPr>
        <p:txBody>
          <a:bodyPr wrap="square" rtlCol="0">
            <a:spAutoFit/>
          </a:bodyPr>
          <a:lstStyle/>
          <a:p>
            <a:pPr algn="ctr"/>
            <a:r>
              <a:rPr lang="en-US" sz="2200" b="1" dirty="0">
                <a:solidFill>
                  <a:srgbClr val="FF0000"/>
                </a:solidFill>
              </a:rPr>
              <a:t>Verism</a:t>
            </a:r>
          </a:p>
          <a:p>
            <a:pPr algn="just"/>
            <a:r>
              <a:rPr lang="en-US" sz="2200" dirty="0"/>
              <a:t>Verism is a literary current that established itself during the nineteenth century in Italy thanks to the Sicilian writer Giovanni Verga, who dedicated his literary activity to writing stories of everyday life, such as the events of Sicilian fishermen through the famous novel </a:t>
            </a:r>
            <a:r>
              <a:rPr lang="en-US" sz="2200" i="1" dirty="0"/>
              <a:t>I Malavoglia</a:t>
            </a:r>
            <a:r>
              <a:rPr lang="en-US" sz="2200" dirty="0"/>
              <a:t>, in which the events of the Malavoglia family of Aci Trezza are told.</a:t>
            </a:r>
          </a:p>
          <a:p>
            <a:pPr algn="just"/>
            <a:r>
              <a:rPr lang="en-US" sz="2200" dirty="0"/>
              <a:t>Like French Naturalism, Verism is founded on the principles of the positivist literary movement. Realism is based on truth, that is, it tells real daily life events, as they are. The subject of which realism often tells are the less well-off social classes, such as the peasant one, and also deals with their rights.</a:t>
            </a:r>
            <a:endParaRPr lang="it-IT" sz="2200" dirty="0"/>
          </a:p>
        </p:txBody>
      </p:sp>
      <p:pic>
        <p:nvPicPr>
          <p:cNvPr id="3" name="Immagine 2">
            <a:extLst>
              <a:ext uri="{FF2B5EF4-FFF2-40B4-BE49-F238E27FC236}">
                <a16:creationId xmlns:a16="http://schemas.microsoft.com/office/drawing/2014/main" id="{C7B06039-2698-40F9-BB0F-2C3F235018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9220" y="1685693"/>
            <a:ext cx="5633026" cy="3486613"/>
          </a:xfrm>
          <a:prstGeom prst="rect">
            <a:avLst/>
          </a:prstGeom>
        </p:spPr>
      </p:pic>
    </p:spTree>
    <p:extLst>
      <p:ext uri="{BB962C8B-B14F-4D97-AF65-F5344CB8AC3E}">
        <p14:creationId xmlns:p14="http://schemas.microsoft.com/office/powerpoint/2010/main" val="4183556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4807CEC-8D29-4F45-B38F-B8D87B18D98B}"/>
              </a:ext>
            </a:extLst>
          </p:cNvPr>
          <p:cNvSpPr txBox="1"/>
          <p:nvPr/>
        </p:nvSpPr>
        <p:spPr>
          <a:xfrm>
            <a:off x="263236" y="249382"/>
            <a:ext cx="5832764" cy="6109365"/>
          </a:xfrm>
          <a:prstGeom prst="rect">
            <a:avLst/>
          </a:prstGeom>
          <a:noFill/>
        </p:spPr>
        <p:txBody>
          <a:bodyPr wrap="square" rtlCol="0">
            <a:spAutoFit/>
          </a:bodyPr>
          <a:lstStyle/>
          <a:p>
            <a:pPr algn="ctr"/>
            <a:r>
              <a:rPr lang="en-US" sz="2300" b="1" dirty="0">
                <a:solidFill>
                  <a:srgbClr val="FF0000"/>
                </a:solidFill>
              </a:rPr>
              <a:t>Charles Dickens</a:t>
            </a:r>
          </a:p>
          <a:p>
            <a:pPr algn="just"/>
            <a:r>
              <a:rPr lang="en-US" sz="2300" dirty="0"/>
              <a:t>Charles Dickens was born in 1812 in Portsmouth, a town where his father worked as an employee of the British Navy. Later the family moved to Chatham in Kent, and here Dickens attended school and began to be fond of reading, in particular reading the novels of Daniel Defoe and Henry Fielding.</a:t>
            </a:r>
          </a:p>
          <a:p>
            <a:pPr algn="just"/>
            <a:r>
              <a:rPr lang="en-US" sz="2300" dirty="0"/>
              <a:t>Dickens was a very prolific and hugely successful writer who ranged across many genres, he not only wrote novels but was engaged in various literary pursuits, also wrote for the theater and spent the last years of his life traveling and reading his works in public some also in the presence of Queen Victoria. He died in 1870 and was buried in the poets' corner in Westminster Abbey in London.</a:t>
            </a:r>
            <a:r>
              <a:rPr lang="it-IT" sz="2300" dirty="0"/>
              <a:t> </a:t>
            </a:r>
          </a:p>
        </p:txBody>
      </p:sp>
      <p:pic>
        <p:nvPicPr>
          <p:cNvPr id="3" name="Immagine 2">
            <a:extLst>
              <a:ext uri="{FF2B5EF4-FFF2-40B4-BE49-F238E27FC236}">
                <a16:creationId xmlns:a16="http://schemas.microsoft.com/office/drawing/2014/main" id="{C14EC8D5-117C-4013-9E18-0EC8615CA6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6730" y="1399309"/>
            <a:ext cx="5335878" cy="3808483"/>
          </a:xfrm>
          <a:prstGeom prst="rect">
            <a:avLst/>
          </a:prstGeom>
        </p:spPr>
      </p:pic>
    </p:spTree>
    <p:extLst>
      <p:ext uri="{BB962C8B-B14F-4D97-AF65-F5344CB8AC3E}">
        <p14:creationId xmlns:p14="http://schemas.microsoft.com/office/powerpoint/2010/main" val="4201616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6EB6C4AC-C610-4520-AFCE-BF93FE526029}"/>
              </a:ext>
            </a:extLst>
          </p:cNvPr>
          <p:cNvSpPr txBox="1"/>
          <p:nvPr/>
        </p:nvSpPr>
        <p:spPr>
          <a:xfrm>
            <a:off x="374073" y="304800"/>
            <a:ext cx="5721927" cy="5632311"/>
          </a:xfrm>
          <a:prstGeom prst="rect">
            <a:avLst/>
          </a:prstGeom>
          <a:noFill/>
        </p:spPr>
        <p:txBody>
          <a:bodyPr wrap="square" rtlCol="0">
            <a:spAutoFit/>
          </a:bodyPr>
          <a:lstStyle/>
          <a:p>
            <a:pPr algn="ctr"/>
            <a:r>
              <a:rPr lang="en-US" sz="2400" b="1" dirty="0">
                <a:solidFill>
                  <a:srgbClr val="FF0000"/>
                </a:solidFill>
              </a:rPr>
              <a:t>Themes and characters in Dickens' novels</a:t>
            </a:r>
          </a:p>
          <a:p>
            <a:pPr algn="just"/>
            <a:r>
              <a:rPr lang="en-US" sz="2400" dirty="0"/>
              <a:t>Charles Dickens set most of his novels in London, a city that he knew well thanks to his work as a journalist that led him to investigate the most infamous London neighborhoods.</a:t>
            </a:r>
          </a:p>
          <a:p>
            <a:pPr algn="just"/>
            <a:r>
              <a:rPr lang="en-US" sz="2400" dirty="0"/>
              <a:t>The writer was aware of the material and spiritual corruption of the time caused above all by the Industrial Revolution and for this he developed a critical attitude towards society, denouncing the terrible conditions in which workers, child labor, crime, prostitution were forced to work. and the English legal system he had no sympathy for.</a:t>
            </a:r>
            <a:endParaRPr lang="it-IT" sz="2400" dirty="0"/>
          </a:p>
        </p:txBody>
      </p:sp>
      <p:pic>
        <p:nvPicPr>
          <p:cNvPr id="3" name="Immagine 2">
            <a:extLst>
              <a:ext uri="{FF2B5EF4-FFF2-40B4-BE49-F238E27FC236}">
                <a16:creationId xmlns:a16="http://schemas.microsoft.com/office/drawing/2014/main" id="{A625FA34-DBFB-487E-8832-DD0C534F62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1355" y="446810"/>
            <a:ext cx="4941915" cy="5964380"/>
          </a:xfrm>
          <a:prstGeom prst="rect">
            <a:avLst/>
          </a:prstGeom>
        </p:spPr>
      </p:pic>
    </p:spTree>
    <p:extLst>
      <p:ext uri="{BB962C8B-B14F-4D97-AF65-F5344CB8AC3E}">
        <p14:creationId xmlns:p14="http://schemas.microsoft.com/office/powerpoint/2010/main" val="1642992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5259BE22-4401-4F6E-9A0E-0F8C6E558135}"/>
              </a:ext>
            </a:extLst>
          </p:cNvPr>
          <p:cNvSpPr txBox="1"/>
          <p:nvPr/>
        </p:nvSpPr>
        <p:spPr>
          <a:xfrm>
            <a:off x="734735" y="374074"/>
            <a:ext cx="5805053" cy="5262979"/>
          </a:xfrm>
          <a:prstGeom prst="rect">
            <a:avLst/>
          </a:prstGeom>
          <a:noFill/>
        </p:spPr>
        <p:txBody>
          <a:bodyPr wrap="square" rtlCol="0">
            <a:spAutoFit/>
          </a:bodyPr>
          <a:lstStyle/>
          <a:p>
            <a:pPr algn="ctr"/>
            <a:r>
              <a:rPr lang="en-US" sz="2800" b="1" dirty="0">
                <a:solidFill>
                  <a:srgbClr val="FF0000"/>
                </a:solidFill>
              </a:rPr>
              <a:t>Oliver Twist</a:t>
            </a:r>
          </a:p>
          <a:p>
            <a:pPr algn="just"/>
            <a:r>
              <a:rPr lang="en-US" sz="2800" dirty="0"/>
              <a:t>Published in 1837 and set in London, Oliver Twist tells the story of the homonymous orphan boy who, at the age of nine, escapes from the institute where he grew up and joins a gang of young criminals.</a:t>
            </a:r>
          </a:p>
          <a:p>
            <a:pPr algn="just"/>
            <a:r>
              <a:rPr lang="en-US" sz="2800" dirty="0"/>
              <a:t>The work inaugurates the trend of the English social novel and, through Oliver Twist, Dickens tells the exploitation of child labor and social injustice.</a:t>
            </a:r>
            <a:endParaRPr lang="it-IT" sz="2400" dirty="0"/>
          </a:p>
        </p:txBody>
      </p:sp>
      <p:pic>
        <p:nvPicPr>
          <p:cNvPr id="3" name="Immagine 2">
            <a:extLst>
              <a:ext uri="{FF2B5EF4-FFF2-40B4-BE49-F238E27FC236}">
                <a16:creationId xmlns:a16="http://schemas.microsoft.com/office/drawing/2014/main" id="{CE8F712F-459C-4CDE-B628-C9520435E6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2136" y="162996"/>
            <a:ext cx="4070438" cy="6532007"/>
          </a:xfrm>
          <a:prstGeom prst="rect">
            <a:avLst/>
          </a:prstGeom>
        </p:spPr>
      </p:pic>
    </p:spTree>
    <p:extLst>
      <p:ext uri="{BB962C8B-B14F-4D97-AF65-F5344CB8AC3E}">
        <p14:creationId xmlns:p14="http://schemas.microsoft.com/office/powerpoint/2010/main" val="2147692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DD37517-1D66-4D25-9598-CE6F7DE867A1}"/>
              </a:ext>
            </a:extLst>
          </p:cNvPr>
          <p:cNvSpPr txBox="1"/>
          <p:nvPr/>
        </p:nvSpPr>
        <p:spPr>
          <a:xfrm>
            <a:off x="463907" y="333789"/>
            <a:ext cx="5818909" cy="6186309"/>
          </a:xfrm>
          <a:prstGeom prst="rect">
            <a:avLst/>
          </a:prstGeom>
          <a:noFill/>
        </p:spPr>
        <p:txBody>
          <a:bodyPr wrap="square" rtlCol="0">
            <a:spAutoFit/>
          </a:bodyPr>
          <a:lstStyle/>
          <a:p>
            <a:pPr algn="ctr"/>
            <a:r>
              <a:rPr lang="en-US" sz="2200" b="1" dirty="0">
                <a:solidFill>
                  <a:srgbClr val="FF0000"/>
                </a:solidFill>
              </a:rPr>
              <a:t>Benito Pérez Galdós</a:t>
            </a:r>
          </a:p>
          <a:p>
            <a:pPr algn="just"/>
            <a:r>
              <a:rPr lang="en-US" sz="2200" dirty="0"/>
              <a:t>Benito Pèrez Galdòs was born in Las Palmas (Canary Islands) in 1843.</a:t>
            </a:r>
          </a:p>
          <a:p>
            <a:pPr algn="just"/>
            <a:r>
              <a:rPr lang="en-US" sz="2200" dirty="0"/>
              <a:t>In 1867 in Paris he met Baudelaire, who brought him into contact with a naturalist and realist narrative unknown to him, which would influence him enormously. In 1873 the first series of </a:t>
            </a:r>
            <a:r>
              <a:rPr lang="en-US" sz="2200" i="1" dirty="0"/>
              <a:t>Episodios Nacionales </a:t>
            </a:r>
            <a:r>
              <a:rPr lang="en-US" sz="2200" dirty="0"/>
              <a:t>was published. It is a fictionalized story of Spanish life in the 19th century.</a:t>
            </a:r>
          </a:p>
          <a:p>
            <a:pPr algn="just"/>
            <a:r>
              <a:rPr lang="en-US" sz="2200" dirty="0"/>
              <a:t>His career is characterized by a clear and marked realism: he is a brilliant observer, with strong intuitions, which allow him to reflect both the environments and the actions he describes, and the perfect portraits of places and characters.</a:t>
            </a:r>
          </a:p>
          <a:p>
            <a:pPr algn="just"/>
            <a:r>
              <a:rPr lang="en-US" sz="2200" dirty="0"/>
              <a:t>The characters of him, which he himself often makes fun of, are people who live in misery, humble, naive and simple.</a:t>
            </a:r>
            <a:endParaRPr lang="it-IT" sz="2200" dirty="0"/>
          </a:p>
        </p:txBody>
      </p:sp>
      <p:pic>
        <p:nvPicPr>
          <p:cNvPr id="3" name="Immagine 2">
            <a:extLst>
              <a:ext uri="{FF2B5EF4-FFF2-40B4-BE49-F238E27FC236}">
                <a16:creationId xmlns:a16="http://schemas.microsoft.com/office/drawing/2014/main" id="{2790488F-CA38-455A-867E-41AEACA9E4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8643" y="337902"/>
            <a:ext cx="4919450" cy="6182196"/>
          </a:xfrm>
          <a:prstGeom prst="rect">
            <a:avLst/>
          </a:prstGeom>
        </p:spPr>
      </p:pic>
    </p:spTree>
    <p:extLst>
      <p:ext uri="{BB962C8B-B14F-4D97-AF65-F5344CB8AC3E}">
        <p14:creationId xmlns:p14="http://schemas.microsoft.com/office/powerpoint/2010/main" val="346313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6DE1846-0C47-4C30-9FEB-44D41502F4F6}"/>
              </a:ext>
            </a:extLst>
          </p:cNvPr>
          <p:cNvSpPr txBox="1"/>
          <p:nvPr/>
        </p:nvSpPr>
        <p:spPr>
          <a:xfrm>
            <a:off x="360218" y="318655"/>
            <a:ext cx="5735782" cy="484909"/>
          </a:xfrm>
          <a:prstGeom prst="rect">
            <a:avLst/>
          </a:prstGeom>
          <a:noFill/>
        </p:spPr>
        <p:txBody>
          <a:bodyPr wrap="square" rtlCol="0">
            <a:spAutoFit/>
          </a:bodyPr>
          <a:lstStyle/>
          <a:p>
            <a:endParaRPr lang="it-IT" dirty="0"/>
          </a:p>
        </p:txBody>
      </p:sp>
      <p:sp>
        <p:nvSpPr>
          <p:cNvPr id="5" name="CasellaDiTesto 4">
            <a:extLst>
              <a:ext uri="{FF2B5EF4-FFF2-40B4-BE49-F238E27FC236}">
                <a16:creationId xmlns:a16="http://schemas.microsoft.com/office/drawing/2014/main" id="{9EE937F4-5D02-4C03-A645-6E59C2B8AE8F}"/>
              </a:ext>
            </a:extLst>
          </p:cNvPr>
          <p:cNvSpPr txBox="1"/>
          <p:nvPr/>
        </p:nvSpPr>
        <p:spPr>
          <a:xfrm>
            <a:off x="360218" y="318655"/>
            <a:ext cx="5735782" cy="4401205"/>
          </a:xfrm>
          <a:prstGeom prst="rect">
            <a:avLst/>
          </a:prstGeom>
          <a:noFill/>
        </p:spPr>
        <p:txBody>
          <a:bodyPr wrap="square" rtlCol="0">
            <a:spAutoFit/>
          </a:bodyPr>
          <a:lstStyle/>
          <a:p>
            <a:pPr algn="ctr"/>
            <a:r>
              <a:rPr lang="en-US" sz="2800" b="1" i="1" dirty="0">
                <a:solidFill>
                  <a:srgbClr val="FF0000"/>
                </a:solidFill>
              </a:rPr>
              <a:t>Episodios Nacionales</a:t>
            </a:r>
          </a:p>
          <a:p>
            <a:pPr algn="just"/>
            <a:r>
              <a:rPr lang="en-US" sz="2800" i="1" dirty="0"/>
              <a:t>Episodios Nacionales </a:t>
            </a:r>
            <a:r>
              <a:rPr lang="en-US" sz="2800" dirty="0"/>
              <a:t>are a collection of forty-six historical novels written by Benito Pérez Galdós between 1872 and 1912. They are divided into five series and deal with Spanish history from around 1805 to 1880. They are fictional stories that add characters invented by the author within historical events.</a:t>
            </a:r>
            <a:endParaRPr lang="it-IT" dirty="0"/>
          </a:p>
        </p:txBody>
      </p:sp>
      <p:pic>
        <p:nvPicPr>
          <p:cNvPr id="3" name="Immagine 2">
            <a:extLst>
              <a:ext uri="{FF2B5EF4-FFF2-40B4-BE49-F238E27FC236}">
                <a16:creationId xmlns:a16="http://schemas.microsoft.com/office/drawing/2014/main" id="{51414B20-DF1D-4AB4-83B7-D5BD479A8B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1637" y="1936451"/>
            <a:ext cx="5320145" cy="2985097"/>
          </a:xfrm>
          <a:prstGeom prst="rect">
            <a:avLst/>
          </a:prstGeom>
        </p:spPr>
      </p:pic>
    </p:spTree>
    <p:extLst>
      <p:ext uri="{BB962C8B-B14F-4D97-AF65-F5344CB8AC3E}">
        <p14:creationId xmlns:p14="http://schemas.microsoft.com/office/powerpoint/2010/main" val="142450759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1182</Words>
  <Application>Microsoft Office PowerPoint</Application>
  <PresentationFormat>Widescreen</PresentationFormat>
  <Paragraphs>35</Paragraphs>
  <Slides>11</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11</vt:i4>
      </vt:variant>
    </vt:vector>
  </HeadingPairs>
  <TitlesOfParts>
    <vt:vector size="15"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Gaetano Pio Iavarone</dc:creator>
  <cp:lastModifiedBy>Gaetano Pio Iavarone</cp:lastModifiedBy>
  <cp:revision>4</cp:revision>
  <dcterms:created xsi:type="dcterms:W3CDTF">2021-03-06T17:31:09Z</dcterms:created>
  <dcterms:modified xsi:type="dcterms:W3CDTF">2021-04-19T17:30:44Z</dcterms:modified>
</cp:coreProperties>
</file>