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etano Pio Iavarone" userId="5d1df9516c4bb517" providerId="LiveId" clId="{B951E43C-BC74-4C28-8C8E-AC20B83C5836}"/>
    <pc:docChg chg="undo custSel addSld modSld">
      <pc:chgData name="Gaetano Pio Iavarone" userId="5d1df9516c4bb517" providerId="LiveId" clId="{B951E43C-BC74-4C28-8C8E-AC20B83C5836}" dt="2021-04-24T18:19:56.237" v="276" actId="20577"/>
      <pc:docMkLst>
        <pc:docMk/>
      </pc:docMkLst>
      <pc:sldChg chg="modSp mod">
        <pc:chgData name="Gaetano Pio Iavarone" userId="5d1df9516c4bb517" providerId="LiveId" clId="{B951E43C-BC74-4C28-8C8E-AC20B83C5836}" dt="2021-04-24T17:05:30.018" v="15" actId="113"/>
        <pc:sldMkLst>
          <pc:docMk/>
          <pc:sldMk cId="1546657065" sldId="257"/>
        </pc:sldMkLst>
        <pc:spChg chg="mod">
          <ac:chgData name="Gaetano Pio Iavarone" userId="5d1df9516c4bb517" providerId="LiveId" clId="{B951E43C-BC74-4C28-8C8E-AC20B83C5836}" dt="2021-04-24T17:05:30.018" v="15" actId="113"/>
          <ac:spMkLst>
            <pc:docMk/>
            <pc:sldMk cId="1546657065" sldId="257"/>
            <ac:spMk id="4" creationId="{A84CB46B-EA68-41FB-A438-06C93A58180C}"/>
          </ac:spMkLst>
        </pc:spChg>
      </pc:sldChg>
      <pc:sldChg chg="addSp delSp modSp new mod">
        <pc:chgData name="Gaetano Pio Iavarone" userId="5d1df9516c4bb517" providerId="LiveId" clId="{B951E43C-BC74-4C28-8C8E-AC20B83C5836}" dt="2021-04-24T18:19:46.320" v="268" actId="20577"/>
        <pc:sldMkLst>
          <pc:docMk/>
          <pc:sldMk cId="256785758" sldId="258"/>
        </pc:sldMkLst>
        <pc:spChg chg="del">
          <ac:chgData name="Gaetano Pio Iavarone" userId="5d1df9516c4bb517" providerId="LiveId" clId="{B951E43C-BC74-4C28-8C8E-AC20B83C5836}" dt="2021-04-24T17:05:56.708" v="17" actId="21"/>
          <ac:spMkLst>
            <pc:docMk/>
            <pc:sldMk cId="256785758" sldId="258"/>
            <ac:spMk id="2" creationId="{68521F4B-C997-4971-B77F-E9B20CB8EB0D}"/>
          </ac:spMkLst>
        </pc:spChg>
        <pc:spChg chg="del">
          <ac:chgData name="Gaetano Pio Iavarone" userId="5d1df9516c4bb517" providerId="LiveId" clId="{B951E43C-BC74-4C28-8C8E-AC20B83C5836}" dt="2021-04-24T17:06:00.069" v="18" actId="21"/>
          <ac:spMkLst>
            <pc:docMk/>
            <pc:sldMk cId="256785758" sldId="258"/>
            <ac:spMk id="3" creationId="{2CDD9909-E226-4346-9FD1-34481F70E72E}"/>
          </ac:spMkLst>
        </pc:spChg>
        <pc:spChg chg="add mod">
          <ac:chgData name="Gaetano Pio Iavarone" userId="5d1df9516c4bb517" providerId="LiveId" clId="{B951E43C-BC74-4C28-8C8E-AC20B83C5836}" dt="2021-04-24T18:19:46.320" v="268" actId="20577"/>
          <ac:spMkLst>
            <pc:docMk/>
            <pc:sldMk cId="256785758" sldId="258"/>
            <ac:spMk id="4" creationId="{3627E6A8-CD05-48D3-9226-44ECF37B1BE0}"/>
          </ac:spMkLst>
        </pc:spChg>
      </pc:sldChg>
      <pc:sldChg chg="addSp delSp modSp new mod">
        <pc:chgData name="Gaetano Pio Iavarone" userId="5d1df9516c4bb517" providerId="LiveId" clId="{B951E43C-BC74-4C28-8C8E-AC20B83C5836}" dt="2021-04-24T18:19:56.237" v="276" actId="20577"/>
        <pc:sldMkLst>
          <pc:docMk/>
          <pc:sldMk cId="4084611470" sldId="259"/>
        </pc:sldMkLst>
        <pc:spChg chg="del">
          <ac:chgData name="Gaetano Pio Iavarone" userId="5d1df9516c4bb517" providerId="LiveId" clId="{B951E43C-BC74-4C28-8C8E-AC20B83C5836}" dt="2021-04-24T17:13:31.393" v="64" actId="21"/>
          <ac:spMkLst>
            <pc:docMk/>
            <pc:sldMk cId="4084611470" sldId="259"/>
            <ac:spMk id="2" creationId="{BFE63133-72E2-4E14-BDA0-396254F6052E}"/>
          </ac:spMkLst>
        </pc:spChg>
        <pc:spChg chg="del">
          <ac:chgData name="Gaetano Pio Iavarone" userId="5d1df9516c4bb517" providerId="LiveId" clId="{B951E43C-BC74-4C28-8C8E-AC20B83C5836}" dt="2021-04-24T17:13:28.398" v="63" actId="21"/>
          <ac:spMkLst>
            <pc:docMk/>
            <pc:sldMk cId="4084611470" sldId="259"/>
            <ac:spMk id="3" creationId="{49F871E2-6574-4028-83F3-531B021A2352}"/>
          </ac:spMkLst>
        </pc:spChg>
        <pc:spChg chg="add mod">
          <ac:chgData name="Gaetano Pio Iavarone" userId="5d1df9516c4bb517" providerId="LiveId" clId="{B951E43C-BC74-4C28-8C8E-AC20B83C5836}" dt="2021-04-24T18:19:56.237" v="276" actId="20577"/>
          <ac:spMkLst>
            <pc:docMk/>
            <pc:sldMk cId="4084611470" sldId="259"/>
            <ac:spMk id="4" creationId="{C7182BF9-2165-4016-B8FA-13849A123084}"/>
          </ac:spMkLst>
        </pc:spChg>
      </pc:sldChg>
      <pc:sldChg chg="addSp delSp modSp new mod">
        <pc:chgData name="Gaetano Pio Iavarone" userId="5d1df9516c4bb517" providerId="LiveId" clId="{B951E43C-BC74-4C28-8C8E-AC20B83C5836}" dt="2021-04-24T17:34:32.505" v="160" actId="113"/>
        <pc:sldMkLst>
          <pc:docMk/>
          <pc:sldMk cId="3970166698" sldId="260"/>
        </pc:sldMkLst>
        <pc:spChg chg="del">
          <ac:chgData name="Gaetano Pio Iavarone" userId="5d1df9516c4bb517" providerId="LiveId" clId="{B951E43C-BC74-4C28-8C8E-AC20B83C5836}" dt="2021-04-24T17:32:08.665" v="116" actId="21"/>
          <ac:spMkLst>
            <pc:docMk/>
            <pc:sldMk cId="3970166698" sldId="260"/>
            <ac:spMk id="2" creationId="{EC284412-AE77-4961-B774-C5FBB453C957}"/>
          </ac:spMkLst>
        </pc:spChg>
        <pc:spChg chg="del">
          <ac:chgData name="Gaetano Pio Iavarone" userId="5d1df9516c4bb517" providerId="LiveId" clId="{B951E43C-BC74-4C28-8C8E-AC20B83C5836}" dt="2021-04-24T17:32:06.480" v="115" actId="21"/>
          <ac:spMkLst>
            <pc:docMk/>
            <pc:sldMk cId="3970166698" sldId="260"/>
            <ac:spMk id="3" creationId="{63B82779-6CC3-4C1D-9270-83C5FD4345C7}"/>
          </ac:spMkLst>
        </pc:spChg>
        <pc:spChg chg="add mod">
          <ac:chgData name="Gaetano Pio Iavarone" userId="5d1df9516c4bb517" providerId="LiveId" clId="{B951E43C-BC74-4C28-8C8E-AC20B83C5836}" dt="2021-04-24T17:34:32.505" v="160" actId="113"/>
          <ac:spMkLst>
            <pc:docMk/>
            <pc:sldMk cId="3970166698" sldId="260"/>
            <ac:spMk id="4" creationId="{60E8CE06-B038-4E57-B802-045E85336248}"/>
          </ac:spMkLst>
        </pc:spChg>
      </pc:sldChg>
      <pc:sldChg chg="addSp delSp modSp new mod">
        <pc:chgData name="Gaetano Pio Iavarone" userId="5d1df9516c4bb517" providerId="LiveId" clId="{B951E43C-BC74-4C28-8C8E-AC20B83C5836}" dt="2021-04-24T17:37:35.103" v="176" actId="113"/>
        <pc:sldMkLst>
          <pc:docMk/>
          <pc:sldMk cId="1205593935" sldId="261"/>
        </pc:sldMkLst>
        <pc:spChg chg="del">
          <ac:chgData name="Gaetano Pio Iavarone" userId="5d1df9516c4bb517" providerId="LiveId" clId="{B951E43C-BC74-4C28-8C8E-AC20B83C5836}" dt="2021-04-24T17:35:06.123" v="163" actId="21"/>
          <ac:spMkLst>
            <pc:docMk/>
            <pc:sldMk cId="1205593935" sldId="261"/>
            <ac:spMk id="2" creationId="{0889E1C8-12F1-4FBC-A0D2-0F4C7B112542}"/>
          </ac:spMkLst>
        </pc:spChg>
        <pc:spChg chg="del">
          <ac:chgData name="Gaetano Pio Iavarone" userId="5d1df9516c4bb517" providerId="LiveId" clId="{B951E43C-BC74-4C28-8C8E-AC20B83C5836}" dt="2021-04-24T17:35:03.839" v="162" actId="21"/>
          <ac:spMkLst>
            <pc:docMk/>
            <pc:sldMk cId="1205593935" sldId="261"/>
            <ac:spMk id="3" creationId="{E5500045-0A67-494F-A9D8-67F77BD567A0}"/>
          </ac:spMkLst>
        </pc:spChg>
        <pc:spChg chg="add mod">
          <ac:chgData name="Gaetano Pio Iavarone" userId="5d1df9516c4bb517" providerId="LiveId" clId="{B951E43C-BC74-4C28-8C8E-AC20B83C5836}" dt="2021-04-24T17:37:35.103" v="176" actId="113"/>
          <ac:spMkLst>
            <pc:docMk/>
            <pc:sldMk cId="1205593935" sldId="261"/>
            <ac:spMk id="4" creationId="{9F28FA1B-8598-47BF-BE11-66CBAE639C6E}"/>
          </ac:spMkLst>
        </pc:spChg>
      </pc:sldChg>
      <pc:sldChg chg="addSp delSp modSp new mod">
        <pc:chgData name="Gaetano Pio Iavarone" userId="5d1df9516c4bb517" providerId="LiveId" clId="{B951E43C-BC74-4C28-8C8E-AC20B83C5836}" dt="2021-04-24T17:42:00.691" v="198" actId="113"/>
        <pc:sldMkLst>
          <pc:docMk/>
          <pc:sldMk cId="1129569303" sldId="262"/>
        </pc:sldMkLst>
        <pc:spChg chg="del">
          <ac:chgData name="Gaetano Pio Iavarone" userId="5d1df9516c4bb517" providerId="LiveId" clId="{B951E43C-BC74-4C28-8C8E-AC20B83C5836}" dt="2021-04-24T17:37:43.993" v="179" actId="21"/>
          <ac:spMkLst>
            <pc:docMk/>
            <pc:sldMk cId="1129569303" sldId="262"/>
            <ac:spMk id="2" creationId="{62046BE9-6DCE-4FE6-BDE0-0BBBEFB69C78}"/>
          </ac:spMkLst>
        </pc:spChg>
        <pc:spChg chg="del">
          <ac:chgData name="Gaetano Pio Iavarone" userId="5d1df9516c4bb517" providerId="LiveId" clId="{B951E43C-BC74-4C28-8C8E-AC20B83C5836}" dt="2021-04-24T17:37:41.648" v="178" actId="21"/>
          <ac:spMkLst>
            <pc:docMk/>
            <pc:sldMk cId="1129569303" sldId="262"/>
            <ac:spMk id="3" creationId="{96E1D940-1E47-4F2F-90D1-0B3CA8B784F1}"/>
          </ac:spMkLst>
        </pc:spChg>
        <pc:spChg chg="add mod">
          <ac:chgData name="Gaetano Pio Iavarone" userId="5d1df9516c4bb517" providerId="LiveId" clId="{B951E43C-BC74-4C28-8C8E-AC20B83C5836}" dt="2021-04-24T17:42:00.691" v="198" actId="113"/>
          <ac:spMkLst>
            <pc:docMk/>
            <pc:sldMk cId="1129569303" sldId="262"/>
            <ac:spMk id="4" creationId="{B018D3C5-C86D-485E-926D-062F9229BDFB}"/>
          </ac:spMkLst>
        </pc:spChg>
      </pc:sldChg>
      <pc:sldChg chg="addSp delSp modSp new mod">
        <pc:chgData name="Gaetano Pio Iavarone" userId="5d1df9516c4bb517" providerId="LiveId" clId="{B951E43C-BC74-4C28-8C8E-AC20B83C5836}" dt="2021-04-24T17:46:28.176" v="214" actId="14100"/>
        <pc:sldMkLst>
          <pc:docMk/>
          <pc:sldMk cId="4291694999" sldId="263"/>
        </pc:sldMkLst>
        <pc:spChg chg="del">
          <ac:chgData name="Gaetano Pio Iavarone" userId="5d1df9516c4bb517" providerId="LiveId" clId="{B951E43C-BC74-4C28-8C8E-AC20B83C5836}" dt="2021-04-24T17:43:09.834" v="201" actId="21"/>
          <ac:spMkLst>
            <pc:docMk/>
            <pc:sldMk cId="4291694999" sldId="263"/>
            <ac:spMk id="2" creationId="{1AB29E7A-D38E-4E7B-BA5E-BCA79A6595CE}"/>
          </ac:spMkLst>
        </pc:spChg>
        <pc:spChg chg="del">
          <ac:chgData name="Gaetano Pio Iavarone" userId="5d1df9516c4bb517" providerId="LiveId" clId="{B951E43C-BC74-4C28-8C8E-AC20B83C5836}" dt="2021-04-24T17:43:07.566" v="200" actId="21"/>
          <ac:spMkLst>
            <pc:docMk/>
            <pc:sldMk cId="4291694999" sldId="263"/>
            <ac:spMk id="3" creationId="{5D4879CF-60DE-4F66-AD30-480BBDD1D28B}"/>
          </ac:spMkLst>
        </pc:spChg>
        <pc:spChg chg="add mod">
          <ac:chgData name="Gaetano Pio Iavarone" userId="5d1df9516c4bb517" providerId="LiveId" clId="{B951E43C-BC74-4C28-8C8E-AC20B83C5836}" dt="2021-04-24T17:46:28.176" v="214" actId="14100"/>
          <ac:spMkLst>
            <pc:docMk/>
            <pc:sldMk cId="4291694999" sldId="263"/>
            <ac:spMk id="4" creationId="{EE8A0FF4-AA12-4063-8412-5AE4302D980A}"/>
          </ac:spMkLst>
        </pc:spChg>
      </pc:sldChg>
      <pc:sldChg chg="addSp delSp modSp new mod">
        <pc:chgData name="Gaetano Pio Iavarone" userId="5d1df9516c4bb517" providerId="LiveId" clId="{B951E43C-BC74-4C28-8C8E-AC20B83C5836}" dt="2021-04-24T17:55:26.400" v="231" actId="14100"/>
        <pc:sldMkLst>
          <pc:docMk/>
          <pc:sldMk cId="2734056096" sldId="264"/>
        </pc:sldMkLst>
        <pc:spChg chg="del">
          <ac:chgData name="Gaetano Pio Iavarone" userId="5d1df9516c4bb517" providerId="LiveId" clId="{B951E43C-BC74-4C28-8C8E-AC20B83C5836}" dt="2021-04-24T17:53:41.295" v="217" actId="21"/>
          <ac:spMkLst>
            <pc:docMk/>
            <pc:sldMk cId="2734056096" sldId="264"/>
            <ac:spMk id="2" creationId="{3C5B6590-CBBA-43DE-8C48-ED70D374455C}"/>
          </ac:spMkLst>
        </pc:spChg>
        <pc:spChg chg="del">
          <ac:chgData name="Gaetano Pio Iavarone" userId="5d1df9516c4bb517" providerId="LiveId" clId="{B951E43C-BC74-4C28-8C8E-AC20B83C5836}" dt="2021-04-24T17:53:39.232" v="216" actId="21"/>
          <ac:spMkLst>
            <pc:docMk/>
            <pc:sldMk cId="2734056096" sldId="264"/>
            <ac:spMk id="3" creationId="{69CACB8D-5C27-44E7-9874-68D6585A8F10}"/>
          </ac:spMkLst>
        </pc:spChg>
        <pc:spChg chg="add mod">
          <ac:chgData name="Gaetano Pio Iavarone" userId="5d1df9516c4bb517" providerId="LiveId" clId="{B951E43C-BC74-4C28-8C8E-AC20B83C5836}" dt="2021-04-24T17:55:26.400" v="231" actId="14100"/>
          <ac:spMkLst>
            <pc:docMk/>
            <pc:sldMk cId="2734056096" sldId="264"/>
            <ac:spMk id="4" creationId="{077557CF-466D-489D-ABD1-8F2389EE2BC1}"/>
          </ac:spMkLst>
        </pc:spChg>
      </pc:sldChg>
      <pc:sldChg chg="addSp delSp modSp new mod">
        <pc:chgData name="Gaetano Pio Iavarone" userId="5d1df9516c4bb517" providerId="LiveId" clId="{B951E43C-BC74-4C28-8C8E-AC20B83C5836}" dt="2021-04-24T17:59:34.199" v="241" actId="113"/>
        <pc:sldMkLst>
          <pc:docMk/>
          <pc:sldMk cId="4078434269" sldId="265"/>
        </pc:sldMkLst>
        <pc:spChg chg="del">
          <ac:chgData name="Gaetano Pio Iavarone" userId="5d1df9516c4bb517" providerId="LiveId" clId="{B951E43C-BC74-4C28-8C8E-AC20B83C5836}" dt="2021-04-24T17:56:21.710" v="234" actId="21"/>
          <ac:spMkLst>
            <pc:docMk/>
            <pc:sldMk cId="4078434269" sldId="265"/>
            <ac:spMk id="2" creationId="{46B56546-4302-4E20-A540-AE56A0ECD2C6}"/>
          </ac:spMkLst>
        </pc:spChg>
        <pc:spChg chg="del">
          <ac:chgData name="Gaetano Pio Iavarone" userId="5d1df9516c4bb517" providerId="LiveId" clId="{B951E43C-BC74-4C28-8C8E-AC20B83C5836}" dt="2021-04-24T17:56:18.950" v="233" actId="21"/>
          <ac:spMkLst>
            <pc:docMk/>
            <pc:sldMk cId="4078434269" sldId="265"/>
            <ac:spMk id="3" creationId="{89D402B5-0841-4BBC-B6DF-FEDB678450F2}"/>
          </ac:spMkLst>
        </pc:spChg>
        <pc:spChg chg="add mod">
          <ac:chgData name="Gaetano Pio Iavarone" userId="5d1df9516c4bb517" providerId="LiveId" clId="{B951E43C-BC74-4C28-8C8E-AC20B83C5836}" dt="2021-04-24T17:59:34.199" v="241" actId="113"/>
          <ac:spMkLst>
            <pc:docMk/>
            <pc:sldMk cId="4078434269" sldId="265"/>
            <ac:spMk id="4" creationId="{F3CE8C4B-BBF5-41EE-BF29-A7C06616C65A}"/>
          </ac:spMkLst>
        </pc:spChg>
      </pc:sldChg>
      <pc:sldChg chg="addSp delSp modSp new mod">
        <pc:chgData name="Gaetano Pio Iavarone" userId="5d1df9516c4bb517" providerId="LiveId" clId="{B951E43C-BC74-4C28-8C8E-AC20B83C5836}" dt="2021-04-24T18:16:43.080" v="258" actId="255"/>
        <pc:sldMkLst>
          <pc:docMk/>
          <pc:sldMk cId="3580530947" sldId="266"/>
        </pc:sldMkLst>
        <pc:spChg chg="del">
          <ac:chgData name="Gaetano Pio Iavarone" userId="5d1df9516c4bb517" providerId="LiveId" clId="{B951E43C-BC74-4C28-8C8E-AC20B83C5836}" dt="2021-04-24T18:00:11.524" v="244" actId="21"/>
          <ac:spMkLst>
            <pc:docMk/>
            <pc:sldMk cId="3580530947" sldId="266"/>
            <ac:spMk id="2" creationId="{76F889A1-DF28-4A4F-86E8-9D0AD4DC9875}"/>
          </ac:spMkLst>
        </pc:spChg>
        <pc:spChg chg="del">
          <ac:chgData name="Gaetano Pio Iavarone" userId="5d1df9516c4bb517" providerId="LiveId" clId="{B951E43C-BC74-4C28-8C8E-AC20B83C5836}" dt="2021-04-24T18:00:09.094" v="243" actId="21"/>
          <ac:spMkLst>
            <pc:docMk/>
            <pc:sldMk cId="3580530947" sldId="266"/>
            <ac:spMk id="3" creationId="{F17386E7-93EF-4424-8AAE-C5F0F9A074D9}"/>
          </ac:spMkLst>
        </pc:spChg>
        <pc:spChg chg="add mod">
          <ac:chgData name="Gaetano Pio Iavarone" userId="5d1df9516c4bb517" providerId="LiveId" clId="{B951E43C-BC74-4C28-8C8E-AC20B83C5836}" dt="2021-04-24T18:00:18.894" v="245" actId="767"/>
          <ac:spMkLst>
            <pc:docMk/>
            <pc:sldMk cId="3580530947" sldId="266"/>
            <ac:spMk id="4" creationId="{9FE8A8E5-FB7F-4896-B951-23BC3F1E78B2}"/>
          </ac:spMkLst>
        </pc:spChg>
        <pc:spChg chg="add mod">
          <ac:chgData name="Gaetano Pio Iavarone" userId="5d1df9516c4bb517" providerId="LiveId" clId="{B951E43C-BC74-4C28-8C8E-AC20B83C5836}" dt="2021-04-24T18:16:43.080" v="258" actId="255"/>
          <ac:spMkLst>
            <pc:docMk/>
            <pc:sldMk cId="3580530947" sldId="266"/>
            <ac:spMk id="5" creationId="{243B73FC-7D25-4C71-A0FF-231C259E0CB1}"/>
          </ac:spMkLst>
        </pc:spChg>
      </pc:sldChg>
    </pc:docChg>
  </pc:docChgLst>
  <pc:docChgLst>
    <pc:chgData name="Gaetano Pio Iavarone" userId="5d1df9516c4bb517" providerId="LiveId" clId="{12FC3C28-1885-4799-93FD-CFD6F7D1F709}"/>
    <pc:docChg chg="undo custSel modSld">
      <pc:chgData name="Gaetano Pio Iavarone" userId="5d1df9516c4bb517" providerId="LiveId" clId="{12FC3C28-1885-4799-93FD-CFD6F7D1F709}" dt="2021-04-25T17:53:46.509" v="126" actId="6549"/>
      <pc:docMkLst>
        <pc:docMk/>
      </pc:docMkLst>
      <pc:sldChg chg="addSp modSp mod">
        <pc:chgData name="Gaetano Pio Iavarone" userId="5d1df9516c4bb517" providerId="LiveId" clId="{12FC3C28-1885-4799-93FD-CFD6F7D1F709}" dt="2021-04-25T17:49:17.798" v="124" actId="20577"/>
        <pc:sldMkLst>
          <pc:docMk/>
          <pc:sldMk cId="1546657065" sldId="257"/>
        </pc:sldMkLst>
        <pc:spChg chg="mod">
          <ac:chgData name="Gaetano Pio Iavarone" userId="5d1df9516c4bb517" providerId="LiveId" clId="{12FC3C28-1885-4799-93FD-CFD6F7D1F709}" dt="2021-04-25T17:49:17.798" v="124" actId="20577"/>
          <ac:spMkLst>
            <pc:docMk/>
            <pc:sldMk cId="1546657065" sldId="257"/>
            <ac:spMk id="4" creationId="{A84CB46B-EA68-41FB-A438-06C93A58180C}"/>
          </ac:spMkLst>
        </pc:spChg>
        <pc:picChg chg="add mod">
          <ac:chgData name="Gaetano Pio Iavarone" userId="5d1df9516c4bb517" providerId="LiveId" clId="{12FC3C28-1885-4799-93FD-CFD6F7D1F709}" dt="2021-04-25T17:10:54.068" v="72" actId="1076"/>
          <ac:picMkLst>
            <pc:docMk/>
            <pc:sldMk cId="1546657065" sldId="257"/>
            <ac:picMk id="3" creationId="{7844A178-33E8-4980-934F-C5D831224561}"/>
          </ac:picMkLst>
        </pc:picChg>
      </pc:sldChg>
      <pc:sldChg chg="addSp modSp mod">
        <pc:chgData name="Gaetano Pio Iavarone" userId="5d1df9516c4bb517" providerId="LiveId" clId="{12FC3C28-1885-4799-93FD-CFD6F7D1F709}" dt="2021-04-25T17:51:29.847" v="125" actId="6549"/>
        <pc:sldMkLst>
          <pc:docMk/>
          <pc:sldMk cId="256785758" sldId="258"/>
        </pc:sldMkLst>
        <pc:spChg chg="mod">
          <ac:chgData name="Gaetano Pio Iavarone" userId="5d1df9516c4bb517" providerId="LiveId" clId="{12FC3C28-1885-4799-93FD-CFD6F7D1F709}" dt="2021-04-25T17:51:29.847" v="125" actId="6549"/>
          <ac:spMkLst>
            <pc:docMk/>
            <pc:sldMk cId="256785758" sldId="258"/>
            <ac:spMk id="4" creationId="{3627E6A8-CD05-48D3-9226-44ECF37B1BE0}"/>
          </ac:spMkLst>
        </pc:spChg>
        <pc:picChg chg="add mod">
          <ac:chgData name="Gaetano Pio Iavarone" userId="5d1df9516c4bb517" providerId="LiveId" clId="{12FC3C28-1885-4799-93FD-CFD6F7D1F709}" dt="2021-04-25T17:12:27.947" v="83" actId="1076"/>
          <ac:picMkLst>
            <pc:docMk/>
            <pc:sldMk cId="256785758" sldId="258"/>
            <ac:picMk id="3" creationId="{D833313A-4D95-43A8-A9B6-A50B0F52E599}"/>
          </ac:picMkLst>
        </pc:picChg>
      </pc:sldChg>
      <pc:sldChg chg="addSp modSp mod">
        <pc:chgData name="Gaetano Pio Iavarone" userId="5d1df9516c4bb517" providerId="LiveId" clId="{12FC3C28-1885-4799-93FD-CFD6F7D1F709}" dt="2021-04-25T17:14:19.903" v="89" actId="1076"/>
        <pc:sldMkLst>
          <pc:docMk/>
          <pc:sldMk cId="4084611470" sldId="259"/>
        </pc:sldMkLst>
        <pc:spChg chg="mod">
          <ac:chgData name="Gaetano Pio Iavarone" userId="5d1df9516c4bb517" providerId="LiveId" clId="{12FC3C28-1885-4799-93FD-CFD6F7D1F709}" dt="2021-04-25T16:36:25.086" v="23" actId="255"/>
          <ac:spMkLst>
            <pc:docMk/>
            <pc:sldMk cId="4084611470" sldId="259"/>
            <ac:spMk id="4" creationId="{C7182BF9-2165-4016-B8FA-13849A123084}"/>
          </ac:spMkLst>
        </pc:spChg>
        <pc:picChg chg="add mod">
          <ac:chgData name="Gaetano Pio Iavarone" userId="5d1df9516c4bb517" providerId="LiveId" clId="{12FC3C28-1885-4799-93FD-CFD6F7D1F709}" dt="2021-04-25T17:14:19.903" v="89" actId="1076"/>
          <ac:picMkLst>
            <pc:docMk/>
            <pc:sldMk cId="4084611470" sldId="259"/>
            <ac:picMk id="3" creationId="{625FFF67-2CC8-4C65-8B10-E8F368EAD2D7}"/>
          </ac:picMkLst>
        </pc:picChg>
      </pc:sldChg>
      <pc:sldChg chg="addSp modSp mod">
        <pc:chgData name="Gaetano Pio Iavarone" userId="5d1df9516c4bb517" providerId="LiveId" clId="{12FC3C28-1885-4799-93FD-CFD6F7D1F709}" dt="2021-04-25T17:53:46.509" v="126" actId="6549"/>
        <pc:sldMkLst>
          <pc:docMk/>
          <pc:sldMk cId="3970166698" sldId="260"/>
        </pc:sldMkLst>
        <pc:spChg chg="mod">
          <ac:chgData name="Gaetano Pio Iavarone" userId="5d1df9516c4bb517" providerId="LiveId" clId="{12FC3C28-1885-4799-93FD-CFD6F7D1F709}" dt="2021-04-25T17:53:46.509" v="126" actId="6549"/>
          <ac:spMkLst>
            <pc:docMk/>
            <pc:sldMk cId="3970166698" sldId="260"/>
            <ac:spMk id="4" creationId="{60E8CE06-B038-4E57-B802-045E85336248}"/>
          </ac:spMkLst>
        </pc:spChg>
        <pc:picChg chg="add mod">
          <ac:chgData name="Gaetano Pio Iavarone" userId="5d1df9516c4bb517" providerId="LiveId" clId="{12FC3C28-1885-4799-93FD-CFD6F7D1F709}" dt="2021-04-25T17:17:49.415" v="95" actId="1076"/>
          <ac:picMkLst>
            <pc:docMk/>
            <pc:sldMk cId="3970166698" sldId="260"/>
            <ac:picMk id="3" creationId="{747EDDC8-7EF4-4222-A8CA-465394DAA5E5}"/>
          </ac:picMkLst>
        </pc:picChg>
      </pc:sldChg>
      <pc:sldChg chg="addSp modSp mod">
        <pc:chgData name="Gaetano Pio Iavarone" userId="5d1df9516c4bb517" providerId="LiveId" clId="{12FC3C28-1885-4799-93FD-CFD6F7D1F709}" dt="2021-04-25T17:18:42.717" v="98" actId="1076"/>
        <pc:sldMkLst>
          <pc:docMk/>
          <pc:sldMk cId="1205593935" sldId="261"/>
        </pc:sldMkLst>
        <pc:spChg chg="mod">
          <ac:chgData name="Gaetano Pio Iavarone" userId="5d1df9516c4bb517" providerId="LiveId" clId="{12FC3C28-1885-4799-93FD-CFD6F7D1F709}" dt="2021-04-25T16:58:27.669" v="31" actId="207"/>
          <ac:spMkLst>
            <pc:docMk/>
            <pc:sldMk cId="1205593935" sldId="261"/>
            <ac:spMk id="4" creationId="{9F28FA1B-8598-47BF-BE11-66CBAE639C6E}"/>
          </ac:spMkLst>
        </pc:spChg>
        <pc:picChg chg="add mod">
          <ac:chgData name="Gaetano Pio Iavarone" userId="5d1df9516c4bb517" providerId="LiveId" clId="{12FC3C28-1885-4799-93FD-CFD6F7D1F709}" dt="2021-04-25T17:18:42.717" v="98" actId="1076"/>
          <ac:picMkLst>
            <pc:docMk/>
            <pc:sldMk cId="1205593935" sldId="261"/>
            <ac:picMk id="3" creationId="{0C3088ED-2F22-4C0B-AF8D-5EBAB92D8D61}"/>
          </ac:picMkLst>
        </pc:picChg>
      </pc:sldChg>
      <pc:sldChg chg="addSp modSp mod">
        <pc:chgData name="Gaetano Pio Iavarone" userId="5d1df9516c4bb517" providerId="LiveId" clId="{12FC3C28-1885-4799-93FD-CFD6F7D1F709}" dt="2021-04-25T17:21:55.331" v="104" actId="1076"/>
        <pc:sldMkLst>
          <pc:docMk/>
          <pc:sldMk cId="1129569303" sldId="262"/>
        </pc:sldMkLst>
        <pc:spChg chg="mod">
          <ac:chgData name="Gaetano Pio Iavarone" userId="5d1df9516c4bb517" providerId="LiveId" clId="{12FC3C28-1885-4799-93FD-CFD6F7D1F709}" dt="2021-04-25T16:59:15.289" v="37" actId="207"/>
          <ac:spMkLst>
            <pc:docMk/>
            <pc:sldMk cId="1129569303" sldId="262"/>
            <ac:spMk id="4" creationId="{B018D3C5-C86D-485E-926D-062F9229BDFB}"/>
          </ac:spMkLst>
        </pc:spChg>
        <pc:picChg chg="add mod">
          <ac:chgData name="Gaetano Pio Iavarone" userId="5d1df9516c4bb517" providerId="LiveId" clId="{12FC3C28-1885-4799-93FD-CFD6F7D1F709}" dt="2021-04-25T17:21:55.331" v="104" actId="1076"/>
          <ac:picMkLst>
            <pc:docMk/>
            <pc:sldMk cId="1129569303" sldId="262"/>
            <ac:picMk id="3" creationId="{5320155E-5E5B-450E-A7C5-56750D87697D}"/>
          </ac:picMkLst>
        </pc:picChg>
      </pc:sldChg>
      <pc:sldChg chg="addSp modSp mod">
        <pc:chgData name="Gaetano Pio Iavarone" userId="5d1df9516c4bb517" providerId="LiveId" clId="{12FC3C28-1885-4799-93FD-CFD6F7D1F709}" dt="2021-04-25T17:22:43.478" v="107" actId="1076"/>
        <pc:sldMkLst>
          <pc:docMk/>
          <pc:sldMk cId="4291694999" sldId="263"/>
        </pc:sldMkLst>
        <pc:spChg chg="mod">
          <ac:chgData name="Gaetano Pio Iavarone" userId="5d1df9516c4bb517" providerId="LiveId" clId="{12FC3C28-1885-4799-93FD-CFD6F7D1F709}" dt="2021-04-25T17:00:13.544" v="43" actId="207"/>
          <ac:spMkLst>
            <pc:docMk/>
            <pc:sldMk cId="4291694999" sldId="263"/>
            <ac:spMk id="4" creationId="{EE8A0FF4-AA12-4063-8412-5AE4302D980A}"/>
          </ac:spMkLst>
        </pc:spChg>
        <pc:picChg chg="add mod">
          <ac:chgData name="Gaetano Pio Iavarone" userId="5d1df9516c4bb517" providerId="LiveId" clId="{12FC3C28-1885-4799-93FD-CFD6F7D1F709}" dt="2021-04-25T17:22:43.478" v="107" actId="1076"/>
          <ac:picMkLst>
            <pc:docMk/>
            <pc:sldMk cId="4291694999" sldId="263"/>
            <ac:picMk id="3" creationId="{A187A8E3-BC83-411E-8CF4-472DE1C18848}"/>
          </ac:picMkLst>
        </pc:picChg>
      </pc:sldChg>
      <pc:sldChg chg="addSp modSp mod">
        <pc:chgData name="Gaetano Pio Iavarone" userId="5d1df9516c4bb517" providerId="LiveId" clId="{12FC3C28-1885-4799-93FD-CFD6F7D1F709}" dt="2021-04-25T17:23:53.978" v="114" actId="1076"/>
        <pc:sldMkLst>
          <pc:docMk/>
          <pc:sldMk cId="2734056096" sldId="264"/>
        </pc:sldMkLst>
        <pc:spChg chg="mod">
          <ac:chgData name="Gaetano Pio Iavarone" userId="5d1df9516c4bb517" providerId="LiveId" clId="{12FC3C28-1885-4799-93FD-CFD6F7D1F709}" dt="2021-04-25T17:00:58.599" v="48" actId="207"/>
          <ac:spMkLst>
            <pc:docMk/>
            <pc:sldMk cId="2734056096" sldId="264"/>
            <ac:spMk id="4" creationId="{077557CF-466D-489D-ABD1-8F2389EE2BC1}"/>
          </ac:spMkLst>
        </pc:spChg>
        <pc:picChg chg="add mod">
          <ac:chgData name="Gaetano Pio Iavarone" userId="5d1df9516c4bb517" providerId="LiveId" clId="{12FC3C28-1885-4799-93FD-CFD6F7D1F709}" dt="2021-04-25T17:23:53.978" v="114" actId="1076"/>
          <ac:picMkLst>
            <pc:docMk/>
            <pc:sldMk cId="2734056096" sldId="264"/>
            <ac:picMk id="3" creationId="{2F6DCA12-1772-41A0-BBA0-852D082065DF}"/>
          </ac:picMkLst>
        </pc:picChg>
      </pc:sldChg>
      <pc:sldChg chg="addSp modSp mod">
        <pc:chgData name="Gaetano Pio Iavarone" userId="5d1df9516c4bb517" providerId="LiveId" clId="{12FC3C28-1885-4799-93FD-CFD6F7D1F709}" dt="2021-04-25T17:33:07.137" v="117" actId="1076"/>
        <pc:sldMkLst>
          <pc:docMk/>
          <pc:sldMk cId="4078434269" sldId="265"/>
        </pc:sldMkLst>
        <pc:spChg chg="mod">
          <ac:chgData name="Gaetano Pio Iavarone" userId="5d1df9516c4bb517" providerId="LiveId" clId="{12FC3C28-1885-4799-93FD-CFD6F7D1F709}" dt="2021-04-25T17:05:14.759" v="55" actId="207"/>
          <ac:spMkLst>
            <pc:docMk/>
            <pc:sldMk cId="4078434269" sldId="265"/>
            <ac:spMk id="4" creationId="{F3CE8C4B-BBF5-41EE-BF29-A7C06616C65A}"/>
          </ac:spMkLst>
        </pc:spChg>
        <pc:picChg chg="add mod">
          <ac:chgData name="Gaetano Pio Iavarone" userId="5d1df9516c4bb517" providerId="LiveId" clId="{12FC3C28-1885-4799-93FD-CFD6F7D1F709}" dt="2021-04-25T17:33:07.137" v="117" actId="1076"/>
          <ac:picMkLst>
            <pc:docMk/>
            <pc:sldMk cId="4078434269" sldId="265"/>
            <ac:picMk id="3" creationId="{0A30CF32-D4B9-404B-B8AD-178455493632}"/>
          </ac:picMkLst>
        </pc:picChg>
      </pc:sldChg>
      <pc:sldChg chg="addSp modSp mod">
        <pc:chgData name="Gaetano Pio Iavarone" userId="5d1df9516c4bb517" providerId="LiveId" clId="{12FC3C28-1885-4799-93FD-CFD6F7D1F709}" dt="2021-04-25T17:34:13.527" v="122" actId="1076"/>
        <pc:sldMkLst>
          <pc:docMk/>
          <pc:sldMk cId="3580530947" sldId="266"/>
        </pc:sldMkLst>
        <pc:spChg chg="mod">
          <ac:chgData name="Gaetano Pio Iavarone" userId="5d1df9516c4bb517" providerId="LiveId" clId="{12FC3C28-1885-4799-93FD-CFD6F7D1F709}" dt="2021-04-25T17:09:20.138" v="67" actId="114"/>
          <ac:spMkLst>
            <pc:docMk/>
            <pc:sldMk cId="3580530947" sldId="266"/>
            <ac:spMk id="5" creationId="{243B73FC-7D25-4C71-A0FF-231C259E0CB1}"/>
          </ac:spMkLst>
        </pc:spChg>
        <pc:picChg chg="add mod">
          <ac:chgData name="Gaetano Pio Iavarone" userId="5d1df9516c4bb517" providerId="LiveId" clId="{12FC3C28-1885-4799-93FD-CFD6F7D1F709}" dt="2021-04-25T17:34:13.527" v="122" actId="1076"/>
          <ac:picMkLst>
            <pc:docMk/>
            <pc:sldMk cId="3580530947" sldId="266"/>
            <ac:picMk id="3" creationId="{8AB22FF7-DB16-4497-B1DC-E3F66F0C400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E3746B-EF07-40A2-84CC-89EE12ACE70C}"/>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5E4A5D2-F4DF-4731-9BA6-546ECF03DA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3B57C0F-EE30-4E73-AAC9-348A61536D28}"/>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70948E42-C6CC-4C26-A65B-6B832731B1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62AFF49-43F5-4C41-8C51-DC5800528FDF}"/>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2812093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CD70CD-3F2B-46E8-806A-405E2CB2968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F5777E8-DB10-418B-835F-4C5043FD1180}"/>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88C9DAF-091D-454F-8801-A8A4ECA80B1E}"/>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5DAFCD91-6465-4AC5-97AC-AE3A23A41E1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634F64F-B304-4CF6-9F6F-85427D334276}"/>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1398963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2B92450-8AF7-4CDC-ABEE-BBBD77021DB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659A640-F6C2-4A1C-9D69-BAD38CCF019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CEF259A-03E9-4757-BAD6-82809C82183A}"/>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78E97F5E-1941-4C90-B2B9-F978C5E91D7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01C8B74-34DC-4F0F-B832-F7BF601F5257}"/>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658822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236323-9ADC-433F-8ACD-6F92003DC9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B7C59F2-2818-4205-BF4A-D2190DC9170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C997002-288C-4B42-8561-749D71CF1D60}"/>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FECF2199-109F-4EEB-90C5-20B68DA86C4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6E4DEEA-82A6-43EA-AF7C-867DE28F6A7A}"/>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116526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81955A-FB1F-4A6C-A71F-91EF3FC1672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348419B-44C4-4A80-A06F-8358972916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FB28BC07-452A-44AD-AAB8-1697A5CBA2D9}"/>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0D22FFEA-94F7-44FA-91BF-26B8F702DE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17D60E2-BE85-48A3-A14A-2AE4A9BA7D5A}"/>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81846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1F5AA1-7092-4155-A4D4-DC6FBD95BCC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FD44A81-1FA3-4E3C-9512-E5855075E3A3}"/>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69A96CC-A7EC-4D13-91A2-65EA1B934ECA}"/>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49B8B204-B51D-4E9F-904C-34C340122D34}"/>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6" name="Segnaposto piè di pagina 5">
            <a:extLst>
              <a:ext uri="{FF2B5EF4-FFF2-40B4-BE49-F238E27FC236}">
                <a16:creationId xmlns:a16="http://schemas.microsoft.com/office/drawing/2014/main" id="{AB79C48F-9CC1-4745-9E11-CFBE2B5DC7F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818D5B-CBF9-42F0-985C-FCC667411626}"/>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659963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AD24D54-D3C3-4762-B3B8-C91144DD78D2}"/>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AFFE8D1-70F1-43CE-9CF3-613B5B513E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487B68B2-0720-44E1-B143-DEA51A1EF6E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B22927A-FA27-4833-BA14-321936FFD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13A8281-4550-4650-8149-1766FA3C675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66C362B2-537C-4C29-B8B4-E562FAF88E89}"/>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8" name="Segnaposto piè di pagina 7">
            <a:extLst>
              <a:ext uri="{FF2B5EF4-FFF2-40B4-BE49-F238E27FC236}">
                <a16:creationId xmlns:a16="http://schemas.microsoft.com/office/drawing/2014/main" id="{19703369-3814-42F5-A9CF-102DAC8B48A1}"/>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6A8BEA0C-5B16-4FEC-ACC5-55CBC472FDC5}"/>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4210535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ABB34D-5AF7-49CB-AAB8-E0002F86CED7}"/>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C4FF86D-DC85-418D-9AB2-CA64FFEF7E07}"/>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4" name="Segnaposto piè di pagina 3">
            <a:extLst>
              <a:ext uri="{FF2B5EF4-FFF2-40B4-BE49-F238E27FC236}">
                <a16:creationId xmlns:a16="http://schemas.microsoft.com/office/drawing/2014/main" id="{44DE9ACE-C819-4131-A4B0-DB2A51809BF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043EB3E-39D1-4C94-A157-8393FF1E1B49}"/>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203961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C736E753-4B19-40FD-9E83-5A98E7745DCB}"/>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3" name="Segnaposto piè di pagina 2">
            <a:extLst>
              <a:ext uri="{FF2B5EF4-FFF2-40B4-BE49-F238E27FC236}">
                <a16:creationId xmlns:a16="http://schemas.microsoft.com/office/drawing/2014/main" id="{830A0610-D990-4844-A26E-D025DFFB1298}"/>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6318CE96-F9EB-4C4B-A810-F572E7D22B3C}"/>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1602622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7F5411-E60E-4EC8-A54D-66BB82C5C28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6A4DF61-304D-4718-BD99-424FB9BC65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272CEDC-EB0D-4778-8106-BE6F600381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F1D2322-FB3E-4D8F-8617-6A0C36D83ADF}"/>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6" name="Segnaposto piè di pagina 5">
            <a:extLst>
              <a:ext uri="{FF2B5EF4-FFF2-40B4-BE49-F238E27FC236}">
                <a16:creationId xmlns:a16="http://schemas.microsoft.com/office/drawing/2014/main" id="{C62C16E4-03FC-47D3-BCA3-F6441A50437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DB6AB47-9FE1-4DC0-8D04-DA80E89AB02E}"/>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2130612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733F00F-0044-40E0-BF36-6B56913AA66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08C742A-B9F6-4498-833C-DF66443987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E5F8E128-3AEE-41C2-8ED7-243F31DBA1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018511C-259E-46C3-B1C5-11E830F34C1D}"/>
              </a:ext>
            </a:extLst>
          </p:cNvPr>
          <p:cNvSpPr>
            <a:spLocks noGrp="1"/>
          </p:cNvSpPr>
          <p:nvPr>
            <p:ph type="dt" sz="half" idx="10"/>
          </p:nvPr>
        </p:nvSpPr>
        <p:spPr/>
        <p:txBody>
          <a:bodyPr/>
          <a:lstStyle/>
          <a:p>
            <a:fld id="{681EA009-7A65-45D4-AD79-C619F2D00C2E}" type="datetimeFigureOut">
              <a:rPr lang="it-IT" smtClean="0"/>
              <a:t>25/04/2021</a:t>
            </a:fld>
            <a:endParaRPr lang="it-IT"/>
          </a:p>
        </p:txBody>
      </p:sp>
      <p:sp>
        <p:nvSpPr>
          <p:cNvPr id="6" name="Segnaposto piè di pagina 5">
            <a:extLst>
              <a:ext uri="{FF2B5EF4-FFF2-40B4-BE49-F238E27FC236}">
                <a16:creationId xmlns:a16="http://schemas.microsoft.com/office/drawing/2014/main" id="{1A2E1B8A-90E8-46DF-BF0E-FFB35B4F331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F94EEB3-EF4D-41A9-8DEB-E3EFC33E45BE}"/>
              </a:ext>
            </a:extLst>
          </p:cNvPr>
          <p:cNvSpPr>
            <a:spLocks noGrp="1"/>
          </p:cNvSpPr>
          <p:nvPr>
            <p:ph type="sldNum" sz="quarter" idx="12"/>
          </p:nvPr>
        </p:nvSpPr>
        <p:spPr/>
        <p:txBody>
          <a:bodyPr/>
          <a:lstStyle/>
          <a:p>
            <a:fld id="{BD447B5C-5C16-4190-A1F1-20DF78369607}" type="slidenum">
              <a:rPr lang="it-IT" smtClean="0"/>
              <a:t>‹N›</a:t>
            </a:fld>
            <a:endParaRPr lang="it-IT"/>
          </a:p>
        </p:txBody>
      </p:sp>
    </p:spTree>
    <p:extLst>
      <p:ext uri="{BB962C8B-B14F-4D97-AF65-F5344CB8AC3E}">
        <p14:creationId xmlns:p14="http://schemas.microsoft.com/office/powerpoint/2010/main" val="3798322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24F98BB-7AD9-4960-AB36-1717F84C67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1F07AE8-893E-4F29-8A33-89DDEE9732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C130682-DC63-412E-A32B-627F45A770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EA009-7A65-45D4-AD79-C619F2D00C2E}" type="datetimeFigureOut">
              <a:rPr lang="it-IT" smtClean="0"/>
              <a:t>25/04/2021</a:t>
            </a:fld>
            <a:endParaRPr lang="it-IT"/>
          </a:p>
        </p:txBody>
      </p:sp>
      <p:sp>
        <p:nvSpPr>
          <p:cNvPr id="5" name="Segnaposto piè di pagina 4">
            <a:extLst>
              <a:ext uri="{FF2B5EF4-FFF2-40B4-BE49-F238E27FC236}">
                <a16:creationId xmlns:a16="http://schemas.microsoft.com/office/drawing/2014/main" id="{A41498AB-CF82-4C14-AA2C-90A4F8B620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B132D0A1-C615-4F21-81C3-DF55C6AE7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447B5C-5C16-4190-A1F1-20DF78369607}" type="slidenum">
              <a:rPr lang="it-IT" smtClean="0"/>
              <a:t>‹N›</a:t>
            </a:fld>
            <a:endParaRPr lang="it-IT"/>
          </a:p>
        </p:txBody>
      </p:sp>
    </p:spTree>
    <p:extLst>
      <p:ext uri="{BB962C8B-B14F-4D97-AF65-F5344CB8AC3E}">
        <p14:creationId xmlns:p14="http://schemas.microsoft.com/office/powerpoint/2010/main" val="1029685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A84CB46B-EA68-41FB-A438-06C93A58180C}"/>
              </a:ext>
            </a:extLst>
          </p:cNvPr>
          <p:cNvSpPr txBox="1"/>
          <p:nvPr/>
        </p:nvSpPr>
        <p:spPr>
          <a:xfrm>
            <a:off x="346364" y="401782"/>
            <a:ext cx="5749636" cy="5755422"/>
          </a:xfrm>
          <a:prstGeom prst="rect">
            <a:avLst/>
          </a:prstGeom>
          <a:noFill/>
        </p:spPr>
        <p:txBody>
          <a:bodyPr wrap="square" rtlCol="0">
            <a:spAutoFit/>
          </a:bodyPr>
          <a:lstStyle/>
          <a:p>
            <a:pPr algn="ctr"/>
            <a:r>
              <a:rPr lang="en-US" sz="2300" b="1" dirty="0">
                <a:solidFill>
                  <a:srgbClr val="FF0000"/>
                </a:solidFill>
              </a:rPr>
              <a:t>INTRODUCTION</a:t>
            </a:r>
          </a:p>
          <a:p>
            <a:pPr algn="just"/>
            <a:r>
              <a:rPr lang="en-US" sz="2300" b="1" dirty="0"/>
              <a:t>Between the nineteenth and twentieth centuries, industrialization emerged as a necessary and essential path for the economic development of states.</a:t>
            </a:r>
          </a:p>
          <a:p>
            <a:pPr algn="just"/>
            <a:r>
              <a:rPr lang="en-US" sz="2300" b="1" dirty="0"/>
              <a:t>The factory system continues to expand in Europe and beyond, radically changing its face. The economy of industrialized countries, which emerged from the crisis of the Great Depression, experiences a season of strong production growth on new energy and technological bases, in a context that sees the colonial division of the globe complete and England gradually surrender its primacy in favor of new economic powers in Europe (Germany) and outside Europe (USA).</a:t>
            </a:r>
            <a:endParaRPr lang="it-IT" sz="2300" b="1" dirty="0"/>
          </a:p>
        </p:txBody>
      </p:sp>
      <p:pic>
        <p:nvPicPr>
          <p:cNvPr id="3" name="Immagine 2">
            <a:extLst>
              <a:ext uri="{FF2B5EF4-FFF2-40B4-BE49-F238E27FC236}">
                <a16:creationId xmlns:a16="http://schemas.microsoft.com/office/drawing/2014/main" id="{7844A178-33E8-4980-934F-C5D8312245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2169" y="1413163"/>
            <a:ext cx="5733113" cy="4031673"/>
          </a:xfrm>
          <a:prstGeom prst="rect">
            <a:avLst/>
          </a:prstGeom>
        </p:spPr>
      </p:pic>
    </p:spTree>
    <p:extLst>
      <p:ext uri="{BB962C8B-B14F-4D97-AF65-F5344CB8AC3E}">
        <p14:creationId xmlns:p14="http://schemas.microsoft.com/office/powerpoint/2010/main" val="1546657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9FE8A8E5-FB7F-4896-B951-23BC3F1E78B2}"/>
              </a:ext>
            </a:extLst>
          </p:cNvPr>
          <p:cNvSpPr txBox="1"/>
          <p:nvPr/>
        </p:nvSpPr>
        <p:spPr>
          <a:xfrm>
            <a:off x="180109" y="180109"/>
            <a:ext cx="5915891" cy="637309"/>
          </a:xfrm>
          <a:prstGeom prst="rect">
            <a:avLst/>
          </a:prstGeom>
          <a:noFill/>
        </p:spPr>
        <p:txBody>
          <a:bodyPr wrap="square" rtlCol="0">
            <a:spAutoFit/>
          </a:bodyPr>
          <a:lstStyle/>
          <a:p>
            <a:endParaRPr lang="it-IT" dirty="0"/>
          </a:p>
        </p:txBody>
      </p:sp>
      <p:sp>
        <p:nvSpPr>
          <p:cNvPr id="5" name="CasellaDiTesto 4">
            <a:extLst>
              <a:ext uri="{FF2B5EF4-FFF2-40B4-BE49-F238E27FC236}">
                <a16:creationId xmlns:a16="http://schemas.microsoft.com/office/drawing/2014/main" id="{243B73FC-7D25-4C71-A0FF-231C259E0CB1}"/>
              </a:ext>
            </a:extLst>
          </p:cNvPr>
          <p:cNvSpPr txBox="1"/>
          <p:nvPr/>
        </p:nvSpPr>
        <p:spPr>
          <a:xfrm>
            <a:off x="277091" y="180109"/>
            <a:ext cx="6567055" cy="6278642"/>
          </a:xfrm>
          <a:prstGeom prst="rect">
            <a:avLst/>
          </a:prstGeom>
          <a:noFill/>
        </p:spPr>
        <p:txBody>
          <a:bodyPr wrap="square" rtlCol="0">
            <a:spAutoFit/>
          </a:bodyPr>
          <a:lstStyle/>
          <a:p>
            <a:pPr algn="ctr"/>
            <a:r>
              <a:rPr lang="en-US" sz="2800" b="1" dirty="0">
                <a:solidFill>
                  <a:srgbClr val="FF0000"/>
                </a:solidFill>
              </a:rPr>
              <a:t>THE PRODUCTION RATIONALIZATION</a:t>
            </a:r>
          </a:p>
          <a:p>
            <a:pPr algn="just"/>
            <a:r>
              <a:rPr lang="en-US" sz="2200" b="1" dirty="0"/>
              <a:t>The organization of industrial production is also invested in important innovations aimed at facilitating the flow of production (conveyor belts, elevators, hoists, piping systems and valves) or at increasing labor productivity (machinery that ensure uniformity of the pieces produced. which must then be assembled). Among the production reorganization processes, the most important however concerns, in the large factory, the more rational and scientific use of workers, aimed at lowering labor costs and increasing their productivity.</a:t>
            </a:r>
          </a:p>
          <a:p>
            <a:pPr algn="just"/>
            <a:r>
              <a:rPr lang="en-US" sz="2200" b="1" dirty="0"/>
              <a:t>The news in this field comes from the USA, from the study and the first applications of the "scientific organization" of work. Its most important theorist, the engineer F. W. Taylor, published in 1911 </a:t>
            </a:r>
            <a:r>
              <a:rPr lang="en-US" sz="2200" b="1" i="1" dirty="0"/>
              <a:t>The principles of scientific management </a:t>
            </a:r>
            <a:r>
              <a:rPr lang="en-US" sz="2200" b="1" dirty="0"/>
              <a:t>whose principles are destined for enormous success.</a:t>
            </a:r>
            <a:endParaRPr lang="it-IT" sz="2200" b="1" dirty="0"/>
          </a:p>
        </p:txBody>
      </p:sp>
      <p:pic>
        <p:nvPicPr>
          <p:cNvPr id="3" name="Immagine 2">
            <a:extLst>
              <a:ext uri="{FF2B5EF4-FFF2-40B4-BE49-F238E27FC236}">
                <a16:creationId xmlns:a16="http://schemas.microsoft.com/office/drawing/2014/main" id="{8AB22FF7-DB16-4497-B1DC-E3F66F0C40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1128" y="1464784"/>
            <a:ext cx="4996690" cy="3928432"/>
          </a:xfrm>
          <a:prstGeom prst="rect">
            <a:avLst/>
          </a:prstGeom>
        </p:spPr>
      </p:pic>
    </p:spTree>
    <p:extLst>
      <p:ext uri="{BB962C8B-B14F-4D97-AF65-F5344CB8AC3E}">
        <p14:creationId xmlns:p14="http://schemas.microsoft.com/office/powerpoint/2010/main" val="3580530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3627E6A8-CD05-48D3-9226-44ECF37B1BE0}"/>
              </a:ext>
            </a:extLst>
          </p:cNvPr>
          <p:cNvSpPr txBox="1"/>
          <p:nvPr/>
        </p:nvSpPr>
        <p:spPr>
          <a:xfrm>
            <a:off x="166255" y="138545"/>
            <a:ext cx="6262254" cy="6524863"/>
          </a:xfrm>
          <a:prstGeom prst="rect">
            <a:avLst/>
          </a:prstGeom>
          <a:noFill/>
        </p:spPr>
        <p:txBody>
          <a:bodyPr wrap="square" rtlCol="0">
            <a:spAutoFit/>
          </a:bodyPr>
          <a:lstStyle/>
          <a:p>
            <a:pPr algn="ctr"/>
            <a:r>
              <a:rPr lang="en-US" sz="2200" b="1" dirty="0">
                <a:solidFill>
                  <a:srgbClr val="FF0000"/>
                </a:solidFill>
              </a:rPr>
              <a:t>LAST YEARS OF THE 19TH CENTURY</a:t>
            </a:r>
          </a:p>
          <a:p>
            <a:pPr algn="just"/>
            <a:r>
              <a:rPr lang="en-US" sz="2200" b="1" dirty="0"/>
              <a:t>Industrialization, between the seventies of the nineteenth century and the First World War, undergoes a profound transformation. A very close relationship is established between science, technology and industry; production, communications and transport technology is revolutionized; the sectors driving development change; new energy sources are used; the processes of industrial concentration and restructuring are intensifying; the size of the companies is growing; relations between industry and banking and financial institutions are changing.</a:t>
            </a:r>
          </a:p>
          <a:p>
            <a:pPr algn="just"/>
            <a:r>
              <a:rPr lang="en-US" sz="2200" b="1" dirty="0"/>
              <a:t>After the crisis of 1873, at the end of the century, productive development resumed impetuously and world manufacturing production in 1913 was equal to 378% of that of 1875, while the total population on the planet, in the same period of time, increased only by 126. %.</a:t>
            </a:r>
            <a:endParaRPr lang="it-IT" sz="2200" b="1" dirty="0"/>
          </a:p>
        </p:txBody>
      </p:sp>
      <p:pic>
        <p:nvPicPr>
          <p:cNvPr id="3" name="Immagine 2">
            <a:extLst>
              <a:ext uri="{FF2B5EF4-FFF2-40B4-BE49-F238E27FC236}">
                <a16:creationId xmlns:a16="http://schemas.microsoft.com/office/drawing/2014/main" id="{D833313A-4D95-43A8-A9B6-A50B0F52E5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055" y="1634521"/>
            <a:ext cx="5352892" cy="3532909"/>
          </a:xfrm>
          <a:prstGeom prst="rect">
            <a:avLst/>
          </a:prstGeom>
        </p:spPr>
      </p:pic>
    </p:spTree>
    <p:extLst>
      <p:ext uri="{BB962C8B-B14F-4D97-AF65-F5344CB8AC3E}">
        <p14:creationId xmlns:p14="http://schemas.microsoft.com/office/powerpoint/2010/main" val="256785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C7182BF9-2165-4016-B8FA-13849A123084}"/>
              </a:ext>
            </a:extLst>
          </p:cNvPr>
          <p:cNvSpPr txBox="1"/>
          <p:nvPr/>
        </p:nvSpPr>
        <p:spPr>
          <a:xfrm>
            <a:off x="277091" y="318655"/>
            <a:ext cx="5985164" cy="5940088"/>
          </a:xfrm>
          <a:prstGeom prst="rect">
            <a:avLst/>
          </a:prstGeom>
          <a:noFill/>
        </p:spPr>
        <p:txBody>
          <a:bodyPr wrap="square" rtlCol="0">
            <a:spAutoFit/>
          </a:bodyPr>
          <a:lstStyle/>
          <a:p>
            <a:pPr algn="ctr"/>
            <a:r>
              <a:rPr lang="en-US" sz="2000" b="1" dirty="0">
                <a:solidFill>
                  <a:srgbClr val="FF0000"/>
                </a:solidFill>
              </a:rPr>
              <a:t>EUROPEAN SCIENCE, TECHNOLOGY AND INDUSTRY</a:t>
            </a:r>
          </a:p>
          <a:p>
            <a:pPr algn="just"/>
            <a:r>
              <a:rPr lang="en-US" sz="2000" b="1" dirty="0"/>
              <a:t>The extraordinary number of discoveries, inventions and technical innovations that take place between the 19th and 20th centuries are the effect of the enormous developments in science and technology.</a:t>
            </a:r>
          </a:p>
          <a:p>
            <a:pPr algn="just"/>
            <a:r>
              <a:rPr lang="en-US" sz="2000" b="1" dirty="0"/>
              <a:t>Some examples:</a:t>
            </a:r>
          </a:p>
          <a:p>
            <a:pPr algn="just"/>
            <a:r>
              <a:rPr lang="en-US" sz="2000" b="1" dirty="0"/>
              <a:t>- the steel production process is renewed;</a:t>
            </a:r>
          </a:p>
          <a:p>
            <a:pPr algn="just"/>
            <a:r>
              <a:rPr lang="en-US" sz="2000" b="1" dirty="0"/>
              <a:t>- the first power station, the first automobile, the first urban bus with internal combustion engine are built;</a:t>
            </a:r>
          </a:p>
          <a:p>
            <a:pPr algn="just"/>
            <a:r>
              <a:rPr lang="en-US" sz="2000" b="1" dirty="0"/>
              <a:t>- the first film, the first X-ray, the first airship, the first flight, the first radio broadcast are made;</a:t>
            </a:r>
          </a:p>
          <a:p>
            <a:pPr algn="just"/>
            <a:r>
              <a:rPr lang="en-US" sz="2000" b="1" dirty="0"/>
              <a:t>- the telephone, the refrigerator, the internal combustion engine, the electric light bulb, the photographic film, the fountain pen, the automatic machine gun, the dishwasher, the Coca Cola, the asphyxiating gases for chemical warfare, the camera, the first dyes and first synthetic fibers;</a:t>
            </a:r>
          </a:p>
          <a:p>
            <a:pPr algn="just"/>
            <a:r>
              <a:rPr lang="en-US" sz="2000" b="1" dirty="0"/>
              <a:t>- tuberculosis bacillus, radioactivity, neuron, electron, malaria cycle, blood groups are discovered.</a:t>
            </a:r>
            <a:endParaRPr lang="it-IT" sz="2000" b="1" dirty="0"/>
          </a:p>
        </p:txBody>
      </p:sp>
      <p:pic>
        <p:nvPicPr>
          <p:cNvPr id="3" name="Immagine 2">
            <a:extLst>
              <a:ext uri="{FF2B5EF4-FFF2-40B4-BE49-F238E27FC236}">
                <a16:creationId xmlns:a16="http://schemas.microsoft.com/office/drawing/2014/main" id="{625FFF67-2CC8-4C65-8B10-E8F368EAD2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6759" y="1068575"/>
            <a:ext cx="5347314" cy="4720850"/>
          </a:xfrm>
          <a:prstGeom prst="rect">
            <a:avLst/>
          </a:prstGeom>
        </p:spPr>
      </p:pic>
    </p:spTree>
    <p:extLst>
      <p:ext uri="{BB962C8B-B14F-4D97-AF65-F5344CB8AC3E}">
        <p14:creationId xmlns:p14="http://schemas.microsoft.com/office/powerpoint/2010/main" val="4084611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0E8CE06-B038-4E57-B802-045E85336248}"/>
              </a:ext>
            </a:extLst>
          </p:cNvPr>
          <p:cNvSpPr txBox="1"/>
          <p:nvPr/>
        </p:nvSpPr>
        <p:spPr>
          <a:xfrm>
            <a:off x="263237" y="110836"/>
            <a:ext cx="6082145" cy="6740307"/>
          </a:xfrm>
          <a:prstGeom prst="rect">
            <a:avLst/>
          </a:prstGeom>
          <a:noFill/>
        </p:spPr>
        <p:txBody>
          <a:bodyPr wrap="square" rtlCol="0">
            <a:spAutoFit/>
          </a:bodyPr>
          <a:lstStyle/>
          <a:p>
            <a:pPr algn="ctr"/>
            <a:r>
              <a:rPr lang="en-US" sz="2400" b="1" dirty="0">
                <a:solidFill>
                  <a:srgbClr val="FF0000"/>
                </a:solidFill>
              </a:rPr>
              <a:t>NEWS OF THIS PERIOD</a:t>
            </a:r>
          </a:p>
          <a:p>
            <a:pPr algn="just"/>
            <a:r>
              <a:rPr lang="en-US" sz="2400" b="1" dirty="0"/>
              <a:t>The novelty of this period lies in the unprecedented alliance that is created between science, technology and industry. Scientific research is increasingly oriented towards its potential industrial applications and increasingly carried out in the laboratories of large companies, which systematically apply the results to production. Unlike previous decades, inventors have mostly solid scientific studies (they are mathematicians, engineers, biologists, chemists, physicists) and those of scientist, technician, researcher become highly specialized professions. Many of them (Siemens, Edison, Bayer, Solvay, Dunlop, Bell) become captains of industry and personify the very close link between science and industry.</a:t>
            </a:r>
            <a:endParaRPr lang="it-IT" sz="2400" b="1" dirty="0"/>
          </a:p>
        </p:txBody>
      </p:sp>
      <p:pic>
        <p:nvPicPr>
          <p:cNvPr id="3" name="Immagine 2">
            <a:extLst>
              <a:ext uri="{FF2B5EF4-FFF2-40B4-BE49-F238E27FC236}">
                <a16:creationId xmlns:a16="http://schemas.microsoft.com/office/drawing/2014/main" id="{747EDDC8-7EF4-4222-A8CA-465394DAA5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4931" y="763407"/>
            <a:ext cx="5246023" cy="5331186"/>
          </a:xfrm>
          <a:prstGeom prst="rect">
            <a:avLst/>
          </a:prstGeom>
        </p:spPr>
      </p:pic>
    </p:spTree>
    <p:extLst>
      <p:ext uri="{BB962C8B-B14F-4D97-AF65-F5344CB8AC3E}">
        <p14:creationId xmlns:p14="http://schemas.microsoft.com/office/powerpoint/2010/main" val="3970166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9F28FA1B-8598-47BF-BE11-66CBAE639C6E}"/>
              </a:ext>
            </a:extLst>
          </p:cNvPr>
          <p:cNvSpPr txBox="1"/>
          <p:nvPr/>
        </p:nvSpPr>
        <p:spPr>
          <a:xfrm>
            <a:off x="193964" y="249382"/>
            <a:ext cx="5902036" cy="4832092"/>
          </a:xfrm>
          <a:prstGeom prst="rect">
            <a:avLst/>
          </a:prstGeom>
          <a:noFill/>
        </p:spPr>
        <p:txBody>
          <a:bodyPr wrap="square" rtlCol="0">
            <a:spAutoFit/>
          </a:bodyPr>
          <a:lstStyle/>
          <a:p>
            <a:pPr algn="ctr"/>
            <a:r>
              <a:rPr lang="en-US" sz="2800" b="1" dirty="0">
                <a:solidFill>
                  <a:srgbClr val="FF0000"/>
                </a:solidFill>
              </a:rPr>
              <a:t>THE AGE OF STEEL, CHEMISTRY, ELECTRICITY, OIL</a:t>
            </a:r>
          </a:p>
          <a:p>
            <a:pPr algn="just"/>
            <a:r>
              <a:rPr lang="en-US" sz="2800" b="1" dirty="0"/>
              <a:t>Technological renewal affects all production sectors, but the most interesting developments concern the chemical, electromechanical and steel metallurgy sectors. After 1870, although coal and iron remained fundamental products, the age of steel, chemistry, electricity and oil began.</a:t>
            </a:r>
            <a:endParaRPr lang="it-IT" sz="2800" b="1" dirty="0"/>
          </a:p>
        </p:txBody>
      </p:sp>
      <p:pic>
        <p:nvPicPr>
          <p:cNvPr id="3" name="Immagine 2">
            <a:extLst>
              <a:ext uri="{FF2B5EF4-FFF2-40B4-BE49-F238E27FC236}">
                <a16:creationId xmlns:a16="http://schemas.microsoft.com/office/drawing/2014/main" id="{0C3088ED-2F22-4C0B-AF8D-5EBAB92D8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6027" y="381000"/>
            <a:ext cx="4902200" cy="6096000"/>
          </a:xfrm>
          <a:prstGeom prst="rect">
            <a:avLst/>
          </a:prstGeom>
        </p:spPr>
      </p:pic>
    </p:spTree>
    <p:extLst>
      <p:ext uri="{BB962C8B-B14F-4D97-AF65-F5344CB8AC3E}">
        <p14:creationId xmlns:p14="http://schemas.microsoft.com/office/powerpoint/2010/main" val="1205593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018D3C5-C86D-485E-926D-062F9229BDFB}"/>
              </a:ext>
            </a:extLst>
          </p:cNvPr>
          <p:cNvSpPr txBox="1"/>
          <p:nvPr/>
        </p:nvSpPr>
        <p:spPr>
          <a:xfrm>
            <a:off x="180110" y="180110"/>
            <a:ext cx="6137564" cy="6124754"/>
          </a:xfrm>
          <a:prstGeom prst="rect">
            <a:avLst/>
          </a:prstGeom>
          <a:noFill/>
        </p:spPr>
        <p:txBody>
          <a:bodyPr wrap="square" rtlCol="0">
            <a:spAutoFit/>
          </a:bodyPr>
          <a:lstStyle/>
          <a:p>
            <a:pPr algn="ctr"/>
            <a:r>
              <a:rPr lang="en-US" sz="3200" b="1" dirty="0">
                <a:solidFill>
                  <a:srgbClr val="FF0000"/>
                </a:solidFill>
              </a:rPr>
              <a:t>STEEL</a:t>
            </a:r>
          </a:p>
          <a:p>
            <a:pPr algn="just"/>
            <a:r>
              <a:rPr lang="en-US" sz="2400" b="1" dirty="0"/>
              <a:t>The replacement of steel for iron is one of the main features of the technology of the last decades of the 19th century. Steel is hard, plastic, resistant to percussion and wear, compact and robust; it is a superior variety of iron. Its advantages have been known for some time but, until the mid-nineteenth century, the production costs were too high and limited its use to blades, weapons and precision instruments. Since the last decades of the 19th century, new manufacturing techniques (Bessemer method and then Gilchrist-Thomas) have made it possible to produce large quantities at a relatively modest price.</a:t>
            </a:r>
            <a:endParaRPr lang="it-IT" sz="2400" b="1" dirty="0"/>
          </a:p>
        </p:txBody>
      </p:sp>
      <p:pic>
        <p:nvPicPr>
          <p:cNvPr id="3" name="Immagine 2">
            <a:extLst>
              <a:ext uri="{FF2B5EF4-FFF2-40B4-BE49-F238E27FC236}">
                <a16:creationId xmlns:a16="http://schemas.microsoft.com/office/drawing/2014/main" id="{5320155E-5E5B-450E-A7C5-56750D8769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5503" y="1532669"/>
            <a:ext cx="5386387" cy="3792662"/>
          </a:xfrm>
          <a:prstGeom prst="rect">
            <a:avLst/>
          </a:prstGeom>
        </p:spPr>
      </p:pic>
    </p:spTree>
    <p:extLst>
      <p:ext uri="{BB962C8B-B14F-4D97-AF65-F5344CB8AC3E}">
        <p14:creationId xmlns:p14="http://schemas.microsoft.com/office/powerpoint/2010/main" val="1129569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E8A0FF4-AA12-4063-8412-5AE4302D980A}"/>
              </a:ext>
            </a:extLst>
          </p:cNvPr>
          <p:cNvSpPr txBox="1"/>
          <p:nvPr/>
        </p:nvSpPr>
        <p:spPr>
          <a:xfrm>
            <a:off x="249381" y="120402"/>
            <a:ext cx="6317674" cy="6524863"/>
          </a:xfrm>
          <a:prstGeom prst="rect">
            <a:avLst/>
          </a:prstGeom>
          <a:noFill/>
        </p:spPr>
        <p:txBody>
          <a:bodyPr wrap="square" rtlCol="0">
            <a:spAutoFit/>
          </a:bodyPr>
          <a:lstStyle/>
          <a:p>
            <a:pPr algn="ctr"/>
            <a:r>
              <a:rPr lang="en-US" sz="2200" b="1" dirty="0">
                <a:solidFill>
                  <a:srgbClr val="FF0000"/>
                </a:solidFill>
              </a:rPr>
              <a:t>CHEMISTRY</a:t>
            </a:r>
          </a:p>
          <a:p>
            <a:pPr algn="just"/>
            <a:r>
              <a:rPr lang="en-US" sz="2200" b="1" dirty="0"/>
              <a:t>Advances in chemistry, which as a modern science usually traces back to the 17th-18th centuries, are a fundamental component of the new industrial development. Even for chemistry, the fields of application are the most varied: chemical processes are, in fact, at the basis of the production of paper, glass, soaps, dyes and artificial fibers, cement, explosives, rubber, ceramics, perfumes, medicines, artificial fertilizers. , chemical reagents for various processes, metals such as aluminum. At the beginning of the twentieth century, the chemical industry is a central presence in the industrial landscape, destined for increasingly vast and complex developments, as positive (drugs capable of acting on physiological processes) as terrible (the toxic gases used during the First War world, in Ethiopia in 1936, in the Nazi extermination camps and during the Iran-Iraq conflict of 1980-1988).</a:t>
            </a:r>
            <a:endParaRPr lang="it-IT" sz="2200" b="1" dirty="0"/>
          </a:p>
        </p:txBody>
      </p:sp>
      <p:pic>
        <p:nvPicPr>
          <p:cNvPr id="3" name="Immagine 2">
            <a:extLst>
              <a:ext uri="{FF2B5EF4-FFF2-40B4-BE49-F238E27FC236}">
                <a16:creationId xmlns:a16="http://schemas.microsoft.com/office/drawing/2014/main" id="{A187A8E3-BC83-411E-8CF4-472DE1C18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7055" y="1314450"/>
            <a:ext cx="5461000" cy="4229100"/>
          </a:xfrm>
          <a:prstGeom prst="rect">
            <a:avLst/>
          </a:prstGeom>
        </p:spPr>
      </p:pic>
    </p:spTree>
    <p:extLst>
      <p:ext uri="{BB962C8B-B14F-4D97-AF65-F5344CB8AC3E}">
        <p14:creationId xmlns:p14="http://schemas.microsoft.com/office/powerpoint/2010/main" val="4291694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77557CF-466D-489D-ABD1-8F2389EE2BC1}"/>
              </a:ext>
            </a:extLst>
          </p:cNvPr>
          <p:cNvSpPr txBox="1"/>
          <p:nvPr/>
        </p:nvSpPr>
        <p:spPr>
          <a:xfrm>
            <a:off x="207817" y="166569"/>
            <a:ext cx="6428510" cy="6691431"/>
          </a:xfrm>
          <a:prstGeom prst="rect">
            <a:avLst/>
          </a:prstGeom>
          <a:noFill/>
        </p:spPr>
        <p:txBody>
          <a:bodyPr wrap="square" rtlCol="0">
            <a:spAutoFit/>
          </a:bodyPr>
          <a:lstStyle/>
          <a:p>
            <a:pPr algn="ctr"/>
            <a:r>
              <a:rPr lang="en-US" sz="2200" b="1" dirty="0">
                <a:solidFill>
                  <a:srgbClr val="FF0000"/>
                </a:solidFill>
              </a:rPr>
              <a:t>ELECTRICITY</a:t>
            </a:r>
          </a:p>
          <a:p>
            <a:pPr algn="just"/>
            <a:r>
              <a:rPr lang="en-US" sz="2200" b="1" dirty="0"/>
              <a:t>Electricity is a form of distribution of energy produced from other sources such as steam or water. It is at the center of scientific research and has a tremendous and quick influence on other industries. Only from the 1880s, thanks to the contributions of numerous scientists and technicians, did it become possible to store it, transmit it over great distances, distribute it and use it to illuminate (Edison's incandescent filament bulb dates back to 1879), to heat, for locomotion. , to build new machines and a great variety of things. Produced in quantities in large power stations (steam-powered thermoelectric and then hydroelectric) built in the last decades of the 19th century, electricity initiates profound transformation processes in industry and in everyday life. From studies on electricity, for example, the telephone, the phonograph, the wireless telegraph, the radio, the cinema were born.</a:t>
            </a:r>
            <a:endParaRPr lang="it-IT" sz="2200" b="1" dirty="0"/>
          </a:p>
        </p:txBody>
      </p:sp>
      <p:pic>
        <p:nvPicPr>
          <p:cNvPr id="3" name="Immagine 2">
            <a:extLst>
              <a:ext uri="{FF2B5EF4-FFF2-40B4-BE49-F238E27FC236}">
                <a16:creationId xmlns:a16="http://schemas.microsoft.com/office/drawing/2014/main" id="{2F6DCA12-1772-41A0-BBA0-852D082065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4144" y="1715654"/>
            <a:ext cx="5140039" cy="3426692"/>
          </a:xfrm>
          <a:prstGeom prst="rect">
            <a:avLst/>
          </a:prstGeom>
        </p:spPr>
      </p:pic>
    </p:spTree>
    <p:extLst>
      <p:ext uri="{BB962C8B-B14F-4D97-AF65-F5344CB8AC3E}">
        <p14:creationId xmlns:p14="http://schemas.microsoft.com/office/powerpoint/2010/main" val="2734056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F3CE8C4B-BBF5-41EE-BF29-A7C06616C65A}"/>
              </a:ext>
            </a:extLst>
          </p:cNvPr>
          <p:cNvSpPr txBox="1"/>
          <p:nvPr/>
        </p:nvSpPr>
        <p:spPr>
          <a:xfrm>
            <a:off x="221673" y="304800"/>
            <a:ext cx="5874327" cy="6232475"/>
          </a:xfrm>
          <a:prstGeom prst="rect">
            <a:avLst/>
          </a:prstGeom>
          <a:noFill/>
        </p:spPr>
        <p:txBody>
          <a:bodyPr wrap="square" rtlCol="0">
            <a:spAutoFit/>
          </a:bodyPr>
          <a:lstStyle/>
          <a:p>
            <a:pPr algn="ctr"/>
            <a:r>
              <a:rPr lang="en-US" sz="2400" b="1" dirty="0">
                <a:solidFill>
                  <a:srgbClr val="FF0000"/>
                </a:solidFill>
              </a:rPr>
              <a:t>OIL AND THE COMBUSTION ENGINE</a:t>
            </a:r>
          </a:p>
          <a:p>
            <a:pPr algn="just"/>
            <a:r>
              <a:rPr lang="en-US" sz="2100" b="1" dirty="0"/>
              <a:t>The invention of the internal combustion engine, applied first to automobiles and then to airplanes, opens up other new horizons. The first internal combustion engines ran on gas and could only be applied to stationary machines, immobilized by the necessary proximity to the supply source. Only in the nineties, after many experiments, this obstacle was overcome thanks to the use of liquid fuels. Oil and its derivatives burn well, produce double the labor of coal, and take up much less space, but have much higher production costs. The beginnings of the automobile and, in general, of the new means of transport are slow, but sufficient to give impetus to the extraction of oil (the founding of the Standard Oil Company by Rockefeller in 1870) which slowly but surely over the course of the Twentieth century will supplant coal, the fuel of the first industrialization.</a:t>
            </a:r>
            <a:endParaRPr lang="it-IT" sz="2100" b="1" dirty="0"/>
          </a:p>
        </p:txBody>
      </p:sp>
      <p:pic>
        <p:nvPicPr>
          <p:cNvPr id="3" name="Immagine 2">
            <a:extLst>
              <a:ext uri="{FF2B5EF4-FFF2-40B4-BE49-F238E27FC236}">
                <a16:creationId xmlns:a16="http://schemas.microsoft.com/office/drawing/2014/main" id="{0A30CF32-D4B9-404B-B8AD-178455493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0938" y="1331335"/>
            <a:ext cx="5589389" cy="4195330"/>
          </a:xfrm>
          <a:prstGeom prst="rect">
            <a:avLst/>
          </a:prstGeom>
        </p:spPr>
      </p:pic>
    </p:spTree>
    <p:extLst>
      <p:ext uri="{BB962C8B-B14F-4D97-AF65-F5344CB8AC3E}">
        <p14:creationId xmlns:p14="http://schemas.microsoft.com/office/powerpoint/2010/main" val="407843426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TotalTime>
  <Words>1344</Words>
  <Application>Microsoft Office PowerPoint</Application>
  <PresentationFormat>Widescreen</PresentationFormat>
  <Paragraphs>29</Paragraphs>
  <Slides>10</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10</vt:i4>
      </vt:variant>
    </vt:vector>
  </HeadingPairs>
  <TitlesOfParts>
    <vt:vector size="14"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Gaetano Pio Iavarone</dc:creator>
  <cp:lastModifiedBy>Gaetano Pio Iavarone</cp:lastModifiedBy>
  <cp:revision>6</cp:revision>
  <dcterms:created xsi:type="dcterms:W3CDTF">2021-04-24T16:56:13Z</dcterms:created>
  <dcterms:modified xsi:type="dcterms:W3CDTF">2021-04-25T18:01:18Z</dcterms:modified>
</cp:coreProperties>
</file>