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9" r:id="rId3"/>
    <p:sldId id="270" r:id="rId4"/>
    <p:sldId id="271" r:id="rId5"/>
    <p:sldId id="272" r:id="rId6"/>
    <p:sldId id="273" r:id="rId7"/>
    <p:sldId id="274" r:id="rId8"/>
    <p:sldId id="275" r:id="rId9"/>
    <p:sldId id="276" r:id="rId10"/>
    <p:sldId id="277" r:id="rId11"/>
    <p:sldId id="278" r:id="rId12"/>
    <p:sldId id="279"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3" d="100"/>
          <a:sy n="83" d="100"/>
        </p:scale>
        <p:origin x="2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50EE4B-2F69-4897-BA4D-858AC23C0868}" type="datetimeFigureOut">
              <a:rPr lang="en-GB" smtClean="0"/>
              <a:t>13/02/2022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26534C-9B10-4A57-8BB6-697A3AEBECBD}" type="slidenum">
              <a:rPr lang="en-GB" smtClean="0"/>
              <a:t>‹#›</a:t>
            </a:fld>
            <a:endParaRPr lang="en-GB"/>
          </a:p>
        </p:txBody>
      </p:sp>
    </p:spTree>
    <p:extLst>
      <p:ext uri="{BB962C8B-B14F-4D97-AF65-F5344CB8AC3E}">
        <p14:creationId xmlns:p14="http://schemas.microsoft.com/office/powerpoint/2010/main" val="2334133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1044de599c_1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1044de599c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1044de599c_1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1044de599c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1044de599c_1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1044de599c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1044de599c_1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1044de599c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1044de599c_1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044de599c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044de599c_1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1044de599c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14fe4fb1a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14fe4fb1a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14fe4fb1a8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14fe4fb1a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1044de599c_1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1044de599c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0ca3b6b89a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0ca3b6b89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1044de599c_1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1044de599c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ca3b6b89a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ca3b6b89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5B78D-96DF-4ED2-AB43-E9F1CAA8DF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15FF3E8-14E1-4F91-9CD0-1CBB0B81E4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8290AF3-8F89-474F-9B66-6C6BE5AFE3EA}"/>
              </a:ext>
            </a:extLst>
          </p:cNvPr>
          <p:cNvSpPr>
            <a:spLocks noGrp="1"/>
          </p:cNvSpPr>
          <p:nvPr>
            <p:ph type="dt" sz="half" idx="10"/>
          </p:nvPr>
        </p:nvSpPr>
        <p:spPr/>
        <p:txBody>
          <a:bodyPr/>
          <a:lstStyle/>
          <a:p>
            <a:fld id="{28271AC7-75F8-44E9-BA5A-6F3C58B4E6BA}" type="datetimeFigureOut">
              <a:rPr lang="en-GB" smtClean="0"/>
              <a:t>13/02/2022</a:t>
            </a:fld>
            <a:endParaRPr lang="en-GB"/>
          </a:p>
        </p:txBody>
      </p:sp>
      <p:sp>
        <p:nvSpPr>
          <p:cNvPr id="5" name="Footer Placeholder 4">
            <a:extLst>
              <a:ext uri="{FF2B5EF4-FFF2-40B4-BE49-F238E27FC236}">
                <a16:creationId xmlns:a16="http://schemas.microsoft.com/office/drawing/2014/main" id="{87BC1E13-5BF7-4263-BD90-7CEA04F8B1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CAFFE3-E033-43FD-A648-F3C67F4EE1FB}"/>
              </a:ext>
            </a:extLst>
          </p:cNvPr>
          <p:cNvSpPr>
            <a:spLocks noGrp="1"/>
          </p:cNvSpPr>
          <p:nvPr>
            <p:ph type="sldNum" sz="quarter" idx="12"/>
          </p:nvPr>
        </p:nvSpPr>
        <p:spPr/>
        <p:txBody>
          <a:bodyPr/>
          <a:lstStyle/>
          <a:p>
            <a:fld id="{973B7608-4249-4D9E-A707-525CB4A8D7B1}" type="slidenum">
              <a:rPr lang="en-GB" smtClean="0"/>
              <a:t>‹#›</a:t>
            </a:fld>
            <a:endParaRPr lang="en-GB"/>
          </a:p>
        </p:txBody>
      </p:sp>
    </p:spTree>
    <p:extLst>
      <p:ext uri="{BB962C8B-B14F-4D97-AF65-F5344CB8AC3E}">
        <p14:creationId xmlns:p14="http://schemas.microsoft.com/office/powerpoint/2010/main" val="2150356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20F5D-3481-4251-86FE-07772B433F1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509CC4-6CD4-4E8B-B2C6-17AB63DFDE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9B7F70-4DE2-4EA7-A007-D9CDBAF5E515}"/>
              </a:ext>
            </a:extLst>
          </p:cNvPr>
          <p:cNvSpPr>
            <a:spLocks noGrp="1"/>
          </p:cNvSpPr>
          <p:nvPr>
            <p:ph type="dt" sz="half" idx="10"/>
          </p:nvPr>
        </p:nvSpPr>
        <p:spPr/>
        <p:txBody>
          <a:bodyPr/>
          <a:lstStyle/>
          <a:p>
            <a:fld id="{28271AC7-75F8-44E9-BA5A-6F3C58B4E6BA}" type="datetimeFigureOut">
              <a:rPr lang="en-GB" smtClean="0"/>
              <a:t>13/02/2022</a:t>
            </a:fld>
            <a:endParaRPr lang="en-GB"/>
          </a:p>
        </p:txBody>
      </p:sp>
      <p:sp>
        <p:nvSpPr>
          <p:cNvPr id="5" name="Footer Placeholder 4">
            <a:extLst>
              <a:ext uri="{FF2B5EF4-FFF2-40B4-BE49-F238E27FC236}">
                <a16:creationId xmlns:a16="http://schemas.microsoft.com/office/drawing/2014/main" id="{06DFACEF-94E6-477A-A1DC-A8B5C58AEF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D24522-D285-4B1A-953E-1C940CD3DFBD}"/>
              </a:ext>
            </a:extLst>
          </p:cNvPr>
          <p:cNvSpPr>
            <a:spLocks noGrp="1"/>
          </p:cNvSpPr>
          <p:nvPr>
            <p:ph type="sldNum" sz="quarter" idx="12"/>
          </p:nvPr>
        </p:nvSpPr>
        <p:spPr/>
        <p:txBody>
          <a:bodyPr/>
          <a:lstStyle/>
          <a:p>
            <a:fld id="{973B7608-4249-4D9E-A707-525CB4A8D7B1}" type="slidenum">
              <a:rPr lang="en-GB" smtClean="0"/>
              <a:t>‹#›</a:t>
            </a:fld>
            <a:endParaRPr lang="en-GB"/>
          </a:p>
        </p:txBody>
      </p:sp>
    </p:spTree>
    <p:extLst>
      <p:ext uri="{BB962C8B-B14F-4D97-AF65-F5344CB8AC3E}">
        <p14:creationId xmlns:p14="http://schemas.microsoft.com/office/powerpoint/2010/main" val="298916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368385-FD35-41B5-90C9-D9AB3E46E1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E6F04B-3218-4FD4-8DC1-FC7C1B1670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96DE0B-DB04-4E92-BA4B-9FC92B29E657}"/>
              </a:ext>
            </a:extLst>
          </p:cNvPr>
          <p:cNvSpPr>
            <a:spLocks noGrp="1"/>
          </p:cNvSpPr>
          <p:nvPr>
            <p:ph type="dt" sz="half" idx="10"/>
          </p:nvPr>
        </p:nvSpPr>
        <p:spPr/>
        <p:txBody>
          <a:bodyPr/>
          <a:lstStyle/>
          <a:p>
            <a:fld id="{28271AC7-75F8-44E9-BA5A-6F3C58B4E6BA}" type="datetimeFigureOut">
              <a:rPr lang="en-GB" smtClean="0"/>
              <a:t>13/02/2022</a:t>
            </a:fld>
            <a:endParaRPr lang="en-GB"/>
          </a:p>
        </p:txBody>
      </p:sp>
      <p:sp>
        <p:nvSpPr>
          <p:cNvPr id="5" name="Footer Placeholder 4">
            <a:extLst>
              <a:ext uri="{FF2B5EF4-FFF2-40B4-BE49-F238E27FC236}">
                <a16:creationId xmlns:a16="http://schemas.microsoft.com/office/drawing/2014/main" id="{B91864CA-0020-4AB0-A2E7-A355E2ED25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F3AD7D-7A03-4A5A-91D8-069CDEA99ED6}"/>
              </a:ext>
            </a:extLst>
          </p:cNvPr>
          <p:cNvSpPr>
            <a:spLocks noGrp="1"/>
          </p:cNvSpPr>
          <p:nvPr>
            <p:ph type="sldNum" sz="quarter" idx="12"/>
          </p:nvPr>
        </p:nvSpPr>
        <p:spPr/>
        <p:txBody>
          <a:bodyPr/>
          <a:lstStyle/>
          <a:p>
            <a:fld id="{973B7608-4249-4D9E-A707-525CB4A8D7B1}" type="slidenum">
              <a:rPr lang="en-GB" smtClean="0"/>
              <a:t>‹#›</a:t>
            </a:fld>
            <a:endParaRPr lang="en-GB"/>
          </a:p>
        </p:txBody>
      </p:sp>
    </p:spTree>
    <p:extLst>
      <p:ext uri="{BB962C8B-B14F-4D97-AF65-F5344CB8AC3E}">
        <p14:creationId xmlns:p14="http://schemas.microsoft.com/office/powerpoint/2010/main" val="2063451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l" smtClean="0"/>
              <a:pPr/>
              <a:t>‹#›</a:t>
            </a:fld>
            <a:endParaRPr lang="el"/>
          </a:p>
        </p:txBody>
      </p:sp>
    </p:spTree>
    <p:extLst>
      <p:ext uri="{BB962C8B-B14F-4D97-AF65-F5344CB8AC3E}">
        <p14:creationId xmlns:p14="http://schemas.microsoft.com/office/powerpoint/2010/main" val="769958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B82F3-C0F4-419B-A585-E43D066074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BCE576-239C-4ED4-AE65-03EA7F8272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94AB83-53B2-4BBD-9874-1D96BCC5BBAF}"/>
              </a:ext>
            </a:extLst>
          </p:cNvPr>
          <p:cNvSpPr>
            <a:spLocks noGrp="1"/>
          </p:cNvSpPr>
          <p:nvPr>
            <p:ph type="dt" sz="half" idx="10"/>
          </p:nvPr>
        </p:nvSpPr>
        <p:spPr/>
        <p:txBody>
          <a:bodyPr/>
          <a:lstStyle/>
          <a:p>
            <a:fld id="{28271AC7-75F8-44E9-BA5A-6F3C58B4E6BA}" type="datetimeFigureOut">
              <a:rPr lang="en-GB" smtClean="0"/>
              <a:t>13/02/2022</a:t>
            </a:fld>
            <a:endParaRPr lang="en-GB"/>
          </a:p>
        </p:txBody>
      </p:sp>
      <p:sp>
        <p:nvSpPr>
          <p:cNvPr id="5" name="Footer Placeholder 4">
            <a:extLst>
              <a:ext uri="{FF2B5EF4-FFF2-40B4-BE49-F238E27FC236}">
                <a16:creationId xmlns:a16="http://schemas.microsoft.com/office/drawing/2014/main" id="{A16ECF22-D4B8-4585-99A7-8D11FA26A1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D51FE2-1B70-4948-B5AB-0AEC86440C94}"/>
              </a:ext>
            </a:extLst>
          </p:cNvPr>
          <p:cNvSpPr>
            <a:spLocks noGrp="1"/>
          </p:cNvSpPr>
          <p:nvPr>
            <p:ph type="sldNum" sz="quarter" idx="12"/>
          </p:nvPr>
        </p:nvSpPr>
        <p:spPr/>
        <p:txBody>
          <a:bodyPr/>
          <a:lstStyle/>
          <a:p>
            <a:fld id="{973B7608-4249-4D9E-A707-525CB4A8D7B1}" type="slidenum">
              <a:rPr lang="en-GB" smtClean="0"/>
              <a:t>‹#›</a:t>
            </a:fld>
            <a:endParaRPr lang="en-GB"/>
          </a:p>
        </p:txBody>
      </p:sp>
    </p:spTree>
    <p:extLst>
      <p:ext uri="{BB962C8B-B14F-4D97-AF65-F5344CB8AC3E}">
        <p14:creationId xmlns:p14="http://schemas.microsoft.com/office/powerpoint/2010/main" val="1461647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0DB6-190B-45E7-A925-E692400306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FE8E8FE-53CF-47C1-AAB0-7CDC6E2FDC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B0A5B7-6119-45B9-ABCD-1997B2437CB5}"/>
              </a:ext>
            </a:extLst>
          </p:cNvPr>
          <p:cNvSpPr>
            <a:spLocks noGrp="1"/>
          </p:cNvSpPr>
          <p:nvPr>
            <p:ph type="dt" sz="half" idx="10"/>
          </p:nvPr>
        </p:nvSpPr>
        <p:spPr/>
        <p:txBody>
          <a:bodyPr/>
          <a:lstStyle/>
          <a:p>
            <a:fld id="{28271AC7-75F8-44E9-BA5A-6F3C58B4E6BA}" type="datetimeFigureOut">
              <a:rPr lang="en-GB" smtClean="0"/>
              <a:t>13/02/2022</a:t>
            </a:fld>
            <a:endParaRPr lang="en-GB"/>
          </a:p>
        </p:txBody>
      </p:sp>
      <p:sp>
        <p:nvSpPr>
          <p:cNvPr id="5" name="Footer Placeholder 4">
            <a:extLst>
              <a:ext uri="{FF2B5EF4-FFF2-40B4-BE49-F238E27FC236}">
                <a16:creationId xmlns:a16="http://schemas.microsoft.com/office/drawing/2014/main" id="{F4B8DA4E-3DF1-4821-B9C1-EFBF12C578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A64DC5-B1C3-46BA-A34A-84282316089F}"/>
              </a:ext>
            </a:extLst>
          </p:cNvPr>
          <p:cNvSpPr>
            <a:spLocks noGrp="1"/>
          </p:cNvSpPr>
          <p:nvPr>
            <p:ph type="sldNum" sz="quarter" idx="12"/>
          </p:nvPr>
        </p:nvSpPr>
        <p:spPr/>
        <p:txBody>
          <a:bodyPr/>
          <a:lstStyle/>
          <a:p>
            <a:fld id="{973B7608-4249-4D9E-A707-525CB4A8D7B1}" type="slidenum">
              <a:rPr lang="en-GB" smtClean="0"/>
              <a:t>‹#›</a:t>
            </a:fld>
            <a:endParaRPr lang="en-GB"/>
          </a:p>
        </p:txBody>
      </p:sp>
    </p:spTree>
    <p:extLst>
      <p:ext uri="{BB962C8B-B14F-4D97-AF65-F5344CB8AC3E}">
        <p14:creationId xmlns:p14="http://schemas.microsoft.com/office/powerpoint/2010/main" val="428833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D98C-D6D1-404E-BC61-207AFFA1EA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13964F-3207-4B3C-B423-74808B1614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E8830A-2675-45B8-AF1D-CBED4E189C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8498A7-D541-4668-A98B-6B3597AF3F9C}"/>
              </a:ext>
            </a:extLst>
          </p:cNvPr>
          <p:cNvSpPr>
            <a:spLocks noGrp="1"/>
          </p:cNvSpPr>
          <p:nvPr>
            <p:ph type="dt" sz="half" idx="10"/>
          </p:nvPr>
        </p:nvSpPr>
        <p:spPr/>
        <p:txBody>
          <a:bodyPr/>
          <a:lstStyle/>
          <a:p>
            <a:fld id="{28271AC7-75F8-44E9-BA5A-6F3C58B4E6BA}" type="datetimeFigureOut">
              <a:rPr lang="en-GB" smtClean="0"/>
              <a:t>13/02/2022</a:t>
            </a:fld>
            <a:endParaRPr lang="en-GB"/>
          </a:p>
        </p:txBody>
      </p:sp>
      <p:sp>
        <p:nvSpPr>
          <p:cNvPr id="6" name="Footer Placeholder 5">
            <a:extLst>
              <a:ext uri="{FF2B5EF4-FFF2-40B4-BE49-F238E27FC236}">
                <a16:creationId xmlns:a16="http://schemas.microsoft.com/office/drawing/2014/main" id="{B34AD2C9-FE44-4AE9-92FD-1935F932A7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6BC47F-9137-4D08-8A4F-DC1D93AA6253}"/>
              </a:ext>
            </a:extLst>
          </p:cNvPr>
          <p:cNvSpPr>
            <a:spLocks noGrp="1"/>
          </p:cNvSpPr>
          <p:nvPr>
            <p:ph type="sldNum" sz="quarter" idx="12"/>
          </p:nvPr>
        </p:nvSpPr>
        <p:spPr/>
        <p:txBody>
          <a:bodyPr/>
          <a:lstStyle/>
          <a:p>
            <a:fld id="{973B7608-4249-4D9E-A707-525CB4A8D7B1}" type="slidenum">
              <a:rPr lang="en-GB" smtClean="0"/>
              <a:t>‹#›</a:t>
            </a:fld>
            <a:endParaRPr lang="en-GB"/>
          </a:p>
        </p:txBody>
      </p:sp>
    </p:spTree>
    <p:extLst>
      <p:ext uri="{BB962C8B-B14F-4D97-AF65-F5344CB8AC3E}">
        <p14:creationId xmlns:p14="http://schemas.microsoft.com/office/powerpoint/2010/main" val="3479043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83CE-8FE2-4CEE-AB5C-2449E0EBFD9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041757-F33D-433C-A93F-0A9F7B9861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C417D7-9CAB-4049-A0AF-E08F79AF64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90DAA7-0863-46CB-B40D-84BEDD5C8D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313D68-83F4-4AF9-8D0B-F24E9DD463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7836D6B-568B-4537-9A21-6FDD83E9F217}"/>
              </a:ext>
            </a:extLst>
          </p:cNvPr>
          <p:cNvSpPr>
            <a:spLocks noGrp="1"/>
          </p:cNvSpPr>
          <p:nvPr>
            <p:ph type="dt" sz="half" idx="10"/>
          </p:nvPr>
        </p:nvSpPr>
        <p:spPr/>
        <p:txBody>
          <a:bodyPr/>
          <a:lstStyle/>
          <a:p>
            <a:fld id="{28271AC7-75F8-44E9-BA5A-6F3C58B4E6BA}" type="datetimeFigureOut">
              <a:rPr lang="en-GB" smtClean="0"/>
              <a:t>13/02/2022</a:t>
            </a:fld>
            <a:endParaRPr lang="en-GB"/>
          </a:p>
        </p:txBody>
      </p:sp>
      <p:sp>
        <p:nvSpPr>
          <p:cNvPr id="8" name="Footer Placeholder 7">
            <a:extLst>
              <a:ext uri="{FF2B5EF4-FFF2-40B4-BE49-F238E27FC236}">
                <a16:creationId xmlns:a16="http://schemas.microsoft.com/office/drawing/2014/main" id="{38C1B31C-0035-4D95-A9A9-53D5A6B144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6E0571-66A9-4BAF-A611-9753381A4E58}"/>
              </a:ext>
            </a:extLst>
          </p:cNvPr>
          <p:cNvSpPr>
            <a:spLocks noGrp="1"/>
          </p:cNvSpPr>
          <p:nvPr>
            <p:ph type="sldNum" sz="quarter" idx="12"/>
          </p:nvPr>
        </p:nvSpPr>
        <p:spPr/>
        <p:txBody>
          <a:bodyPr/>
          <a:lstStyle/>
          <a:p>
            <a:fld id="{973B7608-4249-4D9E-A707-525CB4A8D7B1}" type="slidenum">
              <a:rPr lang="en-GB" smtClean="0"/>
              <a:t>‹#›</a:t>
            </a:fld>
            <a:endParaRPr lang="en-GB"/>
          </a:p>
        </p:txBody>
      </p:sp>
    </p:spTree>
    <p:extLst>
      <p:ext uri="{BB962C8B-B14F-4D97-AF65-F5344CB8AC3E}">
        <p14:creationId xmlns:p14="http://schemas.microsoft.com/office/powerpoint/2010/main" val="3858184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60E20-A511-41DB-852C-BA7DBDC69C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B4D8EC0-B6D7-4656-A636-921CBFF75F9A}"/>
              </a:ext>
            </a:extLst>
          </p:cNvPr>
          <p:cNvSpPr>
            <a:spLocks noGrp="1"/>
          </p:cNvSpPr>
          <p:nvPr>
            <p:ph type="dt" sz="half" idx="10"/>
          </p:nvPr>
        </p:nvSpPr>
        <p:spPr/>
        <p:txBody>
          <a:bodyPr/>
          <a:lstStyle/>
          <a:p>
            <a:fld id="{28271AC7-75F8-44E9-BA5A-6F3C58B4E6BA}" type="datetimeFigureOut">
              <a:rPr lang="en-GB" smtClean="0"/>
              <a:t>13/02/2022</a:t>
            </a:fld>
            <a:endParaRPr lang="en-GB"/>
          </a:p>
        </p:txBody>
      </p:sp>
      <p:sp>
        <p:nvSpPr>
          <p:cNvPr id="4" name="Footer Placeholder 3">
            <a:extLst>
              <a:ext uri="{FF2B5EF4-FFF2-40B4-BE49-F238E27FC236}">
                <a16:creationId xmlns:a16="http://schemas.microsoft.com/office/drawing/2014/main" id="{9A9F63E5-2DFF-4D9C-951A-98396C199BB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AC118EB-E63E-4B71-9421-748B50F1D082}"/>
              </a:ext>
            </a:extLst>
          </p:cNvPr>
          <p:cNvSpPr>
            <a:spLocks noGrp="1"/>
          </p:cNvSpPr>
          <p:nvPr>
            <p:ph type="sldNum" sz="quarter" idx="12"/>
          </p:nvPr>
        </p:nvSpPr>
        <p:spPr/>
        <p:txBody>
          <a:bodyPr/>
          <a:lstStyle/>
          <a:p>
            <a:fld id="{973B7608-4249-4D9E-A707-525CB4A8D7B1}" type="slidenum">
              <a:rPr lang="en-GB" smtClean="0"/>
              <a:t>‹#›</a:t>
            </a:fld>
            <a:endParaRPr lang="en-GB"/>
          </a:p>
        </p:txBody>
      </p:sp>
    </p:spTree>
    <p:extLst>
      <p:ext uri="{BB962C8B-B14F-4D97-AF65-F5344CB8AC3E}">
        <p14:creationId xmlns:p14="http://schemas.microsoft.com/office/powerpoint/2010/main" val="9032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BE3D67-1F07-4B3C-B25D-07935F62201C}"/>
              </a:ext>
            </a:extLst>
          </p:cNvPr>
          <p:cNvSpPr>
            <a:spLocks noGrp="1"/>
          </p:cNvSpPr>
          <p:nvPr>
            <p:ph type="dt" sz="half" idx="10"/>
          </p:nvPr>
        </p:nvSpPr>
        <p:spPr/>
        <p:txBody>
          <a:bodyPr/>
          <a:lstStyle/>
          <a:p>
            <a:fld id="{28271AC7-75F8-44E9-BA5A-6F3C58B4E6BA}" type="datetimeFigureOut">
              <a:rPr lang="en-GB" smtClean="0"/>
              <a:t>13/02/2022</a:t>
            </a:fld>
            <a:endParaRPr lang="en-GB"/>
          </a:p>
        </p:txBody>
      </p:sp>
      <p:sp>
        <p:nvSpPr>
          <p:cNvPr id="3" name="Footer Placeholder 2">
            <a:extLst>
              <a:ext uri="{FF2B5EF4-FFF2-40B4-BE49-F238E27FC236}">
                <a16:creationId xmlns:a16="http://schemas.microsoft.com/office/drawing/2014/main" id="{DFBFEA49-C863-4984-B678-3E5E0259BC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9A13363-FBA1-4745-9E7D-265FDE0D6CD3}"/>
              </a:ext>
            </a:extLst>
          </p:cNvPr>
          <p:cNvSpPr>
            <a:spLocks noGrp="1"/>
          </p:cNvSpPr>
          <p:nvPr>
            <p:ph type="sldNum" sz="quarter" idx="12"/>
          </p:nvPr>
        </p:nvSpPr>
        <p:spPr/>
        <p:txBody>
          <a:bodyPr/>
          <a:lstStyle/>
          <a:p>
            <a:fld id="{973B7608-4249-4D9E-A707-525CB4A8D7B1}" type="slidenum">
              <a:rPr lang="en-GB" smtClean="0"/>
              <a:t>‹#›</a:t>
            </a:fld>
            <a:endParaRPr lang="en-GB"/>
          </a:p>
        </p:txBody>
      </p:sp>
    </p:spTree>
    <p:extLst>
      <p:ext uri="{BB962C8B-B14F-4D97-AF65-F5344CB8AC3E}">
        <p14:creationId xmlns:p14="http://schemas.microsoft.com/office/powerpoint/2010/main" val="2041619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9998A-18CB-41BF-873E-C7A487317A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DD3465B-BEB0-4D12-BF6A-41826CD275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BBC89A0-747F-461D-849E-3808F159D0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FF1D1F-7181-47CF-9E80-AF492E53FAEA}"/>
              </a:ext>
            </a:extLst>
          </p:cNvPr>
          <p:cNvSpPr>
            <a:spLocks noGrp="1"/>
          </p:cNvSpPr>
          <p:nvPr>
            <p:ph type="dt" sz="half" idx="10"/>
          </p:nvPr>
        </p:nvSpPr>
        <p:spPr/>
        <p:txBody>
          <a:bodyPr/>
          <a:lstStyle/>
          <a:p>
            <a:fld id="{28271AC7-75F8-44E9-BA5A-6F3C58B4E6BA}" type="datetimeFigureOut">
              <a:rPr lang="en-GB" smtClean="0"/>
              <a:t>13/02/2022</a:t>
            </a:fld>
            <a:endParaRPr lang="en-GB"/>
          </a:p>
        </p:txBody>
      </p:sp>
      <p:sp>
        <p:nvSpPr>
          <p:cNvPr id="6" name="Footer Placeholder 5">
            <a:extLst>
              <a:ext uri="{FF2B5EF4-FFF2-40B4-BE49-F238E27FC236}">
                <a16:creationId xmlns:a16="http://schemas.microsoft.com/office/drawing/2014/main" id="{C12049D1-603F-4846-AABF-CB9D330EAF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291D6E-7798-470E-999F-5A65145E1EA0}"/>
              </a:ext>
            </a:extLst>
          </p:cNvPr>
          <p:cNvSpPr>
            <a:spLocks noGrp="1"/>
          </p:cNvSpPr>
          <p:nvPr>
            <p:ph type="sldNum" sz="quarter" idx="12"/>
          </p:nvPr>
        </p:nvSpPr>
        <p:spPr/>
        <p:txBody>
          <a:bodyPr/>
          <a:lstStyle/>
          <a:p>
            <a:fld id="{973B7608-4249-4D9E-A707-525CB4A8D7B1}" type="slidenum">
              <a:rPr lang="en-GB" smtClean="0"/>
              <a:t>‹#›</a:t>
            </a:fld>
            <a:endParaRPr lang="en-GB"/>
          </a:p>
        </p:txBody>
      </p:sp>
    </p:spTree>
    <p:extLst>
      <p:ext uri="{BB962C8B-B14F-4D97-AF65-F5344CB8AC3E}">
        <p14:creationId xmlns:p14="http://schemas.microsoft.com/office/powerpoint/2010/main" val="1372511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DC29A-106D-423D-B557-C685DE8E26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D4393B7-B845-4B6D-85AB-3AF297B37F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D62410-7590-4618-9DB7-405C738D91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5B6BD3-0405-4B6E-B978-B61DCEF36470}"/>
              </a:ext>
            </a:extLst>
          </p:cNvPr>
          <p:cNvSpPr>
            <a:spLocks noGrp="1"/>
          </p:cNvSpPr>
          <p:nvPr>
            <p:ph type="dt" sz="half" idx="10"/>
          </p:nvPr>
        </p:nvSpPr>
        <p:spPr/>
        <p:txBody>
          <a:bodyPr/>
          <a:lstStyle/>
          <a:p>
            <a:fld id="{28271AC7-75F8-44E9-BA5A-6F3C58B4E6BA}" type="datetimeFigureOut">
              <a:rPr lang="en-GB" smtClean="0"/>
              <a:t>13/02/2022</a:t>
            </a:fld>
            <a:endParaRPr lang="en-GB"/>
          </a:p>
        </p:txBody>
      </p:sp>
      <p:sp>
        <p:nvSpPr>
          <p:cNvPr id="6" name="Footer Placeholder 5">
            <a:extLst>
              <a:ext uri="{FF2B5EF4-FFF2-40B4-BE49-F238E27FC236}">
                <a16:creationId xmlns:a16="http://schemas.microsoft.com/office/drawing/2014/main" id="{E95C9CF7-8C07-44AD-8A83-F00D678431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CCA27C-7909-479F-B397-5E55E4B63066}"/>
              </a:ext>
            </a:extLst>
          </p:cNvPr>
          <p:cNvSpPr>
            <a:spLocks noGrp="1"/>
          </p:cNvSpPr>
          <p:nvPr>
            <p:ph type="sldNum" sz="quarter" idx="12"/>
          </p:nvPr>
        </p:nvSpPr>
        <p:spPr/>
        <p:txBody>
          <a:bodyPr/>
          <a:lstStyle/>
          <a:p>
            <a:fld id="{973B7608-4249-4D9E-A707-525CB4A8D7B1}" type="slidenum">
              <a:rPr lang="en-GB" smtClean="0"/>
              <a:t>‹#›</a:t>
            </a:fld>
            <a:endParaRPr lang="en-GB"/>
          </a:p>
        </p:txBody>
      </p:sp>
    </p:spTree>
    <p:extLst>
      <p:ext uri="{BB962C8B-B14F-4D97-AF65-F5344CB8AC3E}">
        <p14:creationId xmlns:p14="http://schemas.microsoft.com/office/powerpoint/2010/main" val="2804680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BD6AE0-BB05-4B14-A409-AD8E1B1881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0A9F49-EB62-4C5E-B02C-A4AACC0882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9C8535-4D13-4CC4-8EA1-2BA1E5B1BA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71AC7-75F8-44E9-BA5A-6F3C58B4E6BA}" type="datetimeFigureOut">
              <a:rPr lang="en-GB" smtClean="0"/>
              <a:t>13/02/2022</a:t>
            </a:fld>
            <a:endParaRPr lang="en-GB"/>
          </a:p>
        </p:txBody>
      </p:sp>
      <p:sp>
        <p:nvSpPr>
          <p:cNvPr id="5" name="Footer Placeholder 4">
            <a:extLst>
              <a:ext uri="{FF2B5EF4-FFF2-40B4-BE49-F238E27FC236}">
                <a16:creationId xmlns:a16="http://schemas.microsoft.com/office/drawing/2014/main" id="{F0541F00-62DE-45B3-9869-92BDA74E30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E292499-0485-46D5-B8BF-29E265FD76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B7608-4249-4D9E-A707-525CB4A8D7B1}" type="slidenum">
              <a:rPr lang="en-GB" smtClean="0"/>
              <a:t>‹#›</a:t>
            </a:fld>
            <a:endParaRPr lang="en-GB"/>
          </a:p>
        </p:txBody>
      </p:sp>
    </p:spTree>
    <p:extLst>
      <p:ext uri="{BB962C8B-B14F-4D97-AF65-F5344CB8AC3E}">
        <p14:creationId xmlns:p14="http://schemas.microsoft.com/office/powerpoint/2010/main" val="142785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rtlCol="0" anchor="b" anchorCtr="0">
            <a:normAutofit/>
          </a:bodyPr>
          <a:lstStyle/>
          <a:p>
            <a:pPr>
              <a:spcBef>
                <a:spcPts val="0"/>
              </a:spcBef>
            </a:pPr>
            <a:r>
              <a:rPr lang="el" sz="8266"/>
              <a:t>The Orchestra </a:t>
            </a:r>
            <a:endParaRPr sz="8266"/>
          </a:p>
          <a:p>
            <a:pPr>
              <a:spcBef>
                <a:spcPts val="0"/>
              </a:spcBef>
            </a:pPr>
            <a:r>
              <a:rPr lang="el" sz="8266"/>
              <a:t>for… beginners </a:t>
            </a:r>
            <a:endParaRPr sz="8266"/>
          </a:p>
        </p:txBody>
      </p:sp>
      <p:pic>
        <p:nvPicPr>
          <p:cNvPr id="55" name="Google Shape;55;p13"/>
          <p:cNvPicPr preferRelativeResize="0"/>
          <p:nvPr/>
        </p:nvPicPr>
        <p:blipFill>
          <a:blip r:embed="rId3">
            <a:alphaModFix/>
          </a:blip>
          <a:stretch>
            <a:fillRect/>
          </a:stretch>
        </p:blipFill>
        <p:spPr>
          <a:xfrm>
            <a:off x="4588568" y="3729567"/>
            <a:ext cx="3511505" cy="2936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4"/>
          <p:cNvSpPr txBox="1">
            <a:spLocks noGrp="1"/>
          </p:cNvSpPr>
          <p:nvPr>
            <p:ph type="title"/>
          </p:nvPr>
        </p:nvSpPr>
        <p:spPr>
          <a:xfrm>
            <a:off x="46667" y="266800"/>
            <a:ext cx="12192000" cy="763600"/>
          </a:xfrm>
          <a:prstGeom prst="rect">
            <a:avLst/>
          </a:prstGeom>
        </p:spPr>
        <p:txBody>
          <a:bodyPr spcFirstLastPara="1" vert="horz" wrap="square" lIns="121900" tIns="121900" rIns="121900" bIns="121900" rtlCol="0" anchor="t" anchorCtr="0">
            <a:normAutofit/>
          </a:bodyPr>
          <a:lstStyle/>
          <a:p>
            <a:pPr algn="ctr">
              <a:buClr>
                <a:schemeClr val="dk1"/>
              </a:buClr>
              <a:buSzPct val="44594"/>
            </a:pPr>
            <a:r>
              <a:rPr lang="el" sz="3288" b="1"/>
              <a:t>The orchestra of the classical period (2nd half of the 18th century)</a:t>
            </a:r>
            <a:endParaRPr sz="3288" b="1"/>
          </a:p>
          <a:p>
            <a:pPr algn="ctr">
              <a:buClr>
                <a:schemeClr val="dk1"/>
              </a:buClr>
              <a:buSzPct val="39285"/>
            </a:pPr>
            <a:endParaRPr/>
          </a:p>
          <a:p>
            <a:pPr algn="ctr"/>
            <a:endParaRPr/>
          </a:p>
        </p:txBody>
      </p:sp>
      <p:pic>
        <p:nvPicPr>
          <p:cNvPr id="189" name="Google Shape;189;p34"/>
          <p:cNvPicPr preferRelativeResize="0"/>
          <p:nvPr/>
        </p:nvPicPr>
        <p:blipFill>
          <a:blip r:embed="rId3">
            <a:alphaModFix/>
          </a:blip>
          <a:stretch>
            <a:fillRect/>
          </a:stretch>
        </p:blipFill>
        <p:spPr>
          <a:xfrm>
            <a:off x="5741833" y="1251867"/>
            <a:ext cx="6426867" cy="4603100"/>
          </a:xfrm>
          <a:prstGeom prst="rect">
            <a:avLst/>
          </a:prstGeom>
          <a:noFill/>
          <a:ln>
            <a:noFill/>
          </a:ln>
        </p:spPr>
      </p:pic>
      <p:sp>
        <p:nvSpPr>
          <p:cNvPr id="190" name="Google Shape;190;p34"/>
          <p:cNvSpPr txBox="1">
            <a:spLocks noGrp="1"/>
          </p:cNvSpPr>
          <p:nvPr>
            <p:ph type="body" idx="1"/>
          </p:nvPr>
        </p:nvSpPr>
        <p:spPr>
          <a:xfrm>
            <a:off x="0" y="4320400"/>
            <a:ext cx="5762000" cy="2537600"/>
          </a:xfrm>
          <a:prstGeom prst="rect">
            <a:avLst/>
          </a:prstGeom>
        </p:spPr>
        <p:txBody>
          <a:bodyPr spcFirstLastPara="1" vert="horz" wrap="square" lIns="121900" tIns="121900" rIns="121900" bIns="121900" rtlCol="0" anchor="t" anchorCtr="0">
            <a:normAutofit/>
          </a:bodyPr>
          <a:lstStyle/>
          <a:p>
            <a:pPr marL="0" indent="0">
              <a:buClr>
                <a:schemeClr val="dk1"/>
              </a:buClr>
              <a:buSzPts val="1100"/>
              <a:buNone/>
            </a:pPr>
            <a:r>
              <a:rPr lang="el" sz="1800" u="sng">
                <a:solidFill>
                  <a:schemeClr val="dk1"/>
                </a:solidFill>
                <a:highlight>
                  <a:srgbClr val="FFFFFF"/>
                </a:highlight>
              </a:rPr>
              <a:t>Strings</a:t>
            </a:r>
            <a:r>
              <a:rPr lang="el" sz="1800">
                <a:solidFill>
                  <a:schemeClr val="dk1"/>
                </a:solidFill>
                <a:highlight>
                  <a:srgbClr val="FFFFFF"/>
                </a:highlight>
              </a:rPr>
              <a:t>: 22 violins, 8 violas, 8 cellos, 6 double basses</a:t>
            </a:r>
            <a:endParaRPr sz="1800">
              <a:solidFill>
                <a:schemeClr val="dk1"/>
              </a:solidFill>
              <a:highlight>
                <a:srgbClr val="FFFFFF"/>
              </a:highlight>
            </a:endParaRPr>
          </a:p>
          <a:p>
            <a:pPr marL="0" indent="0">
              <a:spcBef>
                <a:spcPts val="1067"/>
              </a:spcBef>
              <a:buClr>
                <a:schemeClr val="dk1"/>
              </a:buClr>
              <a:buSzPts val="1100"/>
              <a:buNone/>
            </a:pPr>
            <a:r>
              <a:rPr lang="el" sz="1800" u="sng">
                <a:solidFill>
                  <a:schemeClr val="dk1"/>
                </a:solidFill>
                <a:highlight>
                  <a:srgbClr val="FFFFFF"/>
                </a:highlight>
              </a:rPr>
              <a:t>Woodwinds</a:t>
            </a:r>
            <a:r>
              <a:rPr lang="el" sz="1800">
                <a:solidFill>
                  <a:schemeClr val="dk1"/>
                </a:solidFill>
                <a:highlight>
                  <a:srgbClr val="FFFFFF"/>
                </a:highlight>
              </a:rPr>
              <a:t>: 2 flutes, 2 oboes, 2 clarinets, 2 bassoons</a:t>
            </a:r>
            <a:endParaRPr sz="1800">
              <a:solidFill>
                <a:schemeClr val="dk1"/>
              </a:solidFill>
              <a:highlight>
                <a:srgbClr val="FFFFFF"/>
              </a:highlight>
            </a:endParaRPr>
          </a:p>
          <a:p>
            <a:pPr marL="0" indent="0">
              <a:spcBef>
                <a:spcPts val="1067"/>
              </a:spcBef>
              <a:buClr>
                <a:schemeClr val="dk1"/>
              </a:buClr>
              <a:buSzPts val="1100"/>
              <a:buNone/>
            </a:pPr>
            <a:r>
              <a:rPr lang="el" sz="1800" u="sng">
                <a:solidFill>
                  <a:schemeClr val="dk1"/>
                </a:solidFill>
                <a:highlight>
                  <a:srgbClr val="FFFFFF"/>
                </a:highlight>
              </a:rPr>
              <a:t>Brass</a:t>
            </a:r>
            <a:r>
              <a:rPr lang="el" sz="1800">
                <a:solidFill>
                  <a:schemeClr val="dk1"/>
                </a:solidFill>
                <a:highlight>
                  <a:srgbClr val="FFFFFF"/>
                </a:highlight>
              </a:rPr>
              <a:t>: 2 horns, 2 trumpets</a:t>
            </a:r>
            <a:endParaRPr sz="1800">
              <a:solidFill>
                <a:schemeClr val="dk1"/>
              </a:solidFill>
              <a:highlight>
                <a:srgbClr val="FFFFFF"/>
              </a:highlight>
            </a:endParaRPr>
          </a:p>
          <a:p>
            <a:pPr marL="0" indent="0">
              <a:spcBef>
                <a:spcPts val="1067"/>
              </a:spcBef>
              <a:buClr>
                <a:schemeClr val="dk1"/>
              </a:buClr>
              <a:buSzPts val="1100"/>
              <a:buNone/>
            </a:pPr>
            <a:r>
              <a:rPr lang="el" sz="1800" u="sng">
                <a:solidFill>
                  <a:schemeClr val="dk1"/>
                </a:solidFill>
                <a:highlight>
                  <a:srgbClr val="FFFFFF"/>
                </a:highlight>
              </a:rPr>
              <a:t>Percussion</a:t>
            </a:r>
            <a:r>
              <a:rPr lang="el" sz="1800">
                <a:solidFill>
                  <a:schemeClr val="dk1"/>
                </a:solidFill>
                <a:highlight>
                  <a:srgbClr val="FFFFFF"/>
                </a:highlight>
              </a:rPr>
              <a:t>: 2 timpani</a:t>
            </a:r>
            <a:endParaRPr sz="1800">
              <a:solidFill>
                <a:schemeClr val="dk1"/>
              </a:solidFill>
              <a:highlight>
                <a:srgbClr val="FFFFFF"/>
              </a:highlight>
            </a:endParaRPr>
          </a:p>
          <a:p>
            <a:pPr marL="0" indent="0">
              <a:spcBef>
                <a:spcPts val="1067"/>
              </a:spcBef>
              <a:spcAft>
                <a:spcPts val="1067"/>
              </a:spcAft>
              <a:buClr>
                <a:schemeClr val="dk1"/>
              </a:buClr>
              <a:buSzPts val="1100"/>
              <a:buNone/>
            </a:pPr>
            <a:r>
              <a:rPr lang="el" sz="1800" u="sng">
                <a:solidFill>
                  <a:schemeClr val="dk1"/>
                </a:solidFill>
                <a:highlight>
                  <a:srgbClr val="FFFFFF"/>
                </a:highlight>
              </a:rPr>
              <a:t>Keyboard</a:t>
            </a:r>
            <a:r>
              <a:rPr lang="el" sz="1800">
                <a:solidFill>
                  <a:schemeClr val="dk1"/>
                </a:solidFill>
                <a:highlight>
                  <a:srgbClr val="FFFFFF"/>
                </a:highlight>
              </a:rPr>
              <a:t>: Harpsichord (phased out in late 1700s)</a:t>
            </a:r>
            <a:endParaRPr/>
          </a:p>
        </p:txBody>
      </p:sp>
      <p:sp>
        <p:nvSpPr>
          <p:cNvPr id="191" name="Google Shape;191;p34"/>
          <p:cNvSpPr txBox="1"/>
          <p:nvPr/>
        </p:nvSpPr>
        <p:spPr>
          <a:xfrm>
            <a:off x="46667" y="948634"/>
            <a:ext cx="4999600" cy="3315226"/>
          </a:xfrm>
          <a:prstGeom prst="rect">
            <a:avLst/>
          </a:prstGeom>
          <a:noFill/>
          <a:ln>
            <a:noFill/>
          </a:ln>
        </p:spPr>
        <p:txBody>
          <a:bodyPr spcFirstLastPara="1" wrap="square" lIns="121900" tIns="121900" rIns="121900" bIns="121900" anchor="t" anchorCtr="0">
            <a:spAutoFit/>
          </a:bodyPr>
          <a:lstStyle/>
          <a:p>
            <a:pPr>
              <a:lnSpc>
                <a:spcPct val="115000"/>
              </a:lnSpc>
            </a:pPr>
            <a:r>
              <a:rPr lang="el" sz="1733">
                <a:solidFill>
                  <a:schemeClr val="dk1"/>
                </a:solidFill>
              </a:rPr>
              <a:t>In the Classical orchestra are established:</a:t>
            </a:r>
            <a:endParaRPr sz="1733">
              <a:solidFill>
                <a:schemeClr val="dk1"/>
              </a:solidFill>
            </a:endParaRPr>
          </a:p>
          <a:p>
            <a:pPr marL="609585" indent="-414856">
              <a:lnSpc>
                <a:spcPct val="115000"/>
              </a:lnSpc>
              <a:spcBef>
                <a:spcPts val="1600"/>
              </a:spcBef>
              <a:buClr>
                <a:schemeClr val="dk1"/>
              </a:buClr>
              <a:buSzPts val="1300"/>
              <a:buChar char="●"/>
            </a:pPr>
            <a:r>
              <a:rPr lang="el" sz="1733">
                <a:solidFill>
                  <a:schemeClr val="dk1"/>
                </a:solidFill>
              </a:rPr>
              <a:t>Two groups of violins (first and second)</a:t>
            </a:r>
            <a:endParaRPr sz="1733">
              <a:solidFill>
                <a:schemeClr val="dk1"/>
              </a:solidFill>
            </a:endParaRPr>
          </a:p>
          <a:p>
            <a:pPr marL="609585" indent="-414856">
              <a:lnSpc>
                <a:spcPct val="115000"/>
              </a:lnSpc>
              <a:buClr>
                <a:schemeClr val="dk1"/>
              </a:buClr>
              <a:buSzPts val="1300"/>
              <a:buChar char="●"/>
            </a:pPr>
            <a:r>
              <a:rPr lang="el" sz="1733">
                <a:solidFill>
                  <a:schemeClr val="dk1"/>
                </a:solidFill>
              </a:rPr>
              <a:t>Two families of wind instruments          (</a:t>
            </a:r>
            <a:r>
              <a:rPr lang="el" sz="1733" u="sng">
                <a:solidFill>
                  <a:schemeClr val="dk1"/>
                </a:solidFill>
              </a:rPr>
              <a:t>the woodwinds</a:t>
            </a:r>
            <a:r>
              <a:rPr lang="el" sz="1733">
                <a:solidFill>
                  <a:schemeClr val="dk1"/>
                </a:solidFill>
              </a:rPr>
              <a:t>: flute, oboe, clarinet, bassoon and </a:t>
            </a:r>
            <a:r>
              <a:rPr lang="el" sz="1733" u="sng">
                <a:solidFill>
                  <a:schemeClr val="dk1"/>
                </a:solidFill>
              </a:rPr>
              <a:t>the brass</a:t>
            </a:r>
            <a:r>
              <a:rPr lang="el" sz="1733">
                <a:solidFill>
                  <a:schemeClr val="dk1"/>
                </a:solidFill>
              </a:rPr>
              <a:t>: trumpets, horns)</a:t>
            </a:r>
            <a:endParaRPr sz="1733">
              <a:solidFill>
                <a:schemeClr val="dk1"/>
              </a:solidFill>
            </a:endParaRPr>
          </a:p>
          <a:p>
            <a:pPr marL="609585" indent="-414856">
              <a:lnSpc>
                <a:spcPct val="115000"/>
              </a:lnSpc>
              <a:buClr>
                <a:schemeClr val="dk1"/>
              </a:buClr>
              <a:buSzPts val="1300"/>
              <a:buChar char="●"/>
            </a:pPr>
            <a:r>
              <a:rPr lang="el" sz="1733">
                <a:solidFill>
                  <a:schemeClr val="dk1"/>
                </a:solidFill>
              </a:rPr>
              <a:t>The symphonic drums (timpani)</a:t>
            </a:r>
            <a:endParaRPr sz="1733">
              <a:solidFill>
                <a:schemeClr val="dk1"/>
              </a:solidFill>
            </a:endParaRPr>
          </a:p>
          <a:p>
            <a:pPr>
              <a:lnSpc>
                <a:spcPct val="115000"/>
              </a:lnSpc>
              <a:spcBef>
                <a:spcPts val="1600"/>
              </a:spcBef>
              <a:spcAft>
                <a:spcPts val="1600"/>
              </a:spcAft>
            </a:pPr>
            <a:r>
              <a:rPr lang="el" sz="1733">
                <a:solidFill>
                  <a:schemeClr val="dk1"/>
                </a:solidFill>
              </a:rPr>
              <a:t>The result: the orchestra gains more volume and intensity</a:t>
            </a:r>
            <a:endParaRPr sz="1733">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r>
              <a:rPr lang="el" sz="3333" b="1">
                <a:solidFill>
                  <a:srgbClr val="775F55"/>
                </a:solidFill>
              </a:rPr>
              <a:t>Joseph Haydn (1732-1809)</a:t>
            </a:r>
            <a:endParaRPr sz="3333" b="1"/>
          </a:p>
        </p:txBody>
      </p:sp>
      <p:sp>
        <p:nvSpPr>
          <p:cNvPr id="197" name="Google Shape;197;p35"/>
          <p:cNvSpPr txBox="1">
            <a:spLocks noGrp="1"/>
          </p:cNvSpPr>
          <p:nvPr>
            <p:ph type="body" idx="1"/>
          </p:nvPr>
        </p:nvSpPr>
        <p:spPr>
          <a:xfrm>
            <a:off x="4611033" y="1356967"/>
            <a:ext cx="7104800" cy="4555200"/>
          </a:xfrm>
          <a:prstGeom prst="rect">
            <a:avLst/>
          </a:prstGeom>
        </p:spPr>
        <p:txBody>
          <a:bodyPr spcFirstLastPara="1" vert="horz" wrap="square" lIns="121900" tIns="121900" rIns="121900" bIns="121900" rtlCol="0" anchor="t" anchorCtr="0">
            <a:normAutofit/>
          </a:bodyPr>
          <a:lstStyle/>
          <a:p>
            <a:pPr>
              <a:buClr>
                <a:schemeClr val="dk1"/>
              </a:buClr>
            </a:pPr>
            <a:r>
              <a:rPr lang="el">
                <a:solidFill>
                  <a:schemeClr val="dk1"/>
                </a:solidFill>
              </a:rPr>
              <a:t>A prolific composer</a:t>
            </a:r>
            <a:endParaRPr>
              <a:solidFill>
                <a:schemeClr val="dk1"/>
              </a:solidFill>
            </a:endParaRPr>
          </a:p>
          <a:p>
            <a:pPr indent="0">
              <a:spcBef>
                <a:spcPts val="1600"/>
              </a:spcBef>
              <a:buNone/>
            </a:pPr>
            <a:endParaRPr>
              <a:solidFill>
                <a:schemeClr val="dk1"/>
              </a:solidFill>
            </a:endParaRPr>
          </a:p>
          <a:p>
            <a:pPr>
              <a:spcBef>
                <a:spcPts val="1600"/>
              </a:spcBef>
              <a:buClr>
                <a:schemeClr val="dk1"/>
              </a:buClr>
            </a:pPr>
            <a:r>
              <a:rPr lang="el">
                <a:solidFill>
                  <a:schemeClr val="dk1"/>
                </a:solidFill>
              </a:rPr>
              <a:t>He wrote </a:t>
            </a:r>
            <a:r>
              <a:rPr lang="el" i="1">
                <a:solidFill>
                  <a:schemeClr val="dk1"/>
                </a:solidFill>
              </a:rPr>
              <a:t>symphonie</a:t>
            </a:r>
            <a:r>
              <a:rPr lang="el">
                <a:solidFill>
                  <a:schemeClr val="dk1"/>
                </a:solidFill>
              </a:rPr>
              <a:t>s, </a:t>
            </a:r>
            <a:r>
              <a:rPr lang="el" i="1">
                <a:solidFill>
                  <a:schemeClr val="dk1"/>
                </a:solidFill>
              </a:rPr>
              <a:t>piano</a:t>
            </a:r>
            <a:r>
              <a:rPr lang="el">
                <a:solidFill>
                  <a:schemeClr val="dk1"/>
                </a:solidFill>
              </a:rPr>
              <a:t> and </a:t>
            </a:r>
            <a:r>
              <a:rPr lang="el" i="1">
                <a:solidFill>
                  <a:schemeClr val="dk1"/>
                </a:solidFill>
              </a:rPr>
              <a:t>chamber music</a:t>
            </a:r>
            <a:r>
              <a:rPr lang="el">
                <a:solidFill>
                  <a:schemeClr val="dk1"/>
                </a:solidFill>
              </a:rPr>
              <a:t> works</a:t>
            </a:r>
            <a:endParaRPr/>
          </a:p>
        </p:txBody>
      </p:sp>
      <p:pic>
        <p:nvPicPr>
          <p:cNvPr id="198" name="Google Shape;198;p35"/>
          <p:cNvPicPr preferRelativeResize="0"/>
          <p:nvPr/>
        </p:nvPicPr>
        <p:blipFill>
          <a:blip r:embed="rId3">
            <a:alphaModFix/>
          </a:blip>
          <a:stretch>
            <a:fillRect/>
          </a:stretch>
        </p:blipFill>
        <p:spPr>
          <a:xfrm>
            <a:off x="203201" y="1560167"/>
            <a:ext cx="4204633" cy="506989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r>
              <a:rPr lang="el" sz="3333" b="1"/>
              <a:t>Wolfgang Amadeus Mozart (1756-1791)</a:t>
            </a:r>
            <a:endParaRPr sz="3333" b="1"/>
          </a:p>
        </p:txBody>
      </p:sp>
      <p:sp>
        <p:nvSpPr>
          <p:cNvPr id="204" name="Google Shape;204;p36"/>
          <p:cNvSpPr txBox="1">
            <a:spLocks noGrp="1"/>
          </p:cNvSpPr>
          <p:nvPr>
            <p:ph type="body" idx="1"/>
          </p:nvPr>
        </p:nvSpPr>
        <p:spPr>
          <a:xfrm>
            <a:off x="4702067" y="1536633"/>
            <a:ext cx="7074400" cy="4555200"/>
          </a:xfrm>
          <a:prstGeom prst="rect">
            <a:avLst/>
          </a:prstGeom>
        </p:spPr>
        <p:txBody>
          <a:bodyPr spcFirstLastPara="1" vert="horz" wrap="square" lIns="121900" tIns="121900" rIns="121900" bIns="121900" rtlCol="0" anchor="t" anchorCtr="0">
            <a:normAutofit/>
          </a:bodyPr>
          <a:lstStyle/>
          <a:p>
            <a:pPr>
              <a:buClr>
                <a:schemeClr val="dk1"/>
              </a:buClr>
            </a:pPr>
            <a:r>
              <a:rPr lang="el">
                <a:solidFill>
                  <a:schemeClr val="dk1"/>
                </a:solidFill>
              </a:rPr>
              <a:t>Prodigy child</a:t>
            </a:r>
            <a:endParaRPr>
              <a:solidFill>
                <a:schemeClr val="dk1"/>
              </a:solidFill>
            </a:endParaRPr>
          </a:p>
          <a:p>
            <a:pPr indent="0">
              <a:spcBef>
                <a:spcPts val="1600"/>
              </a:spcBef>
              <a:buNone/>
            </a:pPr>
            <a:endParaRPr>
              <a:solidFill>
                <a:schemeClr val="dk1"/>
              </a:solidFill>
            </a:endParaRPr>
          </a:p>
          <a:p>
            <a:pPr>
              <a:spcBef>
                <a:spcPts val="1600"/>
              </a:spcBef>
              <a:buClr>
                <a:schemeClr val="dk1"/>
              </a:buClr>
            </a:pPr>
            <a:r>
              <a:rPr lang="el">
                <a:solidFill>
                  <a:schemeClr val="dk1"/>
                </a:solidFill>
              </a:rPr>
              <a:t>Excellent improviser</a:t>
            </a:r>
            <a:endParaRPr>
              <a:solidFill>
                <a:schemeClr val="dk1"/>
              </a:solidFill>
            </a:endParaRPr>
          </a:p>
          <a:p>
            <a:pPr indent="0">
              <a:spcBef>
                <a:spcPts val="1600"/>
              </a:spcBef>
              <a:buNone/>
            </a:pPr>
            <a:endParaRPr>
              <a:solidFill>
                <a:schemeClr val="dk1"/>
              </a:solidFill>
            </a:endParaRPr>
          </a:p>
          <a:p>
            <a:pPr>
              <a:spcBef>
                <a:spcPts val="1600"/>
              </a:spcBef>
              <a:buClr>
                <a:schemeClr val="dk1"/>
              </a:buClr>
            </a:pPr>
            <a:r>
              <a:rPr lang="el">
                <a:solidFill>
                  <a:schemeClr val="dk1"/>
                </a:solidFill>
              </a:rPr>
              <a:t>He wrote </a:t>
            </a:r>
            <a:r>
              <a:rPr lang="el" i="1">
                <a:solidFill>
                  <a:schemeClr val="dk1"/>
                </a:solidFill>
              </a:rPr>
              <a:t>sonatas</a:t>
            </a:r>
            <a:r>
              <a:rPr lang="el">
                <a:solidFill>
                  <a:schemeClr val="dk1"/>
                </a:solidFill>
              </a:rPr>
              <a:t>, </a:t>
            </a:r>
            <a:r>
              <a:rPr lang="el" i="1">
                <a:solidFill>
                  <a:schemeClr val="dk1"/>
                </a:solidFill>
              </a:rPr>
              <a:t>symphonies</a:t>
            </a:r>
            <a:r>
              <a:rPr lang="el">
                <a:solidFill>
                  <a:schemeClr val="dk1"/>
                </a:solidFill>
              </a:rPr>
              <a:t>, </a:t>
            </a:r>
            <a:r>
              <a:rPr lang="el" i="1">
                <a:solidFill>
                  <a:schemeClr val="dk1"/>
                </a:solidFill>
              </a:rPr>
              <a:t>concertos</a:t>
            </a:r>
            <a:r>
              <a:rPr lang="el">
                <a:solidFill>
                  <a:schemeClr val="dk1"/>
                </a:solidFill>
              </a:rPr>
              <a:t>, </a:t>
            </a:r>
            <a:r>
              <a:rPr lang="el" i="1">
                <a:solidFill>
                  <a:schemeClr val="dk1"/>
                </a:solidFill>
              </a:rPr>
              <a:t>operas</a:t>
            </a:r>
            <a:r>
              <a:rPr lang="el">
                <a:solidFill>
                  <a:schemeClr val="dk1"/>
                </a:solidFill>
              </a:rPr>
              <a:t> (all genres)</a:t>
            </a:r>
            <a:endParaRPr>
              <a:solidFill>
                <a:schemeClr val="dk1"/>
              </a:solidFill>
            </a:endParaRPr>
          </a:p>
          <a:p>
            <a:pPr marL="0" indent="0">
              <a:spcBef>
                <a:spcPts val="1600"/>
              </a:spcBef>
              <a:spcAft>
                <a:spcPts val="1600"/>
              </a:spcAft>
              <a:buNone/>
            </a:pPr>
            <a:endParaRPr/>
          </a:p>
        </p:txBody>
      </p:sp>
      <p:pic>
        <p:nvPicPr>
          <p:cNvPr id="205" name="Google Shape;205;p36"/>
          <p:cNvPicPr preferRelativeResize="0"/>
          <p:nvPr/>
        </p:nvPicPr>
        <p:blipFill>
          <a:blip r:embed="rId3">
            <a:alphaModFix/>
          </a:blip>
          <a:stretch>
            <a:fillRect/>
          </a:stretch>
        </p:blipFill>
        <p:spPr>
          <a:xfrm>
            <a:off x="203200" y="1560167"/>
            <a:ext cx="4170805" cy="509463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r>
              <a:rPr lang="el" sz="3333" b="1"/>
              <a:t>Ludwig van Beethoven (1770-1827)</a:t>
            </a:r>
            <a:endParaRPr sz="3333" b="1"/>
          </a:p>
        </p:txBody>
      </p:sp>
      <p:sp>
        <p:nvSpPr>
          <p:cNvPr id="211" name="Google Shape;211;p37"/>
          <p:cNvSpPr txBox="1">
            <a:spLocks noGrp="1"/>
          </p:cNvSpPr>
          <p:nvPr>
            <p:ph type="body" idx="1"/>
          </p:nvPr>
        </p:nvSpPr>
        <p:spPr>
          <a:xfrm>
            <a:off x="4277233" y="1536633"/>
            <a:ext cx="7499200" cy="4555200"/>
          </a:xfrm>
          <a:prstGeom prst="rect">
            <a:avLst/>
          </a:prstGeom>
        </p:spPr>
        <p:txBody>
          <a:bodyPr spcFirstLastPara="1" vert="horz" wrap="square" lIns="121900" tIns="121900" rIns="121900" bIns="121900" rtlCol="0" anchor="t" anchorCtr="0">
            <a:normAutofit/>
          </a:bodyPr>
          <a:lstStyle/>
          <a:p>
            <a:pPr>
              <a:buClr>
                <a:schemeClr val="dk1"/>
              </a:buClr>
            </a:pPr>
            <a:r>
              <a:rPr lang="el">
                <a:solidFill>
                  <a:schemeClr val="dk1"/>
                </a:solidFill>
              </a:rPr>
              <a:t>Prepare for the romantic period</a:t>
            </a:r>
            <a:endParaRPr>
              <a:solidFill>
                <a:schemeClr val="dk1"/>
              </a:solidFill>
            </a:endParaRPr>
          </a:p>
          <a:p>
            <a:pPr indent="0">
              <a:spcBef>
                <a:spcPts val="1600"/>
              </a:spcBef>
              <a:buNone/>
            </a:pPr>
            <a:endParaRPr>
              <a:solidFill>
                <a:schemeClr val="dk1"/>
              </a:solidFill>
            </a:endParaRPr>
          </a:p>
          <a:p>
            <a:pPr>
              <a:spcBef>
                <a:spcPts val="1600"/>
              </a:spcBef>
              <a:buClr>
                <a:schemeClr val="dk1"/>
              </a:buClr>
            </a:pPr>
            <a:r>
              <a:rPr lang="el">
                <a:solidFill>
                  <a:schemeClr val="dk1"/>
                </a:solidFill>
              </a:rPr>
              <a:t>He wrote </a:t>
            </a:r>
            <a:r>
              <a:rPr lang="el" i="1">
                <a:solidFill>
                  <a:schemeClr val="dk1"/>
                </a:solidFill>
              </a:rPr>
              <a:t>symphonie</a:t>
            </a:r>
            <a:r>
              <a:rPr lang="el">
                <a:solidFill>
                  <a:schemeClr val="dk1"/>
                </a:solidFill>
              </a:rPr>
              <a:t>s, </a:t>
            </a:r>
            <a:r>
              <a:rPr lang="el" i="1">
                <a:solidFill>
                  <a:schemeClr val="dk1"/>
                </a:solidFill>
              </a:rPr>
              <a:t>piano and chamber music</a:t>
            </a:r>
            <a:r>
              <a:rPr lang="el">
                <a:solidFill>
                  <a:schemeClr val="dk1"/>
                </a:solidFill>
              </a:rPr>
              <a:t> </a:t>
            </a:r>
            <a:r>
              <a:rPr lang="el" i="1">
                <a:solidFill>
                  <a:schemeClr val="dk1"/>
                </a:solidFill>
              </a:rPr>
              <a:t>works</a:t>
            </a:r>
            <a:endParaRPr i="1">
              <a:solidFill>
                <a:schemeClr val="dk1"/>
              </a:solidFill>
            </a:endParaRPr>
          </a:p>
          <a:p>
            <a:pPr marL="0" indent="0">
              <a:spcBef>
                <a:spcPts val="1600"/>
              </a:spcBef>
              <a:spcAft>
                <a:spcPts val="1600"/>
              </a:spcAft>
              <a:buNone/>
            </a:pPr>
            <a:endParaRPr/>
          </a:p>
        </p:txBody>
      </p:sp>
      <p:pic>
        <p:nvPicPr>
          <p:cNvPr id="212" name="Google Shape;212;p37"/>
          <p:cNvPicPr preferRelativeResize="0"/>
          <p:nvPr/>
        </p:nvPicPr>
        <p:blipFill>
          <a:blip r:embed="rId3">
            <a:alphaModFix/>
          </a:blip>
          <a:stretch>
            <a:fillRect/>
          </a:stretch>
        </p:blipFill>
        <p:spPr>
          <a:xfrm>
            <a:off x="203200" y="1560167"/>
            <a:ext cx="3870835" cy="484726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415600" y="3894100"/>
            <a:ext cx="11360800" cy="763600"/>
          </a:xfrm>
          <a:prstGeom prst="rect">
            <a:avLst/>
          </a:prstGeom>
        </p:spPr>
        <p:txBody>
          <a:bodyPr spcFirstLastPara="1" vert="horz" wrap="square" lIns="121900" tIns="121900" rIns="121900" bIns="121900" rtlCol="0" anchor="t" anchorCtr="0">
            <a:noAutofit/>
          </a:bodyPr>
          <a:lstStyle/>
          <a:p>
            <a:pPr algn="ctr"/>
            <a:r>
              <a:rPr lang="el" sz="3200" b="1"/>
              <a:t>Topic: The Classical orchestra</a:t>
            </a:r>
            <a:endParaRPr sz="3200" b="1"/>
          </a:p>
          <a:p>
            <a:pPr algn="ctr"/>
            <a:r>
              <a:rPr lang="el" sz="3200"/>
              <a:t>Worksheet III</a:t>
            </a:r>
            <a:endParaRPr sz="3200"/>
          </a:p>
        </p:txBody>
      </p:sp>
      <p:sp>
        <p:nvSpPr>
          <p:cNvPr id="140" name="Google Shape;140;p26"/>
          <p:cNvSpPr txBox="1">
            <a:spLocks noGrp="1"/>
          </p:cNvSpPr>
          <p:nvPr>
            <p:ph type="body" idx="1"/>
          </p:nvPr>
        </p:nvSpPr>
        <p:spPr>
          <a:xfrm>
            <a:off x="415600" y="1788367"/>
            <a:ext cx="11360800" cy="4555200"/>
          </a:xfrm>
          <a:prstGeom prst="rect">
            <a:avLst/>
          </a:prstGeom>
        </p:spPr>
        <p:txBody>
          <a:bodyPr spcFirstLastPara="1" vert="horz" wrap="square" lIns="121900" tIns="121900" rIns="121900" bIns="121900" rtlCol="0" anchor="t" anchorCtr="0">
            <a:normAutofit/>
          </a:bodyPr>
          <a:lstStyle/>
          <a:p>
            <a:pPr marL="0" indent="0" algn="ctr">
              <a:lnSpc>
                <a:spcPct val="100000"/>
              </a:lnSpc>
              <a:buNone/>
            </a:pPr>
            <a:endParaRPr sz="7333">
              <a:solidFill>
                <a:schemeClr val="dk1"/>
              </a:solidFill>
            </a:endParaRPr>
          </a:p>
          <a:p>
            <a:pPr marL="0" indent="0" algn="ctr">
              <a:lnSpc>
                <a:spcPct val="100000"/>
              </a:lnSpc>
              <a:buClr>
                <a:schemeClr val="dk1"/>
              </a:buClr>
              <a:buSzPts val="1100"/>
              <a:buNone/>
            </a:pPr>
            <a:r>
              <a:rPr lang="el" sz="7333">
                <a:solidFill>
                  <a:schemeClr val="dk1"/>
                </a:solidFill>
              </a:rPr>
              <a:t>PART III</a:t>
            </a:r>
            <a:endParaRPr sz="7333">
              <a:solidFill>
                <a:schemeClr val="dk1"/>
              </a:solidFill>
            </a:endParaRPr>
          </a:p>
          <a:p>
            <a:pPr marL="0" indent="0">
              <a:spcAft>
                <a:spcPts val="1600"/>
              </a:spcAft>
              <a:buNone/>
            </a:pPr>
            <a:endParaRPr/>
          </a:p>
        </p:txBody>
      </p:sp>
      <p:sp>
        <p:nvSpPr>
          <p:cNvPr id="141" name="Google Shape;141;p26"/>
          <p:cNvSpPr txBox="1"/>
          <p:nvPr/>
        </p:nvSpPr>
        <p:spPr>
          <a:xfrm>
            <a:off x="0" y="610734"/>
            <a:ext cx="12192000" cy="1251521"/>
          </a:xfrm>
          <a:prstGeom prst="rect">
            <a:avLst/>
          </a:prstGeom>
          <a:noFill/>
          <a:ln>
            <a:noFill/>
          </a:ln>
        </p:spPr>
        <p:txBody>
          <a:bodyPr spcFirstLastPara="1" wrap="square" lIns="121900" tIns="121900" rIns="121900" bIns="121900" anchor="t" anchorCtr="0">
            <a:spAutoFit/>
          </a:bodyPr>
          <a:lstStyle/>
          <a:p>
            <a:pPr algn="ctr"/>
            <a:r>
              <a:rPr lang="el" sz="6533">
                <a:solidFill>
                  <a:schemeClr val="dk1"/>
                </a:solidFill>
              </a:rPr>
              <a:t>The Orchestra for… beginners</a:t>
            </a:r>
            <a:endParaRPr sz="133"/>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l" b="1"/>
              <a:t>The classical period (1750-1830)</a:t>
            </a:r>
            <a:endParaRPr b="1"/>
          </a:p>
        </p:txBody>
      </p:sp>
      <p:sp>
        <p:nvSpPr>
          <p:cNvPr id="147" name="Google Shape;147;p2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buNone/>
            </a:pPr>
            <a:r>
              <a:rPr lang="el" b="1">
                <a:solidFill>
                  <a:schemeClr val="dk1"/>
                </a:solidFill>
              </a:rPr>
              <a:t>Musical features:</a:t>
            </a:r>
            <a:endParaRPr b="1">
              <a:solidFill>
                <a:schemeClr val="dk1"/>
              </a:solidFill>
            </a:endParaRPr>
          </a:p>
          <a:p>
            <a:pPr>
              <a:spcBef>
                <a:spcPts val="1600"/>
              </a:spcBef>
              <a:buClr>
                <a:schemeClr val="dk1"/>
              </a:buClr>
            </a:pPr>
            <a:r>
              <a:rPr lang="el">
                <a:solidFill>
                  <a:schemeClr val="dk1"/>
                </a:solidFill>
              </a:rPr>
              <a:t>Simplicity</a:t>
            </a:r>
            <a:endParaRPr>
              <a:solidFill>
                <a:schemeClr val="dk1"/>
              </a:solidFill>
            </a:endParaRPr>
          </a:p>
          <a:p>
            <a:pPr>
              <a:buClr>
                <a:schemeClr val="dk1"/>
              </a:buClr>
            </a:pPr>
            <a:r>
              <a:rPr lang="el">
                <a:solidFill>
                  <a:schemeClr val="dk1"/>
                </a:solidFill>
              </a:rPr>
              <a:t>The consistency of form</a:t>
            </a:r>
            <a:endParaRPr>
              <a:solidFill>
                <a:schemeClr val="dk1"/>
              </a:solidFill>
            </a:endParaRPr>
          </a:p>
          <a:p>
            <a:pPr>
              <a:buClr>
                <a:schemeClr val="dk1"/>
              </a:buClr>
            </a:pPr>
            <a:r>
              <a:rPr lang="el">
                <a:solidFill>
                  <a:schemeClr val="dk1"/>
                </a:solidFill>
              </a:rPr>
              <a:t>The establishment of the homophonic style of writing</a:t>
            </a:r>
            <a:endParaRPr>
              <a:solidFill>
                <a:schemeClr val="dk1"/>
              </a:solidFill>
            </a:endParaRPr>
          </a:p>
          <a:p>
            <a:pPr>
              <a:buClr>
                <a:schemeClr val="dk1"/>
              </a:buClr>
            </a:pPr>
            <a:r>
              <a:rPr lang="el">
                <a:solidFill>
                  <a:schemeClr val="dk1"/>
                </a:solidFill>
              </a:rPr>
              <a:t>The melodic and harmonic periodicity</a:t>
            </a:r>
            <a:endParaRPr>
              <a:solidFill>
                <a:schemeClr val="dk1"/>
              </a:solidFill>
            </a:endParaRPr>
          </a:p>
          <a:p>
            <a:pPr>
              <a:buClr>
                <a:schemeClr val="dk1"/>
              </a:buClr>
            </a:pPr>
            <a:r>
              <a:rPr lang="el">
                <a:solidFill>
                  <a:schemeClr val="dk1"/>
                </a:solidFill>
              </a:rPr>
              <a:t>The alternation of emotions and mood</a:t>
            </a:r>
            <a:endParaRPr>
              <a:solidFill>
                <a:schemeClr val="dk1"/>
              </a:solidFill>
            </a:endParaRPr>
          </a:p>
          <a:p>
            <a:pPr marL="0" indent="0">
              <a:spcBef>
                <a:spcPts val="16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pPr>
              <a:lnSpc>
                <a:spcPct val="115000"/>
              </a:lnSpc>
              <a:spcBef>
                <a:spcPts val="1600"/>
              </a:spcBef>
              <a:spcAft>
                <a:spcPts val="1600"/>
              </a:spcAft>
              <a:buClr>
                <a:schemeClr val="dk1"/>
              </a:buClr>
              <a:buSzPct val="46698"/>
            </a:pPr>
            <a:r>
              <a:rPr lang="el" sz="3140" b="1"/>
              <a:t>Around the middle of the 18th century…</a:t>
            </a:r>
            <a:endParaRPr sz="4473" b="1"/>
          </a:p>
        </p:txBody>
      </p:sp>
      <p:sp>
        <p:nvSpPr>
          <p:cNvPr id="153" name="Google Shape;153;p2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fontScale="92500" lnSpcReduction="20000"/>
          </a:bodyPr>
          <a:lstStyle/>
          <a:p>
            <a:pPr marL="0" indent="0">
              <a:spcBef>
                <a:spcPts val="1600"/>
              </a:spcBef>
              <a:buNone/>
            </a:pPr>
            <a:r>
              <a:rPr lang="el">
                <a:solidFill>
                  <a:schemeClr val="dk1"/>
                </a:solidFill>
              </a:rPr>
              <a:t>in Mannheim, Germany, a group of composers, consisting of Stamitz, Richter, Kanabich and others, cultivated mainly symphonic music and created a new type of orchestra. One of the innovations of this group was the abandonment of the basso continuo. The harmonic complement was taken over by various wind instruments, mainly two oboes and two horns. Another innovation of the Mannheim School is the introduction of the nuances of dynamics (crescendo, diminuendo) and rhythm (accelerando-rallentando). For the first time the positions of the performers on the stage were determined: on the left and right the strings, in the centre the winds and in front of them all the conductor.</a:t>
            </a:r>
            <a:endParaRPr>
              <a:solidFill>
                <a:schemeClr val="dk1"/>
              </a:solidFill>
            </a:endParaRPr>
          </a:p>
          <a:p>
            <a:pPr marL="0" indent="0">
              <a:spcBef>
                <a:spcPts val="1600"/>
              </a:spcBef>
              <a:spcAft>
                <a:spcPts val="1600"/>
              </a:spcAft>
              <a:buNone/>
            </a:pPr>
            <a:r>
              <a:rPr lang="el">
                <a:solidFill>
                  <a:schemeClr val="dk1"/>
                </a:solidFill>
              </a:rPr>
              <a:t>Towards the end of the 18th century, the family of woodwinds (flute, oboe, clarinet, bassoon) was completed, combined in pairs. Of the brass instruments, trumpets and horns are included, and of the membrane family, drums, also in pairs.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pPr>
              <a:buSzPts val="990"/>
            </a:pPr>
            <a:r>
              <a:rPr lang="el" sz="2827" b="1"/>
              <a:t>Musical instruments with an ‘exotic’ colour</a:t>
            </a:r>
            <a:endParaRPr sz="2827" b="1"/>
          </a:p>
        </p:txBody>
      </p:sp>
      <p:sp>
        <p:nvSpPr>
          <p:cNvPr id="159" name="Google Shape;159;p29"/>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r>
              <a:rPr lang="el">
                <a:solidFill>
                  <a:schemeClr val="dk1"/>
                </a:solidFill>
              </a:rPr>
              <a:t>The impressive Turkish military bands of the Genitsars, who became popular in Central Europe in the mid-18th century, influenced many of the compositions of the period with their lively percussion timbres.  Among the instruments used by Western composers (Haydn, Mozart, Beethoven, etc.) when they wanted to add some 'exotic' colour to their music were the triangle, the cymbals, the tambourine, the great tambourine, all taken from the Turkish band.</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l" b="1"/>
              <a:t>Musical forms:</a:t>
            </a:r>
            <a:endParaRPr b="1"/>
          </a:p>
        </p:txBody>
      </p:sp>
      <p:sp>
        <p:nvSpPr>
          <p:cNvPr id="165" name="Google Shape;165;p30"/>
          <p:cNvSpPr txBox="1">
            <a:spLocks noGrp="1"/>
          </p:cNvSpPr>
          <p:nvPr>
            <p:ph type="body" idx="1"/>
          </p:nvPr>
        </p:nvSpPr>
        <p:spPr>
          <a:xfrm>
            <a:off x="415600" y="1293867"/>
            <a:ext cx="11360800" cy="5147200"/>
          </a:xfrm>
          <a:prstGeom prst="rect">
            <a:avLst/>
          </a:prstGeom>
        </p:spPr>
        <p:txBody>
          <a:bodyPr spcFirstLastPara="1" vert="horz" wrap="square" lIns="121900" tIns="121900" rIns="121900" bIns="121900" rtlCol="0" anchor="t" anchorCtr="0">
            <a:normAutofit/>
          </a:bodyPr>
          <a:lstStyle/>
          <a:p>
            <a:pPr marL="0" indent="0">
              <a:buClr>
                <a:schemeClr val="dk1"/>
              </a:buClr>
              <a:buSzPts val="1100"/>
              <a:buNone/>
            </a:pPr>
            <a:r>
              <a:rPr lang="el">
                <a:solidFill>
                  <a:schemeClr val="dk1"/>
                </a:solidFill>
              </a:rPr>
              <a:t>Sonata</a:t>
            </a:r>
            <a:endParaRPr>
              <a:solidFill>
                <a:schemeClr val="dk1"/>
              </a:solidFill>
            </a:endParaRPr>
          </a:p>
          <a:p>
            <a:pPr marL="0" indent="0">
              <a:spcBef>
                <a:spcPts val="1600"/>
              </a:spcBef>
              <a:buClr>
                <a:schemeClr val="dk1"/>
              </a:buClr>
              <a:buSzPts val="1100"/>
              <a:buNone/>
            </a:pPr>
            <a:r>
              <a:rPr lang="el">
                <a:solidFill>
                  <a:schemeClr val="dk1"/>
                </a:solidFill>
              </a:rPr>
              <a:t>Quartet</a:t>
            </a:r>
            <a:endParaRPr>
              <a:solidFill>
                <a:schemeClr val="dk1"/>
              </a:solidFill>
            </a:endParaRPr>
          </a:p>
          <a:p>
            <a:pPr marL="0" indent="0">
              <a:spcBef>
                <a:spcPts val="1600"/>
              </a:spcBef>
              <a:buClr>
                <a:schemeClr val="dk1"/>
              </a:buClr>
              <a:buSzPts val="1100"/>
              <a:buNone/>
            </a:pPr>
            <a:r>
              <a:rPr lang="el">
                <a:solidFill>
                  <a:schemeClr val="dk1"/>
                </a:solidFill>
              </a:rPr>
              <a:t>Symphony</a:t>
            </a:r>
            <a:endParaRPr>
              <a:solidFill>
                <a:schemeClr val="dk1"/>
              </a:solidFill>
            </a:endParaRPr>
          </a:p>
          <a:p>
            <a:pPr marL="0" indent="0">
              <a:spcBef>
                <a:spcPts val="1600"/>
              </a:spcBef>
              <a:buClr>
                <a:schemeClr val="dk1"/>
              </a:buClr>
              <a:buSzPts val="1100"/>
              <a:buNone/>
            </a:pPr>
            <a:r>
              <a:rPr lang="el">
                <a:solidFill>
                  <a:schemeClr val="dk1"/>
                </a:solidFill>
              </a:rPr>
              <a:t>Concerto</a:t>
            </a:r>
            <a:endParaRPr>
              <a:solidFill>
                <a:schemeClr val="dk1"/>
              </a:solidFill>
            </a:endParaRPr>
          </a:p>
          <a:p>
            <a:pPr marL="0" indent="0">
              <a:spcBef>
                <a:spcPts val="1600"/>
              </a:spcBef>
              <a:buClr>
                <a:schemeClr val="dk1"/>
              </a:buClr>
              <a:buSzPts val="1100"/>
              <a:buNone/>
            </a:pPr>
            <a:r>
              <a:rPr lang="el">
                <a:solidFill>
                  <a:schemeClr val="dk1"/>
                </a:solidFill>
              </a:rPr>
              <a:t>Opera buffa</a:t>
            </a:r>
            <a:endParaRPr>
              <a:solidFill>
                <a:schemeClr val="dk1"/>
              </a:solidFill>
            </a:endParaRPr>
          </a:p>
          <a:p>
            <a:pPr marL="0" indent="0">
              <a:spcBef>
                <a:spcPts val="1600"/>
              </a:spcBef>
              <a:spcAft>
                <a:spcPts val="1600"/>
              </a:spcAft>
              <a:buNone/>
            </a:pPr>
            <a:r>
              <a:rPr lang="el">
                <a:solidFill>
                  <a:schemeClr val="dk1"/>
                </a:solidFill>
              </a:rPr>
              <a:t>Singspiel</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pPr>
              <a:lnSpc>
                <a:spcPct val="115000"/>
              </a:lnSpc>
              <a:spcAft>
                <a:spcPts val="1600"/>
              </a:spcAft>
            </a:pPr>
            <a:r>
              <a:rPr lang="el" sz="3333" b="1"/>
              <a:t>The classical orchestra</a:t>
            </a:r>
            <a:endParaRPr sz="3333" b="1"/>
          </a:p>
        </p:txBody>
      </p:sp>
      <p:sp>
        <p:nvSpPr>
          <p:cNvPr id="171" name="Google Shape;171;p31"/>
          <p:cNvSpPr txBox="1">
            <a:spLocks noGrp="1"/>
          </p:cNvSpPr>
          <p:nvPr>
            <p:ph type="body" idx="1"/>
          </p:nvPr>
        </p:nvSpPr>
        <p:spPr>
          <a:xfrm>
            <a:off x="415600" y="1536633"/>
            <a:ext cx="11360800" cy="5030800"/>
          </a:xfrm>
          <a:prstGeom prst="rect">
            <a:avLst/>
          </a:prstGeom>
        </p:spPr>
        <p:txBody>
          <a:bodyPr spcFirstLastPara="1" vert="horz" wrap="square" lIns="121900" tIns="121900" rIns="121900" bIns="121900" rtlCol="0" anchor="t" anchorCtr="0">
            <a:normAutofit lnSpcReduction="10000"/>
          </a:bodyPr>
          <a:lstStyle/>
          <a:p>
            <a:pPr>
              <a:buClr>
                <a:schemeClr val="dk1"/>
              </a:buClr>
            </a:pPr>
            <a:r>
              <a:rPr lang="el">
                <a:solidFill>
                  <a:schemeClr val="dk1"/>
                </a:solidFill>
              </a:rPr>
              <a:t>The classical orchestra had 30 to 60 musical instruments, classified into four families: strings (1st violins, 2nd violins, violas, violoncellos and double basses), woodwinds (2 flutes, 2 oboes, 2 clarinets and 2 bassoons), brass (2 trumpets and 3 horns) and percussion (2-3 timpani). </a:t>
            </a:r>
            <a:endParaRPr>
              <a:solidFill>
                <a:schemeClr val="dk1"/>
              </a:solidFill>
            </a:endParaRPr>
          </a:p>
          <a:p>
            <a:pPr>
              <a:buClr>
                <a:schemeClr val="dk1"/>
              </a:buClr>
            </a:pPr>
            <a:r>
              <a:rPr lang="el">
                <a:solidFill>
                  <a:schemeClr val="dk1"/>
                </a:solidFill>
              </a:rPr>
              <a:t>Each family in the classical orchestra had a specific role: </a:t>
            </a:r>
            <a:endParaRPr>
              <a:solidFill>
                <a:schemeClr val="dk1"/>
              </a:solidFill>
            </a:endParaRPr>
          </a:p>
          <a:p>
            <a:pPr>
              <a:buClr>
                <a:schemeClr val="dk1"/>
              </a:buClr>
            </a:pPr>
            <a:r>
              <a:rPr lang="el">
                <a:solidFill>
                  <a:schemeClr val="dk1"/>
                </a:solidFill>
              </a:rPr>
              <a:t>the strings were the most important part, with the first violins playing the melody and the other strings providing the accompaniment,</a:t>
            </a:r>
            <a:endParaRPr>
              <a:solidFill>
                <a:schemeClr val="dk1"/>
              </a:solidFill>
            </a:endParaRPr>
          </a:p>
          <a:p>
            <a:pPr>
              <a:buClr>
                <a:schemeClr val="dk1"/>
              </a:buClr>
            </a:pPr>
            <a:r>
              <a:rPr lang="el">
                <a:solidFill>
                  <a:schemeClr val="dk1"/>
                </a:solidFill>
              </a:rPr>
              <a:t>the woodwinds were used mainly as a contrasting timbre and sometimes covered melodic parts,</a:t>
            </a:r>
            <a:endParaRPr>
              <a:solidFill>
                <a:schemeClr val="dk1"/>
              </a:solidFill>
            </a:endParaRPr>
          </a:p>
          <a:p>
            <a:pPr>
              <a:buClr>
                <a:schemeClr val="dk1"/>
              </a:buClr>
            </a:pPr>
            <a:r>
              <a:rPr lang="el">
                <a:solidFill>
                  <a:schemeClr val="dk1"/>
                </a:solidFill>
              </a:rPr>
              <a:t>the brass played in loud parts, enhancing the harmony,</a:t>
            </a:r>
            <a:endParaRPr>
              <a:solidFill>
                <a:schemeClr val="dk1"/>
              </a:solidFill>
            </a:endParaRPr>
          </a:p>
          <a:p>
            <a:pPr>
              <a:buClr>
                <a:schemeClr val="dk1"/>
              </a:buClr>
            </a:pPr>
            <a:r>
              <a:rPr lang="el">
                <a:solidFill>
                  <a:schemeClr val="dk1"/>
                </a:solidFill>
              </a:rPr>
              <a:t>timpani were occasionally used to emphasize the rhythm.</a:t>
            </a:r>
            <a:endParaRPr>
              <a:solidFill>
                <a:schemeClr val="dk1"/>
              </a:solidFill>
            </a:endParaRPr>
          </a:p>
          <a:p>
            <a:pPr>
              <a:buClr>
                <a:schemeClr val="dk1"/>
              </a:buClr>
            </a:pPr>
            <a:r>
              <a:rPr lang="el">
                <a:solidFill>
                  <a:schemeClr val="dk1"/>
                </a:solidFill>
              </a:rPr>
              <a:t>The classical orchestra evolved into an agile and timbre-rich 'musical instrument' with which composers could express their musical ideas. </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l" b="1"/>
              <a:t>The Classical Orchestra</a:t>
            </a:r>
            <a:endParaRPr b="1"/>
          </a:p>
        </p:txBody>
      </p:sp>
      <p:sp>
        <p:nvSpPr>
          <p:cNvPr id="177" name="Google Shape;177;p32"/>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a:buClr>
                <a:schemeClr val="dk1"/>
              </a:buClr>
            </a:pPr>
            <a:r>
              <a:rPr lang="el">
                <a:solidFill>
                  <a:schemeClr val="dk1"/>
                </a:solidFill>
              </a:rPr>
              <a:t>Two groups of violins are established</a:t>
            </a:r>
            <a:endParaRPr>
              <a:solidFill>
                <a:schemeClr val="dk1"/>
              </a:solidFill>
            </a:endParaRPr>
          </a:p>
          <a:p>
            <a:pPr>
              <a:buClr>
                <a:schemeClr val="dk1"/>
              </a:buClr>
            </a:pPr>
            <a:r>
              <a:rPr lang="el">
                <a:solidFill>
                  <a:schemeClr val="dk1"/>
                </a:solidFill>
              </a:rPr>
              <a:t>The role of the winds is expanded</a:t>
            </a:r>
            <a:endParaRPr>
              <a:solidFill>
                <a:schemeClr val="dk1"/>
              </a:solidFill>
            </a:endParaRPr>
          </a:p>
          <a:p>
            <a:pPr>
              <a:buClr>
                <a:schemeClr val="dk1"/>
              </a:buClr>
            </a:pPr>
            <a:r>
              <a:rPr lang="el">
                <a:solidFill>
                  <a:schemeClr val="dk1"/>
                </a:solidFill>
              </a:rPr>
              <a:t>Two families of wind instruments are established: </a:t>
            </a:r>
            <a:endParaRPr>
              <a:solidFill>
                <a:schemeClr val="dk1"/>
              </a:solidFill>
            </a:endParaRPr>
          </a:p>
          <a:p>
            <a:pPr indent="0">
              <a:spcBef>
                <a:spcPts val="1600"/>
              </a:spcBef>
              <a:buNone/>
            </a:pPr>
            <a:r>
              <a:rPr lang="el">
                <a:solidFill>
                  <a:schemeClr val="dk1"/>
                </a:solidFill>
              </a:rPr>
              <a:t>     </a:t>
            </a:r>
            <a:r>
              <a:rPr lang="el" u="sng">
                <a:solidFill>
                  <a:schemeClr val="dk1"/>
                </a:solidFill>
              </a:rPr>
              <a:t>the woodwinds</a:t>
            </a:r>
            <a:r>
              <a:rPr lang="el">
                <a:solidFill>
                  <a:schemeClr val="dk1"/>
                </a:solidFill>
              </a:rPr>
              <a:t>: flute, oboe, clarinet, bassoon</a:t>
            </a:r>
            <a:endParaRPr>
              <a:solidFill>
                <a:schemeClr val="dk1"/>
              </a:solidFill>
            </a:endParaRPr>
          </a:p>
          <a:p>
            <a:pPr indent="0">
              <a:spcBef>
                <a:spcPts val="1600"/>
              </a:spcBef>
              <a:buNone/>
            </a:pPr>
            <a:r>
              <a:rPr lang="el">
                <a:solidFill>
                  <a:schemeClr val="dk1"/>
                </a:solidFill>
              </a:rPr>
              <a:t>     </a:t>
            </a:r>
            <a:r>
              <a:rPr lang="el" u="sng">
                <a:solidFill>
                  <a:schemeClr val="dk1"/>
                </a:solidFill>
              </a:rPr>
              <a:t>the brass</a:t>
            </a:r>
            <a:r>
              <a:rPr lang="el">
                <a:solidFill>
                  <a:schemeClr val="dk1"/>
                </a:solidFill>
              </a:rPr>
              <a:t>: trumpets, horns</a:t>
            </a:r>
            <a:endParaRPr>
              <a:solidFill>
                <a:schemeClr val="dk1"/>
              </a:solidFill>
            </a:endParaRPr>
          </a:p>
          <a:p>
            <a:pPr>
              <a:spcBef>
                <a:spcPts val="1600"/>
              </a:spcBef>
              <a:buClr>
                <a:schemeClr val="dk1"/>
              </a:buClr>
            </a:pPr>
            <a:r>
              <a:rPr lang="el">
                <a:solidFill>
                  <a:schemeClr val="dk1"/>
                </a:solidFill>
              </a:rPr>
              <a:t>The symphonic drums (timpani) are established</a:t>
            </a:r>
            <a:endParaRPr>
              <a:solidFill>
                <a:schemeClr val="dk1"/>
              </a:solidFill>
            </a:endParaRPr>
          </a:p>
          <a:p>
            <a:pPr>
              <a:buClr>
                <a:schemeClr val="dk1"/>
              </a:buClr>
            </a:pPr>
            <a:r>
              <a:rPr lang="el">
                <a:solidFill>
                  <a:schemeClr val="dk1"/>
                </a:solidFill>
              </a:rPr>
              <a:t>The result of all this is that the orchestra gains more volume and intensity</a:t>
            </a:r>
            <a:endParaRPr>
              <a:solidFill>
                <a:schemeClr val="dk1"/>
              </a:solidFill>
            </a:endParaRPr>
          </a:p>
          <a:p>
            <a:pPr marL="0" indent="0">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l" b="1"/>
              <a:t>The Classical Orchestra I (18th century)</a:t>
            </a:r>
            <a:endParaRPr b="1"/>
          </a:p>
        </p:txBody>
      </p:sp>
      <p:pic>
        <p:nvPicPr>
          <p:cNvPr id="183" name="Google Shape;183;p33"/>
          <p:cNvPicPr preferRelativeResize="0"/>
          <p:nvPr/>
        </p:nvPicPr>
        <p:blipFill>
          <a:blip r:embed="rId3">
            <a:alphaModFix/>
          </a:blip>
          <a:stretch>
            <a:fillRect/>
          </a:stretch>
        </p:blipFill>
        <p:spPr>
          <a:xfrm>
            <a:off x="2040767" y="1356968"/>
            <a:ext cx="8251549" cy="550103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739</Words>
  <Application>Microsoft Office PowerPoint</Application>
  <PresentationFormat>Widescreen</PresentationFormat>
  <Paragraphs>68</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The Orchestra  for… beginners </vt:lpstr>
      <vt:lpstr>Topic: The Classical orchestra Worksheet III</vt:lpstr>
      <vt:lpstr>The classical period (1750-1830)</vt:lpstr>
      <vt:lpstr>Around the middle of the 18th century…</vt:lpstr>
      <vt:lpstr>Musical instruments with an ‘exotic’ colour</vt:lpstr>
      <vt:lpstr>Musical forms:</vt:lpstr>
      <vt:lpstr>The classical orchestra</vt:lpstr>
      <vt:lpstr>The Classical Orchestra</vt:lpstr>
      <vt:lpstr>The Classical Orchestra I (18th century)</vt:lpstr>
      <vt:lpstr>The orchestra of the classical period (2nd half of the 18th century)  </vt:lpstr>
      <vt:lpstr>Joseph Haydn (1732-1809)</vt:lpstr>
      <vt:lpstr>Wolfgang Amadeus Mozart (1756-1791)</vt:lpstr>
      <vt:lpstr>Ludwig van Beethoven (1770-1827)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Orchestra  for… beginners </dc:title>
  <dc:creator>Cleopatra Kalogerakou</dc:creator>
  <cp:lastModifiedBy>Cleopatra Kalogerakou</cp:lastModifiedBy>
  <cp:revision>1</cp:revision>
  <dcterms:created xsi:type="dcterms:W3CDTF">2022-02-13T20:38:59Z</dcterms:created>
  <dcterms:modified xsi:type="dcterms:W3CDTF">2022-02-13T20:39:27Z</dcterms:modified>
</cp:coreProperties>
</file>